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57" r:id="rId3"/>
    <p:sldId id="427" r:id="rId4"/>
    <p:sldId id="472" r:id="rId5"/>
    <p:sldId id="474" r:id="rId6"/>
    <p:sldId id="473" r:id="rId7"/>
    <p:sldId id="475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8E4B6"/>
    <a:srgbClr val="E8B6E4"/>
    <a:srgbClr val="FF0066"/>
    <a:srgbClr val="C5F3F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39" autoAdjust="0"/>
    <p:restoredTop sz="94671" autoAdjust="0"/>
  </p:normalViewPr>
  <p:slideViewPr>
    <p:cSldViewPr>
      <p:cViewPr varScale="1">
        <p:scale>
          <a:sx n="48" d="100"/>
          <a:sy n="48" d="100"/>
        </p:scale>
        <p:origin x="1338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46822" y="4114800"/>
            <a:ext cx="1338299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VIẾT 3: CHÍNH TẢ</a:t>
            </a:r>
            <a:r>
              <a:rPr lang="fr-F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58674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utmay.vn/wp-content/uploads/2021/08/but-mai-thay-anh-5-5-538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304800"/>
            <a:ext cx="7010400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ài thi viết chữ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304800"/>
            <a:ext cx="6705600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2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46131" y="42893"/>
            <a:ext cx="10384377" cy="1642986"/>
            <a:chOff x="2946131" y="42893"/>
            <a:chExt cx="10384377" cy="1642986"/>
          </a:xfrm>
        </p:grpSpPr>
        <p:grpSp>
          <p:nvGrpSpPr>
            <p:cNvPr id="14" name="Group 13"/>
            <p:cNvGrpSpPr/>
            <p:nvPr/>
          </p:nvGrpSpPr>
          <p:grpSpPr>
            <a:xfrm>
              <a:off x="5010700" y="42893"/>
              <a:ext cx="6255239" cy="1013727"/>
              <a:chOff x="4926153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926153" y="103852"/>
                <a:ext cx="6149694" cy="1013727"/>
                <a:chOff x="4926153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926153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870126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7057080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946131" y="1109901"/>
              <a:ext cx="10384377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VIẾT 3: CHÍNH TẢ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661319" y="2073666"/>
            <a:ext cx="139947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670719" y="2886208"/>
            <a:ext cx="9437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719" y="3671420"/>
            <a:ext cx="9437761" cy="468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ả.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um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dặm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HƯỜNG NHUNG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080" y="3352800"/>
            <a:ext cx="5534025" cy="406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4639" y="3721877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9820" y="4606291"/>
            <a:ext cx="1409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Lam,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4695" y="1923871"/>
            <a:ext cx="10682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1719" y="269105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46131" y="42893"/>
            <a:ext cx="10384377" cy="1642986"/>
            <a:chOff x="2946131" y="42893"/>
            <a:chExt cx="10384377" cy="1642986"/>
          </a:xfrm>
        </p:grpSpPr>
        <p:grpSp>
          <p:nvGrpSpPr>
            <p:cNvPr id="14" name="Group 13"/>
            <p:cNvGrpSpPr/>
            <p:nvPr/>
          </p:nvGrpSpPr>
          <p:grpSpPr>
            <a:xfrm>
              <a:off x="5010700" y="42893"/>
              <a:ext cx="6255239" cy="1013727"/>
              <a:chOff x="4926153" y="103852"/>
              <a:chExt cx="6149694" cy="101372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926153" y="103852"/>
                <a:ext cx="6149694" cy="1013727"/>
                <a:chOff x="4926153" y="103852"/>
                <a:chExt cx="6149694" cy="1013727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926153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870126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7057080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946131" y="1109901"/>
              <a:ext cx="10384377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VIẾT 3: CHÍNH TẢ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95355" y="269105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91391" y="2691050"/>
            <a:ext cx="2246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948319" y="2691050"/>
            <a:ext cx="1870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thoảng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4617" y="5950947"/>
            <a:ext cx="1409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ô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ô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81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0" grpId="0"/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342" y="3982491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7919" y="4818965"/>
            <a:ext cx="1409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4695" y="1923871"/>
            <a:ext cx="10682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46131" y="42893"/>
            <a:ext cx="10384377" cy="1642986"/>
            <a:chOff x="2946131" y="42893"/>
            <a:chExt cx="10384377" cy="1642986"/>
          </a:xfrm>
        </p:grpSpPr>
        <p:grpSp>
          <p:nvGrpSpPr>
            <p:cNvPr id="14" name="Group 13"/>
            <p:cNvGrpSpPr/>
            <p:nvPr/>
          </p:nvGrpSpPr>
          <p:grpSpPr>
            <a:xfrm>
              <a:off x="5010700" y="42893"/>
              <a:ext cx="6255239" cy="1013727"/>
              <a:chOff x="4926153" y="103852"/>
              <a:chExt cx="6149694" cy="101372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926153" y="103852"/>
                <a:ext cx="6149694" cy="1013727"/>
                <a:chOff x="4926153" y="103852"/>
                <a:chExt cx="6149694" cy="1013727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926153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870126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7057080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946131" y="1109901"/>
              <a:ext cx="10384377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VIẾT 3: CHÍNH TẢ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089820" y="6800671"/>
            <a:ext cx="1409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89820" y="2667000"/>
            <a:ext cx="13487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li.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94695" y="6130884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82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4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356519" y="1621203"/>
            <a:ext cx="13994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(2).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09033" y="2154602"/>
            <a:ext cx="134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946131" y="42893"/>
            <a:ext cx="10384377" cy="1642986"/>
            <a:chOff x="2946131" y="42893"/>
            <a:chExt cx="10384377" cy="1642986"/>
          </a:xfrm>
        </p:grpSpPr>
        <p:grpSp>
          <p:nvGrpSpPr>
            <p:cNvPr id="13" name="Group 12"/>
            <p:cNvGrpSpPr/>
            <p:nvPr/>
          </p:nvGrpSpPr>
          <p:grpSpPr>
            <a:xfrm>
              <a:off x="5010700" y="42893"/>
              <a:ext cx="6255239" cy="1013727"/>
              <a:chOff x="4926153" y="103852"/>
              <a:chExt cx="6149694" cy="1013727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926153" y="103852"/>
                <a:ext cx="6149694" cy="1013727"/>
                <a:chOff x="4926153" y="103852"/>
                <a:chExt cx="6149694" cy="1013727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926153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870126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7057080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2946131" y="1109901"/>
              <a:ext cx="10384377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VIẾT 3: CHÍNH TẢ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909033" y="5373469"/>
            <a:ext cx="134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66519" y="2340281"/>
            <a:ext cx="10363200" cy="3527119"/>
            <a:chOff x="5166519" y="2852678"/>
            <a:chExt cx="10363200" cy="3527119"/>
          </a:xfrm>
        </p:grpSpPr>
        <p:sp>
          <p:nvSpPr>
            <p:cNvPr id="27" name="Rectangle 26"/>
            <p:cNvSpPr/>
            <p:nvPr/>
          </p:nvSpPr>
          <p:spPr>
            <a:xfrm>
              <a:off x="5166519" y="2852678"/>
              <a:ext cx="10363200" cy="3527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đưa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cành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úc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la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đà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uông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Trấn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Vũ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canh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Thọ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Xương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Mịt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mù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khói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tỏa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sương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Nhịp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ày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Yên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gương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Tây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r"/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Ca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dao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576719" y="2895600"/>
              <a:ext cx="696389" cy="69638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23919" y="3647011"/>
              <a:ext cx="696389" cy="69638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51878" y="5029200"/>
              <a:ext cx="696389" cy="69638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0576718" y="2383203"/>
            <a:ext cx="696389" cy="6963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23918" y="3134614"/>
            <a:ext cx="696389" cy="6963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51877" y="4516803"/>
            <a:ext cx="696389" cy="6963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6919" y="5943600"/>
            <a:ext cx="15087600" cy="3276600"/>
            <a:chOff x="746919" y="5943600"/>
            <a:chExt cx="15087600" cy="3276600"/>
          </a:xfrm>
        </p:grpSpPr>
        <p:sp>
          <p:nvSpPr>
            <p:cNvPr id="37" name="Rectangle 36"/>
            <p:cNvSpPr/>
            <p:nvPr/>
          </p:nvSpPr>
          <p:spPr>
            <a:xfrm>
              <a:off x="11866088" y="8407670"/>
              <a:ext cx="3518242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Theo THU HÀ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6919" y="5943600"/>
              <a:ext cx="15087600" cy="2973122"/>
              <a:chOff x="746919" y="5943600"/>
              <a:chExt cx="15087600" cy="297312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46919" y="5943600"/>
                <a:ext cx="15087600" cy="2973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Hương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thí</a:t>
                </a:r>
                <a:r>
                  <a:rPr lang="en-US" sz="3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____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ngắm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phố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boong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tàu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biển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lặng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cô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phố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xí</a:t>
                </a:r>
                <a:r>
                  <a:rPr lang="en-US" sz="3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-----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gần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Những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ánh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chi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chí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    ,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lấp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lánh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tựa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sa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Tháp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thờ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chênh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chế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nền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trời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đêm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Gió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đưa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tiếng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chuông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ngân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nga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văng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vẳng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883880" y="6009211"/>
                <a:ext cx="696389" cy="69638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318919" y="6716189"/>
                <a:ext cx="696389" cy="69638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2329319" y="6695011"/>
                <a:ext cx="696389" cy="69638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071519" y="7457011"/>
                <a:ext cx="696389" cy="69638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</p:grpSp>
      <p:sp>
        <p:nvSpPr>
          <p:cNvPr id="42" name="Rectangle 41"/>
          <p:cNvSpPr/>
          <p:nvPr/>
        </p:nvSpPr>
        <p:spPr>
          <a:xfrm>
            <a:off x="3883879" y="6009211"/>
            <a:ext cx="696389" cy="6963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318918" y="6716189"/>
            <a:ext cx="696389" cy="6963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329318" y="6695011"/>
            <a:ext cx="696389" cy="6963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071518" y="7457011"/>
            <a:ext cx="696389" cy="6963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962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28" grpId="0"/>
      <p:bldP spid="34" grpId="0" animBg="1"/>
      <p:bldP spid="35" grpId="0" animBg="1"/>
      <p:bldP spid="36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975519" y="1621203"/>
            <a:ext cx="13994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(3).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51719" y="2286000"/>
            <a:ext cx="134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946131" y="42893"/>
            <a:ext cx="10384377" cy="1642986"/>
            <a:chOff x="2946131" y="42893"/>
            <a:chExt cx="10384377" cy="1642986"/>
          </a:xfrm>
        </p:grpSpPr>
        <p:grpSp>
          <p:nvGrpSpPr>
            <p:cNvPr id="13" name="Group 12"/>
            <p:cNvGrpSpPr/>
            <p:nvPr/>
          </p:nvGrpSpPr>
          <p:grpSpPr>
            <a:xfrm>
              <a:off x="5010700" y="42893"/>
              <a:ext cx="6255239" cy="1013727"/>
              <a:chOff x="4926153" y="103852"/>
              <a:chExt cx="6149694" cy="1013727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926153" y="103852"/>
                <a:ext cx="6149694" cy="1013727"/>
                <a:chOff x="4926153" y="103852"/>
                <a:chExt cx="6149694" cy="1013727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926153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870126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7057080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2946131" y="1109901"/>
              <a:ext cx="10384377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VIẾT 3: CHÍNH TẢ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051719" y="5886934"/>
            <a:ext cx="134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081919" y="2961211"/>
            <a:ext cx="2427811" cy="696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1719" y="2951063"/>
            <a:ext cx="134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51719" y="3636863"/>
            <a:ext cx="13487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051719" y="4856063"/>
            <a:ext cx="134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051719" y="6608663"/>
            <a:ext cx="134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51719" y="7370397"/>
            <a:ext cx="134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051719" y="8132127"/>
            <a:ext cx="134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nhặn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261519" y="4191000"/>
            <a:ext cx="2427811" cy="696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848827" y="4866211"/>
            <a:ext cx="2427811" cy="696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697509" y="6618811"/>
            <a:ext cx="3384410" cy="696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154710" y="7315200"/>
            <a:ext cx="3384410" cy="696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538119" y="8061702"/>
            <a:ext cx="3384410" cy="696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67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28" grpId="0"/>
      <p:bldP spid="34" grpId="0"/>
      <p:bldP spid="31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10697</TotalTime>
  <Words>696</Words>
  <Application>Microsoft Office PowerPoint</Application>
  <PresentationFormat>Custom</PresentationFormat>
  <Paragraphs>82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Ha</cp:lastModifiedBy>
  <cp:revision>1352</cp:revision>
  <dcterms:created xsi:type="dcterms:W3CDTF">2008-09-09T22:52:10Z</dcterms:created>
  <dcterms:modified xsi:type="dcterms:W3CDTF">2022-08-25T15:57:10Z</dcterms:modified>
</cp:coreProperties>
</file>