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BÀI 14: KIỂU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21" y="855825"/>
            <a:ext cx="8942217" cy="49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BÀI 15: THAO TÁC VỚI TỆP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89" y="864002"/>
            <a:ext cx="7979287" cy="1247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759" y="2111301"/>
            <a:ext cx="8536325" cy="354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4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dirty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 dirty="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679" y="849024"/>
            <a:ext cx="8286750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7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50" y="1056112"/>
            <a:ext cx="8759640" cy="10099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618" y="1975861"/>
            <a:ext cx="8937620" cy="12694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4618" y="3413329"/>
            <a:ext cx="89344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056" y="1362270"/>
            <a:ext cx="904875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861" y="1277756"/>
            <a:ext cx="928687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560" y="314016"/>
            <a:ext cx="8972550" cy="2066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788" y="2477336"/>
            <a:ext cx="8972550" cy="1895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835" y="4351471"/>
            <a:ext cx="91440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15. Thao taùc vôùi Teäp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996" y="133006"/>
            <a:ext cx="8515523" cy="29235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297" y="2980770"/>
            <a:ext cx="8357779" cy="2863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12C415-1AA7-1EEE-E1FD-96C347764872}"/>
              </a:ext>
            </a:extLst>
          </p:cNvPr>
          <p:cNvSpPr txBox="1"/>
          <p:nvPr/>
        </p:nvSpPr>
        <p:spPr>
          <a:xfrm>
            <a:off x="4870757" y="4391147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200"/>
          </a:p>
          <a:p>
            <a:r>
              <a:rPr lang="en-US" sz="1200"/>
              <a:t>Tài liệu được chia sẻ bởi Website VnTeach.Com</a:t>
            </a:r>
          </a:p>
          <a:p>
            <a:r>
              <a:rPr lang="en-US" sz="1200"/>
              <a:t>https://www.vnteach.com</a:t>
            </a:r>
          </a:p>
          <a:p>
            <a:r>
              <a:rPr lang="en-US" sz="1200"/>
              <a:t>Một sản phẩm của cộng đồng facebook Thư Viện VnTeach.Com</a:t>
            </a:r>
          </a:p>
          <a:p>
            <a:r>
              <a:rPr lang="en-US" sz="1200"/>
              <a:t>https://www.facebook.com/groups/vnteach/</a:t>
            </a:r>
          </a:p>
          <a:p>
            <a:r>
              <a:rPr lang="en-US" sz="1200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380348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189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2021-07-24T15:04:47Z</dcterms:created>
  <dcterms:modified xsi:type="dcterms:W3CDTF">2023-09-15T08:10:23Z</dcterms:modified>
</cp:coreProperties>
</file>