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2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0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3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6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1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2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6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6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9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3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BÀI 14: KIỂU TỆP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721" y="855825"/>
            <a:ext cx="8942217" cy="498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09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BÀI 15: THAO TÁC VỚI TỆP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389" y="864002"/>
            <a:ext cx="7979287" cy="12472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759" y="2111301"/>
            <a:ext cx="8536325" cy="354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14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dirty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 dirty="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>
                <a:solidFill>
                  <a:srgbClr val="0070C0"/>
                </a:solidFill>
                <a:latin typeface="VNI-Jamai" pitchFamily="2" charset="0"/>
              </a:rPr>
              <a:t>Baøi 15. Thao taùc vôùi Teäp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679" y="849024"/>
            <a:ext cx="8286750" cy="49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57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>
                <a:solidFill>
                  <a:srgbClr val="0070C0"/>
                </a:solidFill>
                <a:latin typeface="VNI-Jamai" pitchFamily="2" charset="0"/>
              </a:rPr>
              <a:t>Baøi 15. Thao taùc vôùi Teäp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350" y="1056112"/>
            <a:ext cx="8759640" cy="10099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618" y="1975861"/>
            <a:ext cx="8937620" cy="12694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4618" y="3413329"/>
            <a:ext cx="893445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31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>
                <a:solidFill>
                  <a:srgbClr val="0070C0"/>
                </a:solidFill>
                <a:latin typeface="VNI-Jamai" pitchFamily="2" charset="0"/>
              </a:rPr>
              <a:t>Baøi 15. Thao taùc vôùi Teäp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056" y="1362270"/>
            <a:ext cx="904875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9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>
                <a:solidFill>
                  <a:srgbClr val="0070C0"/>
                </a:solidFill>
                <a:latin typeface="VNI-Jamai" pitchFamily="2" charset="0"/>
              </a:rPr>
              <a:t>Baøi 15. Thao taùc vôùi Teäp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861" y="1277756"/>
            <a:ext cx="9286875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65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>
                <a:solidFill>
                  <a:srgbClr val="0070C0"/>
                </a:solidFill>
                <a:latin typeface="VNI-Jamai" pitchFamily="2" charset="0"/>
              </a:rPr>
              <a:t>Baøi 15. Thao taùc vôùi Teäp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560" y="314016"/>
            <a:ext cx="8972550" cy="2066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788" y="2477336"/>
            <a:ext cx="8972550" cy="1895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835" y="4351471"/>
            <a:ext cx="914400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3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>
                <a:solidFill>
                  <a:srgbClr val="0070C0"/>
                </a:solidFill>
                <a:latin typeface="VNI-Jamai" pitchFamily="2" charset="0"/>
              </a:rPr>
              <a:t>Baøi 15. Thao taùc vôùi Teäp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996" y="133006"/>
            <a:ext cx="8515523" cy="29235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297" y="2980770"/>
            <a:ext cx="8357779" cy="28639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312C415-1AA7-1EEE-E1FD-96C347764872}"/>
              </a:ext>
            </a:extLst>
          </p:cNvPr>
          <p:cNvSpPr txBox="1"/>
          <p:nvPr/>
        </p:nvSpPr>
        <p:spPr>
          <a:xfrm>
            <a:off x="4870757" y="4391147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200"/>
          </a:p>
          <a:p>
            <a:r>
              <a:rPr lang="en-US" sz="1200"/>
              <a:t>Tài liệu được chia sẻ bởi Website VnTeach.Com</a:t>
            </a:r>
          </a:p>
          <a:p>
            <a:r>
              <a:rPr lang="en-US" sz="1200"/>
              <a:t>https://www.vnteach.com</a:t>
            </a:r>
          </a:p>
          <a:p>
            <a:r>
              <a:rPr lang="en-US" sz="1200"/>
              <a:t>Một sản phẩm của cộng đồng facebook Thư Viện VnTeach.Com</a:t>
            </a:r>
          </a:p>
          <a:p>
            <a:r>
              <a:rPr lang="en-US" sz="1200"/>
              <a:t>https://www.facebook.com/groups/vnteach/</a:t>
            </a:r>
          </a:p>
          <a:p>
            <a:r>
              <a:rPr lang="en-US" sz="1200"/>
              <a:t>https://www.facebook.com/groups/thuvienvnteach/</a:t>
            </a:r>
          </a:p>
        </p:txBody>
      </p:sp>
    </p:spTree>
    <p:extLst>
      <p:ext uri="{BB962C8B-B14F-4D97-AF65-F5344CB8AC3E}">
        <p14:creationId xmlns:p14="http://schemas.microsoft.com/office/powerpoint/2010/main" val="380348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189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.VnBahamasB</vt:lpstr>
      <vt:lpstr>Arial</vt:lpstr>
      <vt:lpstr>Calibri</vt:lpstr>
      <vt:lpstr>Calibri Light</vt:lpstr>
      <vt:lpstr>VNI-Jamai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VnTeach.Com</dc:creator>
  <cp:keywords>VnTeach.Com</cp:keywords>
  <cp:lastModifiedBy>Admin</cp:lastModifiedBy>
  <cp:revision>1</cp:revision>
  <dcterms:created xsi:type="dcterms:W3CDTF">2021-07-24T15:04:47Z</dcterms:created>
  <dcterms:modified xsi:type="dcterms:W3CDTF">2023-09-15T08:10:23Z</dcterms:modified>
</cp:coreProperties>
</file>