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62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425" r:id="rId18"/>
  </p:sldIdLst>
  <p:sldSz cx="12192000" cy="6858000"/>
  <p:notesSz cx="6858000" cy="9144000"/>
  <p:embeddedFontLst>
    <p:embeddedFont>
      <p:font typeface="#9Slide07 Altus" pitchFamily="2" charset="0"/>
      <p:regular r:id="rId20"/>
    </p:embeddedFont>
    <p:embeddedFont>
      <p:font typeface="A2.Jovis-WorkSansRegular-San" panose="020B0604020202020204" charset="0"/>
      <p:regular r:id="rId21"/>
    </p:embeddedFont>
    <p:embeddedFont>
      <p:font typeface="A3.Jovis-BebasNeueBold-San" panose="020B0604020202020204" charset="0"/>
      <p:bold r:id="rId22"/>
    </p:embeddedFont>
    <p:embeddedFont>
      <p:font typeface="Bebas Neue" panose="020B0606020202050201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Paytone One" panose="020B0604020202020204" charset="0"/>
      <p:regular r:id="rId30"/>
    </p:embeddedFont>
    <p:embeddedFont>
      <p:font typeface="Quicksand" panose="020B0604020202020204" charset="0"/>
      <p:bold r:id="rId31"/>
    </p:embeddedFont>
    <p:embeddedFont>
      <p:font typeface="Work Sans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fcAtvNfP8HU3BV/SArp1XRw3G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8" name="Google Shape;71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521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526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56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05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900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0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28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4161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6505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43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505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6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2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image" Target="../media/image22.png"/><Relationship Id="rId10" Type="http://schemas.openxmlformats.org/officeDocument/2006/relationships/slide" Target="slide11.xml"/><Relationship Id="rId4" Type="http://schemas.openxmlformats.org/officeDocument/2006/relationships/image" Target="../media/image21.png"/><Relationship Id="rId9" Type="http://schemas.openxmlformats.org/officeDocument/2006/relationships/slide" Target="slide12.xml"/><Relationship Id="rId1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sv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10.png"/><Relationship Id="rId10" Type="http://schemas.openxmlformats.org/officeDocument/2006/relationships/image" Target="../media/image30.png"/><Relationship Id="rId4" Type="http://schemas.openxmlformats.org/officeDocument/2006/relationships/image" Target="../media/image25.sv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slide" Target="slide4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9720526" y="1"/>
            <a:ext cx="3134483" cy="1481755"/>
          </a:xfrm>
          <a:custGeom>
            <a:avLst/>
            <a:gdLst/>
            <a:ahLst/>
            <a:cxnLst/>
            <a:rect l="l" t="t" r="r" b="b"/>
            <a:pathLst>
              <a:path w="4701724" h="2222633" extrusionOk="0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4" name="Google Shape;44;p1"/>
          <p:cNvSpPr/>
          <p:nvPr/>
        </p:nvSpPr>
        <p:spPr>
          <a:xfrm>
            <a:off x="4812771" y="4508216"/>
            <a:ext cx="2652647" cy="848847"/>
          </a:xfrm>
          <a:custGeom>
            <a:avLst/>
            <a:gdLst/>
            <a:ahLst/>
            <a:cxnLst/>
            <a:rect l="l" t="t" r="r" b="b"/>
            <a:pathLst>
              <a:path w="3978971" h="1273271" extrusionOk="0">
                <a:moveTo>
                  <a:pt x="0" y="0"/>
                </a:moveTo>
                <a:lnTo>
                  <a:pt x="3978972" y="0"/>
                </a:lnTo>
                <a:lnTo>
                  <a:pt x="3978972" y="1273271"/>
                </a:lnTo>
                <a:lnTo>
                  <a:pt x="0" y="1273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5" name="Google Shape;45;p1"/>
          <p:cNvSpPr/>
          <p:nvPr/>
        </p:nvSpPr>
        <p:spPr>
          <a:xfrm rot="4423086">
            <a:off x="-9487" y="-2923357"/>
            <a:ext cx="3223664" cy="4743142"/>
          </a:xfrm>
          <a:custGeom>
            <a:avLst/>
            <a:gdLst/>
            <a:ahLst/>
            <a:cxnLst/>
            <a:rect l="l" t="t" r="r" b="b"/>
            <a:pathLst>
              <a:path w="5323671" h="7857779" extrusionOk="0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6" name="Google Shape;46;p1"/>
          <p:cNvSpPr/>
          <p:nvPr/>
        </p:nvSpPr>
        <p:spPr>
          <a:xfrm>
            <a:off x="9416271" y="5300046"/>
            <a:ext cx="3742993" cy="2753969"/>
          </a:xfrm>
          <a:custGeom>
            <a:avLst/>
            <a:gdLst/>
            <a:ahLst/>
            <a:cxnLst/>
            <a:rect l="l" t="t" r="r" b="b"/>
            <a:pathLst>
              <a:path w="5614490" h="4130953" extrusionOk="0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7" name="Google Shape;47;p1"/>
          <p:cNvSpPr/>
          <p:nvPr/>
        </p:nvSpPr>
        <p:spPr>
          <a:xfrm rot="-8897882">
            <a:off x="10454632" y="5091167"/>
            <a:ext cx="2103137" cy="1527403"/>
          </a:xfrm>
          <a:custGeom>
            <a:avLst/>
            <a:gdLst/>
            <a:ahLst/>
            <a:cxnLst/>
            <a:rect l="l" t="t" r="r" b="b"/>
            <a:pathLst>
              <a:path w="3154705" h="2291105" extrusionOk="0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8" name="Google Shape;48;p1"/>
          <p:cNvSpPr/>
          <p:nvPr/>
        </p:nvSpPr>
        <p:spPr>
          <a:xfrm>
            <a:off x="-1126012" y="4652517"/>
            <a:ext cx="3454531" cy="3404283"/>
          </a:xfrm>
          <a:custGeom>
            <a:avLst/>
            <a:gdLst/>
            <a:ahLst/>
            <a:cxnLst/>
            <a:rect l="l" t="t" r="r" b="b"/>
            <a:pathLst>
              <a:path w="5181796" h="5106425" extrusionOk="0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49" name="Google Shape;49;p1"/>
          <p:cNvSpPr/>
          <p:nvPr/>
        </p:nvSpPr>
        <p:spPr>
          <a:xfrm>
            <a:off x="-1126012" y="2382082"/>
            <a:ext cx="14528800" cy="362313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br>
              <a:rPr b="0" i="0">
                <a:ln>
                  <a:noFill/>
                </a:ln>
                <a:noFill/>
                <a:latin typeface="Arial"/>
              </a:rPr>
            </a:br>
            <a:r>
              <a:rPr b="0" i="0">
                <a:ln>
                  <a:noFill/>
                </a:ln>
                <a:noFill/>
                <a:latin typeface="Arial"/>
              </a:rPr>
              <a:t>KHÁI NIỆM ĐIỆN TRƯỜNG</a:t>
            </a:r>
          </a:p>
        </p:txBody>
      </p:sp>
      <p:grpSp>
        <p:nvGrpSpPr>
          <p:cNvPr id="50" name="Google Shape;50;p1"/>
          <p:cNvGrpSpPr/>
          <p:nvPr/>
        </p:nvGrpSpPr>
        <p:grpSpPr>
          <a:xfrm>
            <a:off x="3291939" y="3197103"/>
            <a:ext cx="5692898" cy="934726"/>
            <a:chOff x="3638090" y="3124200"/>
            <a:chExt cx="4915818" cy="640723"/>
          </a:xfrm>
        </p:grpSpPr>
        <p:sp>
          <p:nvSpPr>
            <p:cNvPr id="51" name="Google Shape;51;p1"/>
            <p:cNvSpPr/>
            <p:nvPr/>
          </p:nvSpPr>
          <p:spPr>
            <a:xfrm>
              <a:off x="3638090" y="3124200"/>
              <a:ext cx="4915818" cy="640723"/>
            </a:xfrm>
            <a:custGeom>
              <a:avLst/>
              <a:gdLst/>
              <a:ahLst/>
              <a:cxnLst/>
              <a:rect l="l" t="t" r="r" b="b"/>
              <a:pathLst>
                <a:path w="8431059" h="950410" extrusionOk="0">
                  <a:moveTo>
                    <a:pt x="0" y="0"/>
                  </a:moveTo>
                  <a:lnTo>
                    <a:pt x="8431060" y="0"/>
                  </a:lnTo>
                  <a:lnTo>
                    <a:pt x="8431060" y="950410"/>
                  </a:lnTo>
                  <a:lnTo>
                    <a:pt x="0" y="95041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2" name="Google Shape;52;p1"/>
            <p:cNvSpPr txBox="1"/>
            <p:nvPr/>
          </p:nvSpPr>
          <p:spPr>
            <a:xfrm>
              <a:off x="3638090" y="3336749"/>
              <a:ext cx="4915818" cy="351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912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26226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GIẢI MÃ Ô CHỮ</a:t>
              </a:r>
              <a:endParaRPr/>
            </a:p>
          </p:txBody>
        </p:sp>
      </p:grpSp>
      <p:sp>
        <p:nvSpPr>
          <p:cNvPr id="53" name="Google Shape;53;p1"/>
          <p:cNvSpPr/>
          <p:nvPr/>
        </p:nvSpPr>
        <p:spPr>
          <a:xfrm rot="4423086">
            <a:off x="-137264" y="-3130236"/>
            <a:ext cx="3223664" cy="4743142"/>
          </a:xfrm>
          <a:custGeom>
            <a:avLst/>
            <a:gdLst/>
            <a:ahLst/>
            <a:cxnLst/>
            <a:rect l="l" t="t" r="r" b="b"/>
            <a:pathLst>
              <a:path w="5323671" h="7857779" extrusionOk="0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54" name="Google Shape;54;p1"/>
          <p:cNvSpPr txBox="1"/>
          <p:nvPr/>
        </p:nvSpPr>
        <p:spPr>
          <a:xfrm>
            <a:off x="-1126012" y="-1674728"/>
            <a:ext cx="14528800" cy="39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51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1F1F1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0" marR="0" lvl="0" indent="0" algn="ctr" rtl="0">
              <a:lnSpc>
                <a:spcPct val="19515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rgbClr val="1F1F1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0" marR="0" lvl="0" indent="0" algn="ctr" rtl="0">
              <a:lnSpc>
                <a:spcPct val="2146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VẬT LÍ 11</a:t>
            </a:r>
            <a:endParaRPr sz="4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9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458" name="Google Shape;458;p9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59" name="Google Shape;459;p9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4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9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461" name="Google Shape;4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9"/>
          <p:cNvSpPr/>
          <p:nvPr/>
        </p:nvSpPr>
        <p:spPr>
          <a:xfrm>
            <a:off x="1223326" y="1099589"/>
            <a:ext cx="9818862" cy="2959523"/>
          </a:xfrm>
          <a:prstGeom prst="roundRect">
            <a:avLst>
              <a:gd name="adj" fmla="val 1517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63" name="Google Shape;463;p9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464" name="Google Shape;464;p9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465" name="Google Shape;465;p9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6" name="Google Shape;466;p9"/>
          <p:cNvGrpSpPr/>
          <p:nvPr/>
        </p:nvGrpSpPr>
        <p:grpSpPr>
          <a:xfrm>
            <a:off x="4409962" y="4377743"/>
            <a:ext cx="3062676" cy="880471"/>
            <a:chOff x="4037538" y="4547895"/>
            <a:chExt cx="3062676" cy="880471"/>
          </a:xfrm>
        </p:grpSpPr>
        <p:sp>
          <p:nvSpPr>
            <p:cNvPr id="467" name="Google Shape;467;p9"/>
            <p:cNvSpPr/>
            <p:nvPr/>
          </p:nvSpPr>
          <p:spPr>
            <a:xfrm>
              <a:off x="4069285" y="4547895"/>
              <a:ext cx="3030929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68" name="Google Shape;468;p9"/>
            <p:cNvSpPr txBox="1"/>
            <p:nvPr/>
          </p:nvSpPr>
          <p:spPr>
            <a:xfrm>
              <a:off x="4973944" y="4731936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469" name="Google Shape;469;p9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471" name="Google Shape;471;p9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472" name="Google Shape;472;p9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sp>
        <p:nvSpPr>
          <p:cNvPr id="474" name="Google Shape;474;p9"/>
          <p:cNvSpPr txBox="1"/>
          <p:nvPr/>
        </p:nvSpPr>
        <p:spPr>
          <a:xfrm>
            <a:off x="5665646" y="1721594"/>
            <a:ext cx="528726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Điện trường truyền tương tác giữa các điện tích, đó là một ____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9"/>
          <p:cNvSpPr/>
          <p:nvPr/>
        </p:nvSpPr>
        <p:spPr>
          <a:xfrm>
            <a:off x="9044986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5" name="Google Shape;505;p9"/>
          <p:cNvSpPr txBox="1"/>
          <p:nvPr/>
        </p:nvSpPr>
        <p:spPr>
          <a:xfrm>
            <a:off x="9211097" y="5537116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ự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9"/>
          <p:cNvSpPr/>
          <p:nvPr/>
        </p:nvSpPr>
        <p:spPr>
          <a:xfrm>
            <a:off x="10183484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7" name="Google Shape;507;p9"/>
          <p:cNvSpPr txBox="1"/>
          <p:nvPr/>
        </p:nvSpPr>
        <p:spPr>
          <a:xfrm>
            <a:off x="10350024" y="5537116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7904491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8066125" y="5559555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6763921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1" name="Google Shape;511;p9"/>
          <p:cNvSpPr txBox="1"/>
          <p:nvPr/>
        </p:nvSpPr>
        <p:spPr>
          <a:xfrm>
            <a:off x="6927170" y="5521469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9"/>
          <p:cNvSpPr/>
          <p:nvPr/>
        </p:nvSpPr>
        <p:spPr>
          <a:xfrm>
            <a:off x="5623426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3" name="Google Shape;513;p9"/>
          <p:cNvSpPr txBox="1"/>
          <p:nvPr/>
        </p:nvSpPr>
        <p:spPr>
          <a:xfrm>
            <a:off x="5815024" y="5537116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4481895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4657585" y="5593878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ờ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3341400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7" name="Google Shape;517;p9"/>
          <p:cNvSpPr txBox="1"/>
          <p:nvPr/>
        </p:nvSpPr>
        <p:spPr>
          <a:xfrm>
            <a:off x="3496489" y="5574919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9"/>
          <p:cNvSpPr/>
          <p:nvPr/>
        </p:nvSpPr>
        <p:spPr>
          <a:xfrm>
            <a:off x="2200830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19" name="Google Shape;519;p9"/>
          <p:cNvSpPr txBox="1"/>
          <p:nvPr/>
        </p:nvSpPr>
        <p:spPr>
          <a:xfrm>
            <a:off x="2360143" y="5537116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060335" y="5492653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1223326" y="5537207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9" descr="Điện trường đều là điện trường có? Vectơ cường độ điện trường tại mỗi điểm  có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12085" y="1474007"/>
            <a:ext cx="4700638" cy="2412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10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529" name="Google Shape;529;p10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0" name="Google Shape;530;p10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5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10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32" name="Google Shape;5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0"/>
          <p:cNvSpPr/>
          <p:nvPr/>
        </p:nvSpPr>
        <p:spPr>
          <a:xfrm>
            <a:off x="1060335" y="959725"/>
            <a:ext cx="9824959" cy="3308101"/>
          </a:xfrm>
          <a:prstGeom prst="roundRect">
            <a:avLst>
              <a:gd name="adj" fmla="val 136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534" name="Google Shape;534;p10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535" name="Google Shape;535;p10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536" name="Google Shape;536;p10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7" name="Google Shape;537;p10"/>
          <p:cNvGrpSpPr/>
          <p:nvPr/>
        </p:nvGrpSpPr>
        <p:grpSpPr>
          <a:xfrm>
            <a:off x="4243013" y="4429274"/>
            <a:ext cx="3009852" cy="880471"/>
            <a:chOff x="4037538" y="4547895"/>
            <a:chExt cx="3009852" cy="880471"/>
          </a:xfrm>
        </p:grpSpPr>
        <p:sp>
          <p:nvSpPr>
            <p:cNvPr id="538" name="Google Shape;538;p10"/>
            <p:cNvSpPr/>
            <p:nvPr/>
          </p:nvSpPr>
          <p:spPr>
            <a:xfrm>
              <a:off x="4069286" y="4547895"/>
              <a:ext cx="2978104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39" name="Google Shape;539;p10"/>
            <p:cNvSpPr txBox="1"/>
            <p:nvPr/>
          </p:nvSpPr>
          <p:spPr>
            <a:xfrm>
              <a:off x="4947188" y="4726520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540" name="Google Shape;540;p10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541" name="Google Shape;541;p10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542" name="Google Shape;542;p10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543" name="Google Shape;543;p10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544" name="Google Shape;544;p10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sp>
        <p:nvSpPr>
          <p:cNvPr id="545" name="Google Shape;545;p10"/>
          <p:cNvSpPr txBox="1"/>
          <p:nvPr/>
        </p:nvSpPr>
        <p:spPr>
          <a:xfrm>
            <a:off x="5123484" y="2074681"/>
            <a:ext cx="55529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Đường sức xuất phát ở phần điện tích nào?</a:t>
            </a:r>
            <a:endParaRPr sz="36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0"/>
          <p:cNvSpPr/>
          <p:nvPr/>
        </p:nvSpPr>
        <p:spPr>
          <a:xfrm>
            <a:off x="4287194" y="559240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7" name="Google Shape;547;p10"/>
          <p:cNvSpPr txBox="1"/>
          <p:nvPr/>
        </p:nvSpPr>
        <p:spPr>
          <a:xfrm>
            <a:off x="4475238" y="5655635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10"/>
          <p:cNvSpPr/>
          <p:nvPr/>
        </p:nvSpPr>
        <p:spPr>
          <a:xfrm>
            <a:off x="6536211" y="559240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78" name="Google Shape;578;p10"/>
          <p:cNvSpPr txBox="1"/>
          <p:nvPr/>
        </p:nvSpPr>
        <p:spPr>
          <a:xfrm>
            <a:off x="6702322" y="5655635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"/>
          <p:cNvSpPr/>
          <p:nvPr/>
        </p:nvSpPr>
        <p:spPr>
          <a:xfrm>
            <a:off x="7673207" y="559240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0" name="Google Shape;580;p10"/>
          <p:cNvSpPr txBox="1"/>
          <p:nvPr/>
        </p:nvSpPr>
        <p:spPr>
          <a:xfrm>
            <a:off x="7848551" y="5642935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581" name="Google Shape;581;p10"/>
          <p:cNvSpPr/>
          <p:nvPr/>
        </p:nvSpPr>
        <p:spPr>
          <a:xfrm>
            <a:off x="5408546" y="559240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2" name="Google Shape;582;p10"/>
          <p:cNvSpPr txBox="1"/>
          <p:nvPr/>
        </p:nvSpPr>
        <p:spPr>
          <a:xfrm>
            <a:off x="5583890" y="5668335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ơ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3" name="Google Shape;583;p10" descr="Củng cố kiến thức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31886" y="857998"/>
            <a:ext cx="4555976" cy="346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0"/>
          <p:cNvSpPr/>
          <p:nvPr/>
        </p:nvSpPr>
        <p:spPr>
          <a:xfrm>
            <a:off x="3159306" y="5592407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5" name="Google Shape;585;p10"/>
          <p:cNvSpPr txBox="1"/>
          <p:nvPr/>
        </p:nvSpPr>
        <p:spPr>
          <a:xfrm>
            <a:off x="3321950" y="5668335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11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592" name="Google Shape;592;p11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93" name="Google Shape;593;p11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6</a:t>
              </a:r>
              <a:endParaRPr/>
            </a:p>
          </p:txBody>
        </p:sp>
      </p:grpSp>
      <p:sp>
        <p:nvSpPr>
          <p:cNvPr id="594" name="Google Shape;594;p11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95" name="Google Shape;5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11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597" name="Google Shape;597;p11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598" name="Google Shape;598;p11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9" name="Google Shape;59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1"/>
          <p:cNvSpPr/>
          <p:nvPr/>
        </p:nvSpPr>
        <p:spPr>
          <a:xfrm>
            <a:off x="1030959" y="1058699"/>
            <a:ext cx="9810864" cy="3130293"/>
          </a:xfrm>
          <a:prstGeom prst="roundRect">
            <a:avLst>
              <a:gd name="adj" fmla="val 10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29" name="Google Shape;629;p11"/>
          <p:cNvGrpSpPr/>
          <p:nvPr/>
        </p:nvGrpSpPr>
        <p:grpSpPr>
          <a:xfrm>
            <a:off x="4409962" y="4435328"/>
            <a:ext cx="3021110" cy="880471"/>
            <a:chOff x="4037538" y="4547895"/>
            <a:chExt cx="3021110" cy="880471"/>
          </a:xfrm>
        </p:grpSpPr>
        <p:sp>
          <p:nvSpPr>
            <p:cNvPr id="630" name="Google Shape;630;p11"/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31" name="Google Shape;631;p11"/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632" name="Google Shape;632;p11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633" name="Google Shape;633;p11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634" name="Google Shape;634;p11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635" name="Google Shape;635;p11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636" name="Google Shape;636;p11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sp>
        <p:nvSpPr>
          <p:cNvPr id="637" name="Google Shape;637;p11"/>
          <p:cNvSpPr txBox="1"/>
          <p:nvPr/>
        </p:nvSpPr>
        <p:spPr>
          <a:xfrm>
            <a:off x="1176320" y="1725072"/>
            <a:ext cx="58763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Trong hệ SI, đơn vị của cường độ điện trường là ____ trên mét.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1"/>
          <p:cNvSpPr/>
          <p:nvPr/>
        </p:nvSpPr>
        <p:spPr>
          <a:xfrm>
            <a:off x="5405096" y="55975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9" name="Google Shape;639;p11"/>
          <p:cNvSpPr/>
          <p:nvPr/>
        </p:nvSpPr>
        <p:spPr>
          <a:xfrm>
            <a:off x="6575835" y="55975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0" name="Google Shape;640;p11"/>
          <p:cNvSpPr/>
          <p:nvPr/>
        </p:nvSpPr>
        <p:spPr>
          <a:xfrm>
            <a:off x="4243013" y="5597586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1" name="Google Shape;641;p11"/>
          <p:cNvSpPr txBox="1"/>
          <p:nvPr/>
        </p:nvSpPr>
        <p:spPr>
          <a:xfrm>
            <a:off x="4390410" y="5650705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1"/>
          <p:cNvSpPr txBox="1"/>
          <p:nvPr/>
        </p:nvSpPr>
        <p:spPr>
          <a:xfrm>
            <a:off x="5572047" y="5622659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1"/>
          <p:cNvSpPr txBox="1"/>
          <p:nvPr/>
        </p:nvSpPr>
        <p:spPr>
          <a:xfrm>
            <a:off x="6735963" y="5644830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11" descr="{Dễ Hiểu Nhất} Công Của Lực Điện Là Gì ? Và bài tập minh họa chi tiết"/>
          <p:cNvPicPr preferRelativeResize="0"/>
          <p:nvPr/>
        </p:nvPicPr>
        <p:blipFill rotWithShape="1">
          <a:blip r:embed="rId16">
            <a:alphaModFix/>
          </a:blip>
          <a:srcRect l="42053" r="5256"/>
          <a:stretch/>
        </p:blipFill>
        <p:spPr>
          <a:xfrm>
            <a:off x="7274365" y="1363948"/>
            <a:ext cx="3269385" cy="261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12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651" name="Google Shape;651;p12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52" name="Google Shape;652;p12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7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12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54" name="Google Shape;65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12"/>
          <p:cNvSpPr/>
          <p:nvPr/>
        </p:nvSpPr>
        <p:spPr>
          <a:xfrm>
            <a:off x="1109118" y="1151292"/>
            <a:ext cx="9969107" cy="2742981"/>
          </a:xfrm>
          <a:prstGeom prst="roundRect">
            <a:avLst>
              <a:gd name="adj" fmla="val 1082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656" name="Google Shape;656;p12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657" name="Google Shape;657;p12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658" name="Google Shape;658;p12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12"/>
          <p:cNvGrpSpPr/>
          <p:nvPr/>
        </p:nvGrpSpPr>
        <p:grpSpPr>
          <a:xfrm>
            <a:off x="4409962" y="4301942"/>
            <a:ext cx="3021110" cy="880471"/>
            <a:chOff x="4037538" y="4547895"/>
            <a:chExt cx="3021110" cy="880471"/>
          </a:xfrm>
        </p:grpSpPr>
        <p:sp>
          <p:nvSpPr>
            <p:cNvPr id="660" name="Google Shape;660;p12"/>
            <p:cNvSpPr/>
            <p:nvPr/>
          </p:nvSpPr>
          <p:spPr>
            <a:xfrm>
              <a:off x="4069286" y="4547895"/>
              <a:ext cx="2989362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661" name="Google Shape;661;p12"/>
            <p:cNvSpPr txBox="1"/>
            <p:nvPr/>
          </p:nvSpPr>
          <p:spPr>
            <a:xfrm>
              <a:off x="4961679" y="4726520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662" name="Google Shape;662;p12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663" name="Google Shape;663;p12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664" name="Google Shape;664;p12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665" name="Google Shape;665;p12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666" name="Google Shape;666;p12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pic>
        <p:nvPicPr>
          <p:cNvPr id="667" name="Google Shape;66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2"/>
          <p:cNvSpPr txBox="1"/>
          <p:nvPr/>
        </p:nvSpPr>
        <p:spPr>
          <a:xfrm>
            <a:off x="5772976" y="1577012"/>
            <a:ext cx="512682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Sấm sét trong những cơn dông là hiện tượng gì khi đặt các đám mây tích điện trái dấu gần nhau?</a:t>
            </a:r>
            <a:endParaRPr sz="30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2"/>
          <p:cNvSpPr/>
          <p:nvPr/>
        </p:nvSpPr>
        <p:spPr>
          <a:xfrm>
            <a:off x="5526235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8" name="Google Shape;698;p12"/>
          <p:cNvSpPr txBox="1"/>
          <p:nvPr/>
        </p:nvSpPr>
        <p:spPr>
          <a:xfrm>
            <a:off x="5699063" y="55194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2"/>
          <p:cNvSpPr/>
          <p:nvPr/>
        </p:nvSpPr>
        <p:spPr>
          <a:xfrm>
            <a:off x="7828044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0" name="Google Shape;700;p12"/>
          <p:cNvSpPr/>
          <p:nvPr/>
        </p:nvSpPr>
        <p:spPr>
          <a:xfrm>
            <a:off x="8986083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1" name="Google Shape;701;p12"/>
          <p:cNvSpPr/>
          <p:nvPr/>
        </p:nvSpPr>
        <p:spPr>
          <a:xfrm>
            <a:off x="6665961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2" name="Google Shape;702;p12"/>
          <p:cNvSpPr txBox="1"/>
          <p:nvPr/>
        </p:nvSpPr>
        <p:spPr>
          <a:xfrm>
            <a:off x="6813358" y="555393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2"/>
          <p:cNvSpPr txBox="1"/>
          <p:nvPr/>
        </p:nvSpPr>
        <p:spPr>
          <a:xfrm>
            <a:off x="7988553" y="55448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2"/>
          <p:cNvSpPr txBox="1"/>
          <p:nvPr/>
        </p:nvSpPr>
        <p:spPr>
          <a:xfrm>
            <a:off x="9146211" y="55194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ệ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2"/>
          <p:cNvSpPr/>
          <p:nvPr/>
        </p:nvSpPr>
        <p:spPr>
          <a:xfrm>
            <a:off x="10125632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6" name="Google Shape;706;p12"/>
          <p:cNvSpPr txBox="1"/>
          <p:nvPr/>
        </p:nvSpPr>
        <p:spPr>
          <a:xfrm>
            <a:off x="10285760" y="55194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707" name="Google Shape;707;p12"/>
          <p:cNvSpPr/>
          <p:nvPr/>
        </p:nvSpPr>
        <p:spPr>
          <a:xfrm>
            <a:off x="881151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8" name="Google Shape;708;p12"/>
          <p:cNvSpPr txBox="1"/>
          <p:nvPr/>
        </p:nvSpPr>
        <p:spPr>
          <a:xfrm>
            <a:off x="1053979" y="55194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2"/>
          <p:cNvSpPr/>
          <p:nvPr/>
        </p:nvSpPr>
        <p:spPr>
          <a:xfrm>
            <a:off x="3182960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0" name="Google Shape;710;p12"/>
          <p:cNvSpPr/>
          <p:nvPr/>
        </p:nvSpPr>
        <p:spPr>
          <a:xfrm>
            <a:off x="4340999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1" name="Google Shape;711;p12"/>
          <p:cNvSpPr/>
          <p:nvPr/>
        </p:nvSpPr>
        <p:spPr>
          <a:xfrm>
            <a:off x="2020877" y="5472244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2" name="Google Shape;712;p12"/>
          <p:cNvSpPr txBox="1"/>
          <p:nvPr/>
        </p:nvSpPr>
        <p:spPr>
          <a:xfrm>
            <a:off x="2180974" y="554123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2"/>
          <p:cNvSpPr txBox="1"/>
          <p:nvPr/>
        </p:nvSpPr>
        <p:spPr>
          <a:xfrm>
            <a:off x="3343469" y="55575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ó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2"/>
          <p:cNvSpPr txBox="1"/>
          <p:nvPr/>
        </p:nvSpPr>
        <p:spPr>
          <a:xfrm>
            <a:off x="4501127" y="554488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p12" descr="Có thể bạn chưa biết] Nơi có nhiều sấm sét nhất hành tinh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275574" y="1359231"/>
            <a:ext cx="4192099" cy="235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13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722" name="Google Shape;722;p13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23" name="Google Shape;723;p13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8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13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25" name="Google Shape;7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3"/>
          <p:cNvSpPr/>
          <p:nvPr/>
        </p:nvSpPr>
        <p:spPr>
          <a:xfrm>
            <a:off x="1189817" y="999959"/>
            <a:ext cx="10036983" cy="3076741"/>
          </a:xfrm>
          <a:prstGeom prst="roundRect">
            <a:avLst>
              <a:gd name="adj" fmla="val 153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727" name="Google Shape;727;p13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728" name="Google Shape;728;p13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729" name="Google Shape;729;p13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0" name="Google Shape;730;p13"/>
          <p:cNvGrpSpPr/>
          <p:nvPr/>
        </p:nvGrpSpPr>
        <p:grpSpPr>
          <a:xfrm>
            <a:off x="4505630" y="4326231"/>
            <a:ext cx="3108936" cy="880471"/>
            <a:chOff x="4037538" y="4547895"/>
            <a:chExt cx="3108936" cy="880471"/>
          </a:xfrm>
        </p:grpSpPr>
        <p:sp>
          <p:nvSpPr>
            <p:cNvPr id="731" name="Google Shape;731;p13"/>
            <p:cNvSpPr/>
            <p:nvPr/>
          </p:nvSpPr>
          <p:spPr>
            <a:xfrm>
              <a:off x="4128476" y="4547895"/>
              <a:ext cx="3017998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732" name="Google Shape;732;p13"/>
            <p:cNvSpPr txBox="1"/>
            <p:nvPr/>
          </p:nvSpPr>
          <p:spPr>
            <a:xfrm>
              <a:off x="4961071" y="4726520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733" name="Google Shape;733;p13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734" name="Google Shape;734;p13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735" name="Google Shape;735;p13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736" name="Google Shape;736;p13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737" name="Google Shape;737;p13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sp>
        <p:nvSpPr>
          <p:cNvPr id="738" name="Google Shape;738;p13"/>
          <p:cNvSpPr txBox="1"/>
          <p:nvPr/>
        </p:nvSpPr>
        <p:spPr>
          <a:xfrm>
            <a:off x="4849740" y="1582332"/>
            <a:ext cx="5848559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Đại lượng nào đặc trưng cho độ mạnh yếu của điện trường?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9" name="Google Shape;73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3"/>
          <p:cNvSpPr/>
          <p:nvPr/>
        </p:nvSpPr>
        <p:spPr>
          <a:xfrm>
            <a:off x="7700912" y="55642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69" name="Google Shape;769;p13"/>
          <p:cNvSpPr txBox="1"/>
          <p:nvPr/>
        </p:nvSpPr>
        <p:spPr>
          <a:xfrm>
            <a:off x="7876256" y="5613304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3"/>
          <p:cNvSpPr/>
          <p:nvPr/>
        </p:nvSpPr>
        <p:spPr>
          <a:xfrm>
            <a:off x="6552980" y="55642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1" name="Google Shape;771;p13"/>
          <p:cNvSpPr txBox="1"/>
          <p:nvPr/>
        </p:nvSpPr>
        <p:spPr>
          <a:xfrm>
            <a:off x="6702198" y="5626730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3"/>
          <p:cNvSpPr/>
          <p:nvPr/>
        </p:nvSpPr>
        <p:spPr>
          <a:xfrm>
            <a:off x="5407322" y="55584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3" name="Google Shape;773;p13"/>
          <p:cNvSpPr txBox="1"/>
          <p:nvPr/>
        </p:nvSpPr>
        <p:spPr>
          <a:xfrm>
            <a:off x="5569966" y="5634406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"/>
          <p:cNvSpPr/>
          <p:nvPr/>
        </p:nvSpPr>
        <p:spPr>
          <a:xfrm>
            <a:off x="8845226" y="55642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5" name="Google Shape;775;p13"/>
          <p:cNvSpPr txBox="1"/>
          <p:nvPr/>
        </p:nvSpPr>
        <p:spPr>
          <a:xfrm>
            <a:off x="9020570" y="5613304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ộ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3"/>
          <p:cNvSpPr/>
          <p:nvPr/>
        </p:nvSpPr>
        <p:spPr>
          <a:xfrm>
            <a:off x="4284894" y="55584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7" name="Google Shape;777;p13"/>
          <p:cNvSpPr txBox="1"/>
          <p:nvPr/>
        </p:nvSpPr>
        <p:spPr>
          <a:xfrm>
            <a:off x="4460238" y="5607554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ờ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3"/>
          <p:cNvSpPr/>
          <p:nvPr/>
        </p:nvSpPr>
        <p:spPr>
          <a:xfrm>
            <a:off x="3136962" y="555847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9" name="Google Shape;779;p13"/>
          <p:cNvSpPr txBox="1"/>
          <p:nvPr/>
        </p:nvSpPr>
        <p:spPr>
          <a:xfrm>
            <a:off x="3286180" y="5620980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3"/>
          <p:cNvSpPr/>
          <p:nvPr/>
        </p:nvSpPr>
        <p:spPr>
          <a:xfrm>
            <a:off x="1991304" y="5552728"/>
            <a:ext cx="1024386" cy="1024386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81" name="Google Shape;781;p13"/>
          <p:cNvSpPr txBox="1"/>
          <p:nvPr/>
        </p:nvSpPr>
        <p:spPr>
          <a:xfrm>
            <a:off x="2153948" y="5628656"/>
            <a:ext cx="6921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Google Shape;782;p13" descr="Lý thuyết Điện trường, Cường độ điện trường hay, chi tiết nhất"/>
          <p:cNvPicPr preferRelativeResize="0"/>
          <p:nvPr/>
        </p:nvPicPr>
        <p:blipFill rotWithShape="1">
          <a:blip r:embed="rId16">
            <a:alphaModFix/>
          </a:blip>
          <a:srcRect l="55050"/>
          <a:stretch/>
        </p:blipFill>
        <p:spPr>
          <a:xfrm>
            <a:off x="1531581" y="1358316"/>
            <a:ext cx="2878381" cy="239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2000250" y="54102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12192000" cy="53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"/>
          <p:cNvGrpSpPr/>
          <p:nvPr/>
        </p:nvGrpSpPr>
        <p:grpSpPr>
          <a:xfrm>
            <a:off x="685799" y="1293339"/>
            <a:ext cx="10820400" cy="4444726"/>
            <a:chOff x="0" y="-38100"/>
            <a:chExt cx="4274726" cy="2021851"/>
          </a:xfrm>
        </p:grpSpPr>
        <p:sp>
          <p:nvSpPr>
            <p:cNvPr id="60" name="Google Shape;60;p2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 extrusionOk="0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1" name="Google Shape;61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52498" y="903185"/>
            <a:ext cx="5507503" cy="2153841"/>
            <a:chOff x="0" y="-38100"/>
            <a:chExt cx="2175804" cy="850900"/>
          </a:xfrm>
        </p:grpSpPr>
        <p:sp>
          <p:nvSpPr>
            <p:cNvPr id="63" name="Google Shape;63;p2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 extrusionOk="0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50" tIns="33850" rIns="33850" bIns="33850" anchor="ctr" anchorCtr="0">
              <a:noAutofit/>
            </a:bodyPr>
            <a:lstStyle/>
            <a:p>
              <a:pPr marL="0" marR="0" lvl="0" indent="0" algn="ctr" rtl="0">
                <a:lnSpc>
                  <a:spcPct val="14775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65" name="Google Shape;65;p2"/>
          <p:cNvCxnSpPr/>
          <p:nvPr/>
        </p:nvCxnSpPr>
        <p:spPr>
          <a:xfrm rot="-5400000">
            <a:off x="-1391805" y="3655166"/>
            <a:ext cx="455614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66" name="Google Shape;66;p2"/>
          <p:cNvCxnSpPr/>
          <p:nvPr/>
        </p:nvCxnSpPr>
        <p:spPr>
          <a:xfrm rot="-5400000">
            <a:off x="9013266" y="3655166"/>
            <a:ext cx="455614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67" name="Google Shape;67;p2"/>
          <p:cNvSpPr/>
          <p:nvPr/>
        </p:nvSpPr>
        <p:spPr>
          <a:xfrm>
            <a:off x="10060547" y="754295"/>
            <a:ext cx="1750301" cy="1371600"/>
          </a:xfrm>
          <a:custGeom>
            <a:avLst/>
            <a:gdLst/>
            <a:ahLst/>
            <a:cxnLst/>
            <a:rect l="l" t="t" r="r" b="b"/>
            <a:pathLst>
              <a:path w="2625452" h="2057400" extrusionOk="0">
                <a:moveTo>
                  <a:pt x="0" y="0"/>
                </a:moveTo>
                <a:lnTo>
                  <a:pt x="2625452" y="0"/>
                </a:lnTo>
                <a:lnTo>
                  <a:pt x="262545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8" name="Google Shape;68;p2"/>
          <p:cNvSpPr/>
          <p:nvPr/>
        </p:nvSpPr>
        <p:spPr>
          <a:xfrm rot="-5400000">
            <a:off x="1304668" y="4126577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 extrusionOk="0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69" name="Google Shape;69;p2"/>
          <p:cNvSpPr txBox="1"/>
          <p:nvPr/>
        </p:nvSpPr>
        <p:spPr>
          <a:xfrm>
            <a:off x="3815450" y="885326"/>
            <a:ext cx="4567201" cy="10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31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E19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chơi</a:t>
            </a:r>
            <a:endParaRPr sz="6000" b="1" i="0" u="none" strike="noStrike" cap="none">
              <a:solidFill>
                <a:srgbClr val="FFE19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376154" y="2516208"/>
            <a:ext cx="9425294" cy="291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1 ô chữ, tham gia trả lời câu hỏi để điền vào ô chữ, hoàn tất 8 câu hỏi để tìm ra từ khóa của ô chữ.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33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507A23"/>
                </a:solidFill>
                <a:latin typeface="Arial"/>
                <a:ea typeface="Arial"/>
                <a:cs typeface="Arial"/>
                <a:sym typeface="Arial"/>
              </a:rPr>
              <a:t>Câu trả lời đúng   </a:t>
            </a:r>
            <a:r>
              <a:rPr lang="en-US" sz="3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+1đ</a:t>
            </a:r>
            <a:endParaRPr sz="3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507A23"/>
                </a:solidFill>
                <a:latin typeface="Arial"/>
                <a:ea typeface="Arial"/>
                <a:cs typeface="Arial"/>
                <a:sym typeface="Arial"/>
              </a:rPr>
              <a:t>Từ khóa đúng      </a:t>
            </a:r>
            <a:r>
              <a:rPr lang="en-US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+3đ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p2"/>
          <p:cNvSpPr/>
          <p:nvPr/>
        </p:nvSpPr>
        <p:spPr>
          <a:xfrm rot="-2924207">
            <a:off x="-913427" y="-517647"/>
            <a:ext cx="2711864" cy="1632049"/>
          </a:xfrm>
          <a:custGeom>
            <a:avLst/>
            <a:gdLst/>
            <a:ahLst/>
            <a:cxnLst/>
            <a:rect l="l" t="t" r="r" b="b"/>
            <a:pathLst>
              <a:path w="4067796" h="2448074" extrusionOk="0">
                <a:moveTo>
                  <a:pt x="0" y="0"/>
                </a:moveTo>
                <a:lnTo>
                  <a:pt x="4067797" y="0"/>
                </a:lnTo>
                <a:lnTo>
                  <a:pt x="4067797" y="2448074"/>
                </a:lnTo>
                <a:lnTo>
                  <a:pt x="0" y="2448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-275672" y="1990971"/>
            <a:ext cx="12740588" cy="8362459"/>
          </a:xfrm>
          <a:custGeom>
            <a:avLst/>
            <a:gdLst/>
            <a:ahLst/>
            <a:cxnLst/>
            <a:rect l="l" t="t" r="r" b="b"/>
            <a:pathLst>
              <a:path w="19110882" h="12543688" extrusionOk="0">
                <a:moveTo>
                  <a:pt x="0" y="0"/>
                </a:moveTo>
                <a:lnTo>
                  <a:pt x="19110882" y="0"/>
                </a:lnTo>
                <a:lnTo>
                  <a:pt x="19110882" y="12543688"/>
                </a:lnTo>
                <a:lnTo>
                  <a:pt x="0" y="12543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77" name="Google Shape;77;p3"/>
          <p:cNvSpPr/>
          <p:nvPr/>
        </p:nvSpPr>
        <p:spPr>
          <a:xfrm>
            <a:off x="3855082" y="1827779"/>
            <a:ext cx="4479082" cy="2743200"/>
          </a:xfrm>
          <a:custGeom>
            <a:avLst/>
            <a:gdLst/>
            <a:ahLst/>
            <a:cxnLst/>
            <a:rect l="l" t="t" r="r" b="b"/>
            <a:pathLst>
              <a:path w="6718623" h="4114800" extrusionOk="0">
                <a:moveTo>
                  <a:pt x="0" y="0"/>
                </a:moveTo>
                <a:lnTo>
                  <a:pt x="6718622" y="0"/>
                </a:lnTo>
                <a:lnTo>
                  <a:pt x="67186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78" name="Google Shape;78;p3"/>
          <p:cNvSpPr/>
          <p:nvPr/>
        </p:nvSpPr>
        <p:spPr>
          <a:xfrm>
            <a:off x="2897053" y="1601150"/>
            <a:ext cx="1508807" cy="1827850"/>
          </a:xfrm>
          <a:custGeom>
            <a:avLst/>
            <a:gdLst/>
            <a:ahLst/>
            <a:cxnLst/>
            <a:rect l="l" t="t" r="r" b="b"/>
            <a:pathLst>
              <a:path w="2263211" h="2741775" extrusionOk="0">
                <a:moveTo>
                  <a:pt x="0" y="0"/>
                </a:moveTo>
                <a:lnTo>
                  <a:pt x="2263211" y="0"/>
                </a:lnTo>
                <a:lnTo>
                  <a:pt x="2263211" y="2741775"/>
                </a:lnTo>
                <a:lnTo>
                  <a:pt x="0" y="2741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79" name="Google Shape;79;p3"/>
          <p:cNvSpPr/>
          <p:nvPr/>
        </p:nvSpPr>
        <p:spPr>
          <a:xfrm>
            <a:off x="7514982" y="3429000"/>
            <a:ext cx="1243053" cy="1726463"/>
          </a:xfrm>
          <a:custGeom>
            <a:avLst/>
            <a:gdLst/>
            <a:ahLst/>
            <a:cxnLst/>
            <a:rect l="l" t="t" r="r" b="b"/>
            <a:pathLst>
              <a:path w="1864579" h="2589694" extrusionOk="0">
                <a:moveTo>
                  <a:pt x="0" y="0"/>
                </a:moveTo>
                <a:lnTo>
                  <a:pt x="1864580" y="0"/>
                </a:lnTo>
                <a:lnTo>
                  <a:pt x="1864580" y="2589694"/>
                </a:lnTo>
                <a:lnTo>
                  <a:pt x="0" y="2589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80" name="Google Shape;80;p3"/>
          <p:cNvSpPr/>
          <p:nvPr/>
        </p:nvSpPr>
        <p:spPr>
          <a:xfrm>
            <a:off x="8136509" y="4570979"/>
            <a:ext cx="5326693" cy="4800600"/>
          </a:xfrm>
          <a:custGeom>
            <a:avLst/>
            <a:gdLst/>
            <a:ahLst/>
            <a:cxnLst/>
            <a:rect l="l" t="t" r="r" b="b"/>
            <a:pathLst>
              <a:path w="7990040" h="7200900" extrusionOk="0">
                <a:moveTo>
                  <a:pt x="0" y="0"/>
                </a:moveTo>
                <a:lnTo>
                  <a:pt x="7990040" y="0"/>
                </a:lnTo>
                <a:lnTo>
                  <a:pt x="799004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81" name="Google Shape;81;p3"/>
          <p:cNvSpPr/>
          <p:nvPr/>
        </p:nvSpPr>
        <p:spPr>
          <a:xfrm>
            <a:off x="-1021719" y="-592661"/>
            <a:ext cx="4876800" cy="1646508"/>
          </a:xfrm>
          <a:custGeom>
            <a:avLst/>
            <a:gdLst/>
            <a:ahLst/>
            <a:cxnLst/>
            <a:rect l="l" t="t" r="r" b="b"/>
            <a:pathLst>
              <a:path w="7315200" h="2469762" extrusionOk="0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82" name="Google Shape;82;p3"/>
          <p:cNvSpPr/>
          <p:nvPr/>
        </p:nvSpPr>
        <p:spPr>
          <a:xfrm>
            <a:off x="257352" y="230593"/>
            <a:ext cx="1791591" cy="1557055"/>
          </a:xfrm>
          <a:custGeom>
            <a:avLst/>
            <a:gdLst/>
            <a:ahLst/>
            <a:cxnLst/>
            <a:rect l="l" t="t" r="r" b="b"/>
            <a:pathLst>
              <a:path w="2687386" h="2335582" extrusionOk="0">
                <a:moveTo>
                  <a:pt x="0" y="0"/>
                </a:moveTo>
                <a:lnTo>
                  <a:pt x="2687386" y="0"/>
                </a:lnTo>
                <a:lnTo>
                  <a:pt x="2687386" y="2335583"/>
                </a:lnTo>
                <a:lnTo>
                  <a:pt x="0" y="2335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83" name="Google Shape;83;p3"/>
          <p:cNvSpPr txBox="1"/>
          <p:nvPr/>
        </p:nvSpPr>
        <p:spPr>
          <a:xfrm>
            <a:off x="4677018" y="2597625"/>
            <a:ext cx="2837965" cy="128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6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Time</a:t>
            </a: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328603" y="3880027"/>
            <a:ext cx="2260600" cy="3029590"/>
          </a:xfrm>
          <a:custGeom>
            <a:avLst/>
            <a:gdLst/>
            <a:ahLst/>
            <a:cxnLst/>
            <a:rect l="l" t="t" r="r" b="b"/>
            <a:pathLst>
              <a:path w="2993799" h="4020245" extrusionOk="0">
                <a:moveTo>
                  <a:pt x="0" y="0"/>
                </a:moveTo>
                <a:lnTo>
                  <a:pt x="2993799" y="0"/>
                </a:lnTo>
                <a:lnTo>
                  <a:pt x="2993799" y="4020245"/>
                </a:lnTo>
                <a:lnTo>
                  <a:pt x="0" y="4020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1001510" y="8304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443" y="943070"/>
            <a:ext cx="254834" cy="2955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/>
          <p:nvPr/>
        </p:nvSpPr>
        <p:spPr>
          <a:xfrm>
            <a:off x="3658110" y="110667"/>
            <a:ext cx="4991454" cy="578619"/>
          </a:xfrm>
          <a:prstGeom prst="roundRect">
            <a:avLst>
              <a:gd name="adj" fmla="val 50000"/>
            </a:avLst>
          </a:prstGeom>
          <a:solidFill>
            <a:srgbClr val="FAAF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4120108" y="101562"/>
            <a:ext cx="41300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Giải mã ô chữ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8073235" y="160058"/>
            <a:ext cx="513459" cy="482949"/>
            <a:chOff x="3626754" y="167081"/>
            <a:chExt cx="801748" cy="801748"/>
          </a:xfrm>
        </p:grpSpPr>
        <p:sp>
          <p:nvSpPr>
            <p:cNvPr id="95" name="Google Shape;95;p4"/>
            <p:cNvSpPr/>
            <p:nvPr/>
          </p:nvSpPr>
          <p:spPr>
            <a:xfrm>
              <a:off x="3626754" y="167081"/>
              <a:ext cx="801748" cy="8017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96" name="Google Shape;96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73825" y="314152"/>
              <a:ext cx="507606" cy="50760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" name="Google Shape;97;p4"/>
          <p:cNvGrpSpPr/>
          <p:nvPr/>
        </p:nvGrpSpPr>
        <p:grpSpPr>
          <a:xfrm>
            <a:off x="3720726" y="160058"/>
            <a:ext cx="484416" cy="482949"/>
            <a:chOff x="7758026" y="167081"/>
            <a:chExt cx="801748" cy="801748"/>
          </a:xfrm>
        </p:grpSpPr>
        <p:sp>
          <p:nvSpPr>
            <p:cNvPr id="98" name="Google Shape;98;p4"/>
            <p:cNvSpPr/>
            <p:nvPr/>
          </p:nvSpPr>
          <p:spPr>
            <a:xfrm>
              <a:off x="7758026" y="167081"/>
              <a:ext cx="801748" cy="8017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99" name="Google Shape;99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905097" y="294064"/>
              <a:ext cx="507606" cy="5076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4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182" y="989935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/>
          <p:nvPr/>
        </p:nvSpPr>
        <p:spPr>
          <a:xfrm>
            <a:off x="1001510" y="1565790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443" y="1678383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>
            <a:hlinkClick r:id="rId8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182" y="1725250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993672" y="4519159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605" y="4631752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>
            <a:hlinkClick r:id="rId9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344" y="4678619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1003197" y="3775336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130" y="3887929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>
            <a:hlinkClick r:id="rId10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2869" y="3934796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994205" y="301627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38" y="3128870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>
            <a:hlinkClick r:id="rId11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877" y="3175737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994205" y="2282685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38" y="2395278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>
            <a:hlinkClick r:id="rId12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3877" y="2442145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996111" y="5272507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7" name="Google Shape;11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044" y="5385100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>
            <a:hlinkClick r:id="rId13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783" y="5431967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983411" y="6020723"/>
            <a:ext cx="520700" cy="520700"/>
          </a:xfrm>
          <a:prstGeom prst="ellipse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344" y="6133316"/>
            <a:ext cx="254834" cy="29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>
            <a:hlinkClick r:id="rId14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3083" y="6180183"/>
            <a:ext cx="310145" cy="201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5692170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692661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692661" y="234964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6921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692661" y="377533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692659" y="447666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692660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692662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EE4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770425" y="940273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5770425" y="1649809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5770425" y="2359345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5770425" y="3082216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5762751" y="3797194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762751" y="4506880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5770425" y="5221736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5762751" y="5914242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942970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4943461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9429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943461" y="377533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4943460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943462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5021225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5021225" y="164980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5021225" y="3091741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4997537" y="3800457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021225" y="522173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5013551" y="5944722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4193770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0954887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942970" y="447666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194262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272025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11033142" y="308221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5013551" y="450116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4264351" y="5944722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445442" y="447666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6516023" y="4506880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3436413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2683141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3514668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2753230" y="5944722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7943842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4944801" y="2349770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944332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8022097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5022565" y="235946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8022097" y="522173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7194642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1905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7195132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7195134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7272897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7268825" y="3091741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7265277" y="522935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7265223" y="5944722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6445442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6445933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6445933" y="234964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64413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6445932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6445934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6523697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"/>
          <p:cNvSpPr txBox="1"/>
          <p:nvPr/>
        </p:nvSpPr>
        <p:spPr>
          <a:xfrm>
            <a:off x="6523697" y="164980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6523697" y="2359345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6519625" y="3091741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6523697" y="521411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"/>
          <p:cNvSpPr txBox="1"/>
          <p:nvPr/>
        </p:nvSpPr>
        <p:spPr>
          <a:xfrm>
            <a:off x="6516023" y="5944722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7187459" y="377533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7265223" y="3786507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6438259" y="377533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6516023" y="379283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3436413" y="592685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3506502" y="5944722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79397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8018025" y="308221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94381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9516425" y="3091741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868897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8767225" y="3072691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10194990" y="3058879"/>
            <a:ext cx="627915" cy="630938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10273245" y="308221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7939770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8018025" y="165414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7190570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7268825" y="165414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/>
          <p:nvPr/>
        </p:nvSpPr>
        <p:spPr>
          <a:xfrm>
            <a:off x="2679056" y="916401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2757311" y="940273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4193770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" name="Google Shape;211;p4"/>
          <p:cNvSpPr txBox="1"/>
          <p:nvPr/>
        </p:nvSpPr>
        <p:spPr>
          <a:xfrm>
            <a:off x="4272025" y="165414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8688970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8767225" y="1663674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"/>
          <p:cNvSpPr/>
          <p:nvPr/>
        </p:nvSpPr>
        <p:spPr>
          <a:xfrm>
            <a:off x="10183576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5" name="Google Shape;215;p4"/>
          <p:cNvSpPr txBox="1"/>
          <p:nvPr/>
        </p:nvSpPr>
        <p:spPr>
          <a:xfrm>
            <a:off x="10261831" y="165414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9434376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7" name="Google Shape;217;p4"/>
          <p:cNvSpPr txBox="1"/>
          <p:nvPr/>
        </p:nvSpPr>
        <p:spPr>
          <a:xfrm>
            <a:off x="9512631" y="165414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0932776" y="163027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11011031" y="165414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3436413" y="234951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3514668" y="237338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4185613" y="234951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3" name="Google Shape;223;p4"/>
          <p:cNvSpPr txBox="1"/>
          <p:nvPr/>
        </p:nvSpPr>
        <p:spPr>
          <a:xfrm>
            <a:off x="4263868" y="2373389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7190570" y="234951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7268334" y="235921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7943842" y="3775336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8024678" y="3784895"/>
            <a:ext cx="4621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9438660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" name="Google Shape;229;p4"/>
          <p:cNvSpPr txBox="1"/>
          <p:nvPr/>
        </p:nvSpPr>
        <p:spPr>
          <a:xfrm>
            <a:off x="9516425" y="522173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8689460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8767225" y="522173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4188226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4265991" y="5221736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3439026" y="5203937"/>
            <a:ext cx="623843" cy="623843"/>
          </a:xfrm>
          <a:prstGeom prst="roundRect">
            <a:avLst>
              <a:gd name="adj" fmla="val 16667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3516791" y="5212211"/>
            <a:ext cx="462170" cy="584775"/>
          </a:xfrm>
          <a:prstGeom prst="rect">
            <a:avLst/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0" name="Freeform 3"/>
          <p:cNvSpPr/>
          <p:nvPr/>
        </p:nvSpPr>
        <p:spPr>
          <a:xfrm flipH="1">
            <a:off x="-1730" y="3598919"/>
            <a:ext cx="1846966" cy="3316515"/>
          </a:xfrm>
          <a:custGeom>
            <a:avLst/>
            <a:gdLst/>
            <a:ahLst/>
            <a:cxnLst/>
            <a:rect l="l" t="t" r="r" b="b"/>
            <a:pathLst>
              <a:path w="4958917" h="8523138">
                <a:moveTo>
                  <a:pt x="4958917" y="0"/>
                </a:moveTo>
                <a:lnTo>
                  <a:pt x="0" y="0"/>
                </a:lnTo>
                <a:lnTo>
                  <a:pt x="0" y="8523138"/>
                </a:lnTo>
                <a:lnTo>
                  <a:pt x="4958917" y="8523138"/>
                </a:lnTo>
                <a:lnTo>
                  <a:pt x="495891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11" name="Freeform 2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5236" y="3012763"/>
            <a:ext cx="1034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Từ</a:t>
            </a:r>
            <a:r>
              <a:rPr kumimoji="0" lang="vi-VN" sz="3600" b="1" i="0" u="none" strike="noStrike" kern="1200" cap="none" spc="0" normalizeH="0" noProof="0">
                <a:ln>
                  <a:noFill/>
                </a:ln>
                <a:solidFill>
                  <a:srgbClr val="3F3F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Altus" pitchFamily="2" charset="0"/>
                <a:ea typeface="+mn-ea"/>
                <a:cs typeface="+mn-cs"/>
              </a:rPr>
              <a:t> trường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#9Slide07 Altus" pitchFamily="2" charset="0"/>
                <a:ea typeface="+mn-ea"/>
                <a:cs typeface="+mn-cs"/>
              </a:rPr>
              <a:t>.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#9Slide07 Altus" pitchFamily="2" charset="0"/>
              <a:ea typeface="+mn-ea"/>
              <a:cs typeface="+mn-cs"/>
            </a:endParaRPr>
          </a:p>
        </p:txBody>
      </p:sp>
      <p:sp>
        <p:nvSpPr>
          <p:cNvPr id="13" name="Freeform 6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2.Jovis-WorkSansRegular-San"/>
              <a:ea typeface="+mn-ea"/>
              <a:cs typeface="+mn-cs"/>
            </a:endParaRPr>
          </a:p>
        </p:txBody>
      </p:sp>
      <p:pic>
        <p:nvPicPr>
          <p:cNvPr id="9218" name="Picture 2" descr="Công của dòng điện là gì | Công thức tính công dòng điện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1" t="21126" r="757" b="40918"/>
          <a:stretch/>
        </p:blipFill>
        <p:spPr bwMode="auto">
          <a:xfrm>
            <a:off x="3082105" y="685800"/>
            <a:ext cx="5791932" cy="23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"/>
          <p:cNvSpPr/>
          <p:nvPr/>
        </p:nvSpPr>
        <p:spPr>
          <a:xfrm>
            <a:off x="-194421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 extrusionOk="0">
                <a:moveTo>
                  <a:pt x="0" y="0"/>
                </a:moveTo>
                <a:lnTo>
                  <a:pt x="10602159" y="0"/>
                </a:lnTo>
                <a:lnTo>
                  <a:pt x="10602159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41" name="Google Shape;241;p5"/>
          <p:cNvSpPr/>
          <p:nvPr/>
        </p:nvSpPr>
        <p:spPr>
          <a:xfrm>
            <a:off x="3149600" y="2118722"/>
            <a:ext cx="5892800" cy="2123079"/>
          </a:xfrm>
          <a:custGeom>
            <a:avLst/>
            <a:gdLst/>
            <a:ahLst/>
            <a:cxnLst/>
            <a:rect l="l" t="t" r="r" b="b"/>
            <a:pathLst>
              <a:path w="7315200" h="2739875" extrusionOk="0">
                <a:moveTo>
                  <a:pt x="0" y="0"/>
                </a:moveTo>
                <a:lnTo>
                  <a:pt x="7315200" y="0"/>
                </a:lnTo>
                <a:lnTo>
                  <a:pt x="7315200" y="2739875"/>
                </a:lnTo>
                <a:lnTo>
                  <a:pt x="0" y="2739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42" name="Google Shape;242;p5"/>
          <p:cNvSpPr/>
          <p:nvPr/>
        </p:nvSpPr>
        <p:spPr>
          <a:xfrm rot="1475691">
            <a:off x="8237009" y="3547066"/>
            <a:ext cx="1288155" cy="1292857"/>
          </a:xfrm>
          <a:custGeom>
            <a:avLst/>
            <a:gdLst/>
            <a:ahLst/>
            <a:cxnLst/>
            <a:rect l="l" t="t" r="r" b="b"/>
            <a:pathLst>
              <a:path w="1932233" h="1939285" extrusionOk="0">
                <a:moveTo>
                  <a:pt x="0" y="0"/>
                </a:moveTo>
                <a:lnTo>
                  <a:pt x="1932233" y="0"/>
                </a:lnTo>
                <a:lnTo>
                  <a:pt x="1932233" y="1939285"/>
                </a:lnTo>
                <a:lnTo>
                  <a:pt x="0" y="1939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43" name="Google Shape;243;p5"/>
          <p:cNvSpPr/>
          <p:nvPr/>
        </p:nvSpPr>
        <p:spPr>
          <a:xfrm>
            <a:off x="164397" y="0"/>
            <a:ext cx="521403" cy="2266969"/>
          </a:xfrm>
          <a:custGeom>
            <a:avLst/>
            <a:gdLst/>
            <a:ahLst/>
            <a:cxnLst/>
            <a:rect l="l" t="t" r="r" b="b"/>
            <a:pathLst>
              <a:path w="782104" h="3400454" extrusionOk="0">
                <a:moveTo>
                  <a:pt x="0" y="0"/>
                </a:moveTo>
                <a:lnTo>
                  <a:pt x="782104" y="0"/>
                </a:lnTo>
                <a:lnTo>
                  <a:pt x="782104" y="3400454"/>
                </a:lnTo>
                <a:lnTo>
                  <a:pt x="0" y="3400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44" name="Google Shape;244;p5"/>
          <p:cNvSpPr/>
          <p:nvPr/>
        </p:nvSpPr>
        <p:spPr>
          <a:xfrm>
            <a:off x="5123893" y="0"/>
            <a:ext cx="7068107" cy="7068107"/>
          </a:xfrm>
          <a:custGeom>
            <a:avLst/>
            <a:gdLst/>
            <a:ahLst/>
            <a:cxnLst/>
            <a:rect l="l" t="t" r="r" b="b"/>
            <a:pathLst>
              <a:path w="10602160" h="10602160" extrusionOk="0">
                <a:moveTo>
                  <a:pt x="0" y="0"/>
                </a:moveTo>
                <a:lnTo>
                  <a:pt x="10602160" y="0"/>
                </a:lnTo>
                <a:lnTo>
                  <a:pt x="10602160" y="10602160"/>
                </a:lnTo>
                <a:lnTo>
                  <a:pt x="0" y="10602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45" name="Google Shape;245;p5"/>
          <p:cNvSpPr/>
          <p:nvPr/>
        </p:nvSpPr>
        <p:spPr>
          <a:xfrm flipH="1">
            <a:off x="10277975" y="-476408"/>
            <a:ext cx="2456451" cy="2324417"/>
          </a:xfrm>
          <a:custGeom>
            <a:avLst/>
            <a:gdLst/>
            <a:ahLst/>
            <a:cxnLst/>
            <a:rect l="l" t="t" r="r" b="b"/>
            <a:pathLst>
              <a:path w="3684676" h="3486625" extrusionOk="0">
                <a:moveTo>
                  <a:pt x="3684676" y="0"/>
                </a:moveTo>
                <a:lnTo>
                  <a:pt x="0" y="0"/>
                </a:lnTo>
                <a:lnTo>
                  <a:pt x="0" y="3486624"/>
                </a:lnTo>
                <a:lnTo>
                  <a:pt x="3684676" y="3486624"/>
                </a:lnTo>
                <a:lnTo>
                  <a:pt x="368467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47" name="Google Shape;247;p5"/>
          <p:cNvSpPr/>
          <p:nvPr/>
        </p:nvSpPr>
        <p:spPr>
          <a:xfrm flipH="1">
            <a:off x="9326034" y="5543834"/>
            <a:ext cx="3725333" cy="2743200"/>
          </a:xfrm>
          <a:custGeom>
            <a:avLst/>
            <a:gdLst/>
            <a:ahLst/>
            <a:cxnLst/>
            <a:rect l="l" t="t" r="r" b="b"/>
            <a:pathLst>
              <a:path w="5588000" h="4114800" extrusionOk="0">
                <a:moveTo>
                  <a:pt x="5588000" y="0"/>
                </a:moveTo>
                <a:lnTo>
                  <a:pt x="0" y="0"/>
                </a:lnTo>
                <a:lnTo>
                  <a:pt x="0" y="4114800"/>
                </a:lnTo>
                <a:lnTo>
                  <a:pt x="5588000" y="4114800"/>
                </a:lnTo>
                <a:lnTo>
                  <a:pt x="558800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6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254" name="Google Shape;254;p6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5" name="Google Shape;255;p6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1</a:t>
              </a:r>
              <a:endParaRPr/>
            </a:p>
          </p:txBody>
        </p:sp>
      </p:grpSp>
      <p:sp>
        <p:nvSpPr>
          <p:cNvPr id="256" name="Google Shape;256;p6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57" name="Google Shape;2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"/>
          <p:cNvSpPr/>
          <p:nvPr/>
        </p:nvSpPr>
        <p:spPr>
          <a:xfrm>
            <a:off x="815754" y="1125992"/>
            <a:ext cx="10502728" cy="2903227"/>
          </a:xfrm>
          <a:prstGeom prst="roundRect">
            <a:avLst>
              <a:gd name="adj" fmla="val 169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6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260" name="Google Shape;260;p6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261" name="Google Shape;261;p6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6"/>
          <p:cNvGrpSpPr/>
          <p:nvPr/>
        </p:nvGrpSpPr>
        <p:grpSpPr>
          <a:xfrm>
            <a:off x="4298890" y="4412326"/>
            <a:ext cx="3320522" cy="880471"/>
            <a:chOff x="4037538" y="4547895"/>
            <a:chExt cx="3320522" cy="880471"/>
          </a:xfrm>
        </p:grpSpPr>
        <p:sp>
          <p:nvSpPr>
            <p:cNvPr id="263" name="Google Shape;263;p6"/>
            <p:cNvSpPr/>
            <p:nvPr/>
          </p:nvSpPr>
          <p:spPr>
            <a:xfrm>
              <a:off x="4069286" y="4547895"/>
              <a:ext cx="3188430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64" name="Google Shape;264;p6"/>
            <p:cNvSpPr txBox="1"/>
            <p:nvPr/>
          </p:nvSpPr>
          <p:spPr>
            <a:xfrm>
              <a:off x="4622739" y="4738816"/>
              <a:ext cx="27353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265" name="Google Shape;265;p6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266" name="Google Shape;266;p6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267" name="Google Shape;267;p6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268" name="Google Shape;268;p6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pic>
        <p:nvPicPr>
          <p:cNvPr id="270" name="Google Shape;27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/>
          <p:nvPr/>
        </p:nvSpPr>
        <p:spPr>
          <a:xfrm>
            <a:off x="9255124" y="5587783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9472284" y="5620530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"/>
          <p:cNvSpPr txBox="1"/>
          <p:nvPr/>
        </p:nvSpPr>
        <p:spPr>
          <a:xfrm>
            <a:off x="1304107" y="1831124"/>
            <a:ext cx="567747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Điện trường được tạo ra bởi _____</a:t>
            </a:r>
            <a:br>
              <a:rPr lang="en-US" sz="40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6"/>
          <p:cNvSpPr/>
          <p:nvPr/>
        </p:nvSpPr>
        <p:spPr>
          <a:xfrm>
            <a:off x="8226578" y="5587783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3" name="Google Shape;303;p6"/>
          <p:cNvSpPr txBox="1"/>
          <p:nvPr/>
        </p:nvSpPr>
        <p:spPr>
          <a:xfrm>
            <a:off x="8443738" y="5620530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6"/>
          <p:cNvSpPr/>
          <p:nvPr/>
        </p:nvSpPr>
        <p:spPr>
          <a:xfrm>
            <a:off x="6169057" y="559095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5" name="Google Shape;305;p6"/>
          <p:cNvSpPr txBox="1"/>
          <p:nvPr/>
        </p:nvSpPr>
        <p:spPr>
          <a:xfrm>
            <a:off x="6386217" y="5623705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7190814" y="559095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7401538" y="5633229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í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5142289" y="559095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5346749" y="5611005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4111397" y="559095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1" name="Google Shape;311;p6"/>
          <p:cNvSpPr txBox="1"/>
          <p:nvPr/>
        </p:nvSpPr>
        <p:spPr>
          <a:xfrm>
            <a:off x="4328557" y="5623705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ệ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3082851" y="559095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3" name="Google Shape;313;p6"/>
          <p:cNvSpPr txBox="1"/>
          <p:nvPr/>
        </p:nvSpPr>
        <p:spPr>
          <a:xfrm>
            <a:off x="3300011" y="5611005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6" descr="Cường độ điện trường là đại lượ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27374" y="1238250"/>
            <a:ext cx="3571614" cy="267871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"/>
          <p:cNvSpPr/>
          <p:nvPr/>
        </p:nvSpPr>
        <p:spPr>
          <a:xfrm>
            <a:off x="2047087" y="5590958"/>
            <a:ext cx="896491" cy="896491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6" name="Google Shape;316;p6"/>
          <p:cNvSpPr txBox="1"/>
          <p:nvPr/>
        </p:nvSpPr>
        <p:spPr>
          <a:xfrm>
            <a:off x="2264247" y="5611005"/>
            <a:ext cx="46217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7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322" name="Google Shape;322;p7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23" name="Google Shape;323;p7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2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7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25" name="Google Shape;3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7"/>
          <p:cNvSpPr/>
          <p:nvPr/>
        </p:nvSpPr>
        <p:spPr>
          <a:xfrm>
            <a:off x="1187865" y="976656"/>
            <a:ext cx="9784935" cy="2831109"/>
          </a:xfrm>
          <a:prstGeom prst="roundRect">
            <a:avLst>
              <a:gd name="adj" fmla="val 1558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327" name="Google Shape;327;p7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328" name="Google Shape;328;p7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329" name="Google Shape;329;p7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0" name="Google Shape;330;p7"/>
          <p:cNvGrpSpPr/>
          <p:nvPr/>
        </p:nvGrpSpPr>
        <p:grpSpPr>
          <a:xfrm>
            <a:off x="4217503" y="4184962"/>
            <a:ext cx="3108399" cy="880471"/>
            <a:chOff x="4037538" y="4547895"/>
            <a:chExt cx="3108399" cy="880471"/>
          </a:xfrm>
        </p:grpSpPr>
        <p:sp>
          <p:nvSpPr>
            <p:cNvPr id="331" name="Google Shape;331;p7"/>
            <p:cNvSpPr/>
            <p:nvPr/>
          </p:nvSpPr>
          <p:spPr>
            <a:xfrm>
              <a:off x="4069285" y="4547895"/>
              <a:ext cx="3076652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32" name="Google Shape;332;p7"/>
            <p:cNvSpPr txBox="1"/>
            <p:nvPr/>
          </p:nvSpPr>
          <p:spPr>
            <a:xfrm>
              <a:off x="4965971" y="4748459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333" name="Google Shape;333;p7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334" name="Google Shape;334;p7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335" name="Google Shape;335;p7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336" name="Google Shape;336;p7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sp>
        <p:nvSpPr>
          <p:cNvPr id="338" name="Google Shape;338;p7"/>
          <p:cNvSpPr txBox="1"/>
          <p:nvPr/>
        </p:nvSpPr>
        <p:spPr>
          <a:xfrm>
            <a:off x="1776055" y="2479573"/>
            <a:ext cx="86351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Khi q&lt;0 thì vector cường độ điện trường như thế nào so với lực điện?</a:t>
            </a:r>
            <a:endParaRPr sz="36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"/>
          <p:cNvSpPr/>
          <p:nvPr/>
        </p:nvSpPr>
        <p:spPr>
          <a:xfrm>
            <a:off x="8543908" y="550481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8716856" y="5555044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9683772" y="550214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9847122" y="5573804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ề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"/>
          <p:cNvSpPr/>
          <p:nvPr/>
        </p:nvSpPr>
        <p:spPr>
          <a:xfrm>
            <a:off x="10823636" y="550214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3" name="Google Shape;373;p7"/>
          <p:cNvSpPr txBox="1"/>
          <p:nvPr/>
        </p:nvSpPr>
        <p:spPr>
          <a:xfrm>
            <a:off x="10987314" y="5548262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7"/>
          <p:cNvSpPr/>
          <p:nvPr/>
        </p:nvSpPr>
        <p:spPr>
          <a:xfrm>
            <a:off x="6260470" y="550481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5" name="Google Shape;375;p7"/>
          <p:cNvSpPr txBox="1"/>
          <p:nvPr/>
        </p:nvSpPr>
        <p:spPr>
          <a:xfrm>
            <a:off x="6404390" y="5540530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"/>
          <p:cNvSpPr/>
          <p:nvPr/>
        </p:nvSpPr>
        <p:spPr>
          <a:xfrm>
            <a:off x="7400334" y="550214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7" name="Google Shape;377;p7"/>
          <p:cNvSpPr txBox="1"/>
          <p:nvPr/>
        </p:nvSpPr>
        <p:spPr>
          <a:xfrm>
            <a:off x="7578198" y="5559290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7" descr="Điện trường đều là điện trường có? Vectơ cường độ điện trường tại mỗi điểm  có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01629" y="1117689"/>
            <a:ext cx="320992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"/>
          <p:cNvSpPr/>
          <p:nvPr/>
        </p:nvSpPr>
        <p:spPr>
          <a:xfrm>
            <a:off x="2834483" y="550481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0" name="Google Shape;380;p7"/>
          <p:cNvSpPr txBox="1"/>
          <p:nvPr/>
        </p:nvSpPr>
        <p:spPr>
          <a:xfrm>
            <a:off x="3007431" y="5555044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ư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7"/>
          <p:cNvSpPr/>
          <p:nvPr/>
        </p:nvSpPr>
        <p:spPr>
          <a:xfrm>
            <a:off x="3974347" y="550214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p7"/>
          <p:cNvSpPr txBox="1"/>
          <p:nvPr/>
        </p:nvSpPr>
        <p:spPr>
          <a:xfrm>
            <a:off x="4137697" y="5544776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ợ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"/>
          <p:cNvSpPr/>
          <p:nvPr/>
        </p:nvSpPr>
        <p:spPr>
          <a:xfrm>
            <a:off x="5114211" y="550214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4" name="Google Shape;384;p7"/>
          <p:cNvSpPr txBox="1"/>
          <p:nvPr/>
        </p:nvSpPr>
        <p:spPr>
          <a:xfrm>
            <a:off x="5263375" y="5548262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551045" y="5504811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6" name="Google Shape;386;p7"/>
          <p:cNvSpPr txBox="1"/>
          <p:nvPr/>
        </p:nvSpPr>
        <p:spPr>
          <a:xfrm>
            <a:off x="709479" y="5540530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"/>
          <p:cNvSpPr/>
          <p:nvPr/>
        </p:nvSpPr>
        <p:spPr>
          <a:xfrm>
            <a:off x="1690909" y="5502148"/>
            <a:ext cx="1007365" cy="1007365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8" name="Google Shape;388;p7"/>
          <p:cNvSpPr txBox="1"/>
          <p:nvPr/>
        </p:nvSpPr>
        <p:spPr>
          <a:xfrm>
            <a:off x="1839745" y="5530262"/>
            <a:ext cx="6806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"/>
          <p:cNvSpPr/>
          <p:nvPr/>
        </p:nvSpPr>
        <p:spPr>
          <a:xfrm>
            <a:off x="1030919" y="1461709"/>
            <a:ext cx="10082282" cy="2580833"/>
          </a:xfrm>
          <a:prstGeom prst="roundRect">
            <a:avLst>
              <a:gd name="adj" fmla="val 161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394" name="Google Shape;394;p8"/>
          <p:cNvGrpSpPr/>
          <p:nvPr/>
        </p:nvGrpSpPr>
        <p:grpSpPr>
          <a:xfrm>
            <a:off x="156892" y="157507"/>
            <a:ext cx="2941907" cy="662300"/>
            <a:chOff x="156892" y="157507"/>
            <a:chExt cx="2941907" cy="662300"/>
          </a:xfrm>
        </p:grpSpPr>
        <p:sp>
          <p:nvSpPr>
            <p:cNvPr id="395" name="Google Shape;395;p8"/>
            <p:cNvSpPr/>
            <p:nvPr/>
          </p:nvSpPr>
          <p:spPr>
            <a:xfrm>
              <a:off x="156892" y="157507"/>
              <a:ext cx="2941907" cy="662300"/>
            </a:xfrm>
            <a:prstGeom prst="roundRect">
              <a:avLst>
                <a:gd name="adj" fmla="val 50000"/>
              </a:avLst>
            </a:prstGeom>
            <a:solidFill>
              <a:srgbClr val="2622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96" name="Google Shape;396;p8"/>
            <p:cNvSpPr txBox="1"/>
            <p:nvPr/>
          </p:nvSpPr>
          <p:spPr>
            <a:xfrm>
              <a:off x="876344" y="257822"/>
              <a:ext cx="20732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Câu số 3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8"/>
          <p:cNvSpPr/>
          <p:nvPr/>
        </p:nvSpPr>
        <p:spPr>
          <a:xfrm>
            <a:off x="156893" y="157507"/>
            <a:ext cx="662300" cy="6623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98" name="Google Shape;39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670" y="360328"/>
            <a:ext cx="394486" cy="256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8"/>
          <p:cNvGrpSpPr/>
          <p:nvPr/>
        </p:nvGrpSpPr>
        <p:grpSpPr>
          <a:xfrm>
            <a:off x="11460693" y="155393"/>
            <a:ext cx="662996" cy="662996"/>
            <a:chOff x="11409342" y="180900"/>
            <a:chExt cx="662996" cy="662996"/>
          </a:xfrm>
        </p:grpSpPr>
        <p:sp>
          <p:nvSpPr>
            <p:cNvPr id="400" name="Google Shape;400;p8">
              <a:hlinkClick r:id="rId4" action="ppaction://hlinksldjump"/>
            </p:cNvPr>
            <p:cNvSpPr/>
            <p:nvPr/>
          </p:nvSpPr>
          <p:spPr>
            <a:xfrm>
              <a:off x="11409342" y="180900"/>
              <a:ext cx="662996" cy="6629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pic>
          <p:nvPicPr>
            <p:cNvPr id="401" name="Google Shape;401;p8">
              <a:hlinkClick r:id="rId4" action="ppaction://hlinksldjump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28358" y="343470"/>
              <a:ext cx="424964" cy="3378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8"/>
          <p:cNvGrpSpPr/>
          <p:nvPr/>
        </p:nvGrpSpPr>
        <p:grpSpPr>
          <a:xfrm>
            <a:off x="4292381" y="4376353"/>
            <a:ext cx="3151019" cy="880471"/>
            <a:chOff x="4037538" y="4547895"/>
            <a:chExt cx="3151019" cy="880471"/>
          </a:xfrm>
        </p:grpSpPr>
        <p:sp>
          <p:nvSpPr>
            <p:cNvPr id="403" name="Google Shape;403;p8"/>
            <p:cNvSpPr/>
            <p:nvPr/>
          </p:nvSpPr>
          <p:spPr>
            <a:xfrm>
              <a:off x="4106161" y="4547895"/>
              <a:ext cx="3082396" cy="88047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04" name="Google Shape;404;p8"/>
            <p:cNvSpPr txBox="1"/>
            <p:nvPr/>
          </p:nvSpPr>
          <p:spPr>
            <a:xfrm>
              <a:off x="4974437" y="4741615"/>
              <a:ext cx="1895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>
                  <a:solidFill>
                    <a:srgbClr val="EE4036"/>
                  </a:solidFill>
                  <a:latin typeface="Arial"/>
                  <a:ea typeface="Arial"/>
                  <a:cs typeface="Arial"/>
                  <a:sym typeface="Arial"/>
                </a:rPr>
                <a:t>Đây là gì?</a:t>
              </a: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>
              <a:off x="4037538" y="4547895"/>
              <a:ext cx="880471" cy="880471"/>
              <a:chOff x="3024040" y="4053992"/>
              <a:chExt cx="880471" cy="880471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3024040" y="4053992"/>
                <a:ext cx="880471" cy="880471"/>
              </a:xfrm>
              <a:prstGeom prst="ellipse">
                <a:avLst/>
              </a:prstGeom>
              <a:solidFill>
                <a:srgbClr val="EE4036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endParaRPr>
              </a:p>
            </p:txBody>
          </p:sp>
          <p:grpSp>
            <p:nvGrpSpPr>
              <p:cNvPr id="407" name="Google Shape;407;p8"/>
              <p:cNvGrpSpPr/>
              <p:nvPr/>
            </p:nvGrpSpPr>
            <p:grpSpPr>
              <a:xfrm>
                <a:off x="3274432" y="4303974"/>
                <a:ext cx="379686" cy="380506"/>
                <a:chOff x="-2134638" y="3977659"/>
                <a:chExt cx="1406150" cy="1409187"/>
              </a:xfrm>
            </p:grpSpPr>
            <p:sp>
              <p:nvSpPr>
                <p:cNvPr id="408" name="Google Shape;408;p8"/>
                <p:cNvSpPr/>
                <p:nvPr/>
              </p:nvSpPr>
              <p:spPr>
                <a:xfrm>
                  <a:off x="-2134638" y="3977659"/>
                  <a:ext cx="910399" cy="87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99" h="872275" extrusionOk="0">
                      <a:moveTo>
                        <a:pt x="208057" y="749147"/>
                      </a:moveTo>
                      <a:cubicBezTo>
                        <a:pt x="180608" y="749147"/>
                        <a:pt x="155685" y="749310"/>
                        <a:pt x="130762" y="749147"/>
                      </a:cubicBezTo>
                      <a:cubicBezTo>
                        <a:pt x="52571" y="748577"/>
                        <a:pt x="36" y="695309"/>
                        <a:pt x="36" y="616874"/>
                      </a:cubicBezTo>
                      <a:cubicBezTo>
                        <a:pt x="36" y="454709"/>
                        <a:pt x="-45" y="292463"/>
                        <a:pt x="36" y="130298"/>
                      </a:cubicBezTo>
                      <a:cubicBezTo>
                        <a:pt x="36" y="52759"/>
                        <a:pt x="52652" y="61"/>
                        <a:pt x="129947" y="61"/>
                      </a:cubicBezTo>
                      <a:cubicBezTo>
                        <a:pt x="346683" y="-20"/>
                        <a:pt x="563418" y="-20"/>
                        <a:pt x="780073" y="61"/>
                      </a:cubicBezTo>
                      <a:cubicBezTo>
                        <a:pt x="854924" y="61"/>
                        <a:pt x="909006" y="52107"/>
                        <a:pt x="909495" y="127121"/>
                      </a:cubicBezTo>
                      <a:cubicBezTo>
                        <a:pt x="910472" y="293359"/>
                        <a:pt x="910554" y="459596"/>
                        <a:pt x="910228" y="625833"/>
                      </a:cubicBezTo>
                      <a:cubicBezTo>
                        <a:pt x="910065" y="695716"/>
                        <a:pt x="855820" y="749310"/>
                        <a:pt x="786100" y="749473"/>
                      </a:cubicBezTo>
                      <a:cubicBezTo>
                        <a:pt x="672967" y="749799"/>
                        <a:pt x="559916" y="749066"/>
                        <a:pt x="446784" y="749717"/>
                      </a:cubicBezTo>
                      <a:cubicBezTo>
                        <a:pt x="435707" y="749799"/>
                        <a:pt x="422919" y="754197"/>
                        <a:pt x="413878" y="760713"/>
                      </a:cubicBezTo>
                      <a:cubicBezTo>
                        <a:pt x="369896" y="792315"/>
                        <a:pt x="326728" y="825139"/>
                        <a:pt x="283723" y="857963"/>
                      </a:cubicBezTo>
                      <a:cubicBezTo>
                        <a:pt x="267514" y="870343"/>
                        <a:pt x="250736" y="877510"/>
                        <a:pt x="231270" y="867655"/>
                      </a:cubicBezTo>
                      <a:cubicBezTo>
                        <a:pt x="211803" y="857718"/>
                        <a:pt x="207568" y="839637"/>
                        <a:pt x="207894" y="819437"/>
                      </a:cubicBezTo>
                      <a:cubicBezTo>
                        <a:pt x="208382" y="796957"/>
                        <a:pt x="208057" y="774559"/>
                        <a:pt x="208057" y="749147"/>
                      </a:cubicBezTo>
                      <a:close/>
                      <a:moveTo>
                        <a:pt x="413471" y="397776"/>
                      </a:moveTo>
                      <a:cubicBezTo>
                        <a:pt x="414856" y="407061"/>
                        <a:pt x="415263" y="416673"/>
                        <a:pt x="417788" y="425550"/>
                      </a:cubicBezTo>
                      <a:cubicBezTo>
                        <a:pt x="423082" y="444284"/>
                        <a:pt x="437254" y="452754"/>
                        <a:pt x="455743" y="453161"/>
                      </a:cubicBezTo>
                      <a:cubicBezTo>
                        <a:pt x="473743" y="453569"/>
                        <a:pt x="489870" y="444691"/>
                        <a:pt x="492721" y="427587"/>
                      </a:cubicBezTo>
                      <a:cubicBezTo>
                        <a:pt x="495816" y="409342"/>
                        <a:pt x="507707" y="404129"/>
                        <a:pt x="520250" y="396555"/>
                      </a:cubicBezTo>
                      <a:cubicBezTo>
                        <a:pt x="580034" y="360310"/>
                        <a:pt x="597301" y="280978"/>
                        <a:pt x="558450" y="222824"/>
                      </a:cubicBezTo>
                      <a:cubicBezTo>
                        <a:pt x="519355" y="164262"/>
                        <a:pt x="437010" y="149438"/>
                        <a:pt x="381217" y="190815"/>
                      </a:cubicBezTo>
                      <a:cubicBezTo>
                        <a:pt x="362240" y="204905"/>
                        <a:pt x="357434" y="226815"/>
                        <a:pt x="369081" y="246281"/>
                      </a:cubicBezTo>
                      <a:cubicBezTo>
                        <a:pt x="379670" y="264037"/>
                        <a:pt x="401987" y="270472"/>
                        <a:pt x="422349" y="261594"/>
                      </a:cubicBezTo>
                      <a:cubicBezTo>
                        <a:pt x="427317" y="259395"/>
                        <a:pt x="431878" y="256299"/>
                        <a:pt x="436847" y="254345"/>
                      </a:cubicBezTo>
                      <a:cubicBezTo>
                        <a:pt x="461119" y="244815"/>
                        <a:pt x="485960" y="254589"/>
                        <a:pt x="494105" y="276743"/>
                      </a:cubicBezTo>
                      <a:cubicBezTo>
                        <a:pt x="502902" y="300608"/>
                        <a:pt x="490522" y="323251"/>
                        <a:pt x="463969" y="331640"/>
                      </a:cubicBezTo>
                      <a:cubicBezTo>
                        <a:pt x="426258" y="343776"/>
                        <a:pt x="414774" y="359007"/>
                        <a:pt x="413471" y="397776"/>
                      </a:cubicBezTo>
                      <a:close/>
                      <a:moveTo>
                        <a:pt x="453218" y="497796"/>
                      </a:moveTo>
                      <a:cubicBezTo>
                        <a:pt x="431634" y="497714"/>
                        <a:pt x="411598" y="517995"/>
                        <a:pt x="411842" y="539742"/>
                      </a:cubicBezTo>
                      <a:cubicBezTo>
                        <a:pt x="412005" y="560919"/>
                        <a:pt x="430738" y="579815"/>
                        <a:pt x="452159" y="580548"/>
                      </a:cubicBezTo>
                      <a:cubicBezTo>
                        <a:pt x="473987" y="581281"/>
                        <a:pt x="494268" y="561896"/>
                        <a:pt x="494513" y="539905"/>
                      </a:cubicBezTo>
                      <a:cubicBezTo>
                        <a:pt x="494757" y="518321"/>
                        <a:pt x="474720" y="497877"/>
                        <a:pt x="453218" y="49779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  <p:sp>
              <p:nvSpPr>
                <p:cNvPr id="409" name="Google Shape;409;p8"/>
                <p:cNvSpPr/>
                <p:nvPr/>
              </p:nvSpPr>
              <p:spPr>
                <a:xfrm>
                  <a:off x="-1638371" y="4558542"/>
                  <a:ext cx="909883" cy="828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83" h="828304" extrusionOk="0">
                      <a:moveTo>
                        <a:pt x="1259" y="251016"/>
                      </a:moveTo>
                      <a:cubicBezTo>
                        <a:pt x="62590" y="251016"/>
                        <a:pt x="121885" y="251016"/>
                        <a:pt x="183949" y="251016"/>
                      </a:cubicBezTo>
                      <a:cubicBezTo>
                        <a:pt x="179388" y="257125"/>
                        <a:pt x="176130" y="261116"/>
                        <a:pt x="173280" y="265351"/>
                      </a:cubicBezTo>
                      <a:cubicBezTo>
                        <a:pt x="157560" y="288809"/>
                        <a:pt x="168148" y="319677"/>
                        <a:pt x="195189" y="327578"/>
                      </a:cubicBezTo>
                      <a:cubicBezTo>
                        <a:pt x="202846" y="329777"/>
                        <a:pt x="211153" y="330429"/>
                        <a:pt x="219217" y="330429"/>
                      </a:cubicBezTo>
                      <a:cubicBezTo>
                        <a:pt x="374214" y="330592"/>
                        <a:pt x="529293" y="330592"/>
                        <a:pt x="684290" y="330510"/>
                      </a:cubicBezTo>
                      <a:cubicBezTo>
                        <a:pt x="721512" y="330510"/>
                        <a:pt x="742526" y="315361"/>
                        <a:pt x="742445" y="288809"/>
                      </a:cubicBezTo>
                      <a:cubicBezTo>
                        <a:pt x="742363" y="261767"/>
                        <a:pt x="722082" y="247188"/>
                        <a:pt x="684290" y="247188"/>
                      </a:cubicBezTo>
                      <a:cubicBezTo>
                        <a:pt x="581420" y="247188"/>
                        <a:pt x="478469" y="247107"/>
                        <a:pt x="375599" y="247107"/>
                      </a:cubicBezTo>
                      <a:cubicBezTo>
                        <a:pt x="368187" y="247107"/>
                        <a:pt x="360856" y="247107"/>
                        <a:pt x="351734" y="245233"/>
                      </a:cubicBezTo>
                      <a:cubicBezTo>
                        <a:pt x="461853" y="200599"/>
                        <a:pt x="504532" y="116055"/>
                        <a:pt x="495899" y="1782"/>
                      </a:cubicBezTo>
                      <a:cubicBezTo>
                        <a:pt x="504207" y="1049"/>
                        <a:pt x="509501" y="235"/>
                        <a:pt x="514713" y="235"/>
                      </a:cubicBezTo>
                      <a:cubicBezTo>
                        <a:pt x="604715" y="153"/>
                        <a:pt x="694797" y="-335"/>
                        <a:pt x="784798" y="398"/>
                      </a:cubicBezTo>
                      <a:cubicBezTo>
                        <a:pt x="857776" y="968"/>
                        <a:pt x="909822" y="54235"/>
                        <a:pt x="909822" y="126970"/>
                      </a:cubicBezTo>
                      <a:cubicBezTo>
                        <a:pt x="909904" y="290519"/>
                        <a:pt x="909904" y="453987"/>
                        <a:pt x="909822" y="617536"/>
                      </a:cubicBezTo>
                      <a:cubicBezTo>
                        <a:pt x="909822" y="691981"/>
                        <a:pt x="856799" y="745574"/>
                        <a:pt x="781947" y="746307"/>
                      </a:cubicBezTo>
                      <a:cubicBezTo>
                        <a:pt x="728517" y="746796"/>
                        <a:pt x="675086" y="746389"/>
                        <a:pt x="618235" y="746389"/>
                      </a:cubicBezTo>
                      <a:cubicBezTo>
                        <a:pt x="618235" y="760235"/>
                        <a:pt x="618561" y="772778"/>
                        <a:pt x="618154" y="785321"/>
                      </a:cubicBezTo>
                      <a:cubicBezTo>
                        <a:pt x="617095" y="819693"/>
                        <a:pt x="588343" y="838019"/>
                        <a:pt x="557393" y="823032"/>
                      </a:cubicBezTo>
                      <a:cubicBezTo>
                        <a:pt x="513573" y="801855"/>
                        <a:pt x="470650" y="778724"/>
                        <a:pt x="426586" y="758036"/>
                      </a:cubicBezTo>
                      <a:cubicBezTo>
                        <a:pt x="412495" y="751438"/>
                        <a:pt x="395961" y="747122"/>
                        <a:pt x="380486" y="746959"/>
                      </a:cubicBezTo>
                      <a:cubicBezTo>
                        <a:pt x="299281" y="745900"/>
                        <a:pt x="218076" y="746633"/>
                        <a:pt x="136872" y="746470"/>
                      </a:cubicBezTo>
                      <a:cubicBezTo>
                        <a:pt x="51921" y="746307"/>
                        <a:pt x="445" y="694994"/>
                        <a:pt x="201" y="609391"/>
                      </a:cubicBezTo>
                      <a:cubicBezTo>
                        <a:pt x="-207" y="496748"/>
                        <a:pt x="119" y="384185"/>
                        <a:pt x="201" y="271541"/>
                      </a:cubicBezTo>
                      <a:cubicBezTo>
                        <a:pt x="282" y="265351"/>
                        <a:pt x="852" y="259324"/>
                        <a:pt x="1259" y="251016"/>
                      </a:cubicBezTo>
                      <a:close/>
                      <a:moveTo>
                        <a:pt x="452731" y="494630"/>
                      </a:moveTo>
                      <a:cubicBezTo>
                        <a:pt x="533202" y="494630"/>
                        <a:pt x="613674" y="494467"/>
                        <a:pt x="694145" y="494793"/>
                      </a:cubicBezTo>
                      <a:cubicBezTo>
                        <a:pt x="712308" y="494874"/>
                        <a:pt x="727865" y="490639"/>
                        <a:pt x="737069" y="473697"/>
                      </a:cubicBezTo>
                      <a:cubicBezTo>
                        <a:pt x="753359" y="443562"/>
                        <a:pt x="732426" y="413018"/>
                        <a:pt x="695041" y="412937"/>
                      </a:cubicBezTo>
                      <a:cubicBezTo>
                        <a:pt x="534750" y="412774"/>
                        <a:pt x="374458" y="412855"/>
                        <a:pt x="214248" y="412937"/>
                      </a:cubicBezTo>
                      <a:cubicBezTo>
                        <a:pt x="184438" y="412937"/>
                        <a:pt x="166601" y="428412"/>
                        <a:pt x="166356" y="453498"/>
                      </a:cubicBezTo>
                      <a:cubicBezTo>
                        <a:pt x="166030" y="478747"/>
                        <a:pt x="183787" y="494548"/>
                        <a:pt x="213515" y="494630"/>
                      </a:cubicBezTo>
                      <a:cubicBezTo>
                        <a:pt x="293172" y="494793"/>
                        <a:pt x="372992" y="494630"/>
                        <a:pt x="452731" y="494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endParaRPr>
                </a:p>
              </p:txBody>
            </p:sp>
          </p:grpSp>
        </p:grpSp>
      </p:grpSp>
      <p:sp>
        <p:nvSpPr>
          <p:cNvPr id="410" name="Google Shape;410;p8"/>
          <p:cNvSpPr txBox="1"/>
          <p:nvPr/>
        </p:nvSpPr>
        <p:spPr>
          <a:xfrm>
            <a:off x="1615626" y="2004138"/>
            <a:ext cx="87159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EE4036"/>
                </a:solidFill>
                <a:latin typeface="Arial"/>
                <a:ea typeface="Arial"/>
                <a:cs typeface="Arial"/>
                <a:sym typeface="Arial"/>
              </a:rPr>
              <a:t>Cường độ điện trường được biểu diễn bằng ____</a:t>
            </a:r>
            <a:endParaRPr sz="4800">
              <a:solidFill>
                <a:srgbClr val="EE40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585" y="-631254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22889" y="-68039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62404" y="-101089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29696" y="-71924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51615" y="-649523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78868" y="-1101340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83689" y="-59303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59089" y="-63471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4365" y="-55619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49874" y="-70564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692" y="-853478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2207" y="-118398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99677" y="-87873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" y="-56477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31260" y="-980072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9507" y="-9468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43331" y="-699010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82846" y="-102951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70316" y="-724264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81106" y="-100927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9962" y="-978456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268209" y="-945256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01548" y="-1027897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0333" y="-577531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54157" y="-329669"/>
            <a:ext cx="360000" cy="21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3672" y="-660172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281142" y="-354923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62571" y="-485468"/>
            <a:ext cx="360000" cy="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83013" y="-504088"/>
            <a:ext cx="360000" cy="2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8"/>
          <p:cNvSpPr/>
          <p:nvPr/>
        </p:nvSpPr>
        <p:spPr>
          <a:xfrm>
            <a:off x="5854975" y="559063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8"/>
          <p:cNvSpPr txBox="1"/>
          <p:nvPr/>
        </p:nvSpPr>
        <p:spPr>
          <a:xfrm>
            <a:off x="6021926" y="5622997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8"/>
          <p:cNvSpPr/>
          <p:nvPr/>
        </p:nvSpPr>
        <p:spPr>
          <a:xfrm>
            <a:off x="7040529" y="559063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3" name="Google Shape;443;p8"/>
          <p:cNvSpPr txBox="1"/>
          <p:nvPr/>
        </p:nvSpPr>
        <p:spPr>
          <a:xfrm>
            <a:off x="7187732" y="5653113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8"/>
          <p:cNvSpPr/>
          <p:nvPr/>
        </p:nvSpPr>
        <p:spPr>
          <a:xfrm>
            <a:off x="8225986" y="559063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5" name="Google Shape;445;p8"/>
          <p:cNvSpPr txBox="1"/>
          <p:nvPr/>
        </p:nvSpPr>
        <p:spPr>
          <a:xfrm>
            <a:off x="8392937" y="563859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8"/>
          <p:cNvSpPr/>
          <p:nvPr/>
        </p:nvSpPr>
        <p:spPr>
          <a:xfrm>
            <a:off x="2290885" y="559063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7" name="Google Shape;447;p8"/>
          <p:cNvSpPr txBox="1"/>
          <p:nvPr/>
        </p:nvSpPr>
        <p:spPr>
          <a:xfrm>
            <a:off x="2457836" y="5622997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3476439" y="559063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9" name="Google Shape;449;p8"/>
          <p:cNvSpPr txBox="1"/>
          <p:nvPr/>
        </p:nvSpPr>
        <p:spPr>
          <a:xfrm>
            <a:off x="3623642" y="5653113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8"/>
          <p:cNvSpPr/>
          <p:nvPr/>
        </p:nvSpPr>
        <p:spPr>
          <a:xfrm>
            <a:off x="4661896" y="5590635"/>
            <a:ext cx="1029568" cy="1029568"/>
          </a:xfrm>
          <a:prstGeom prst="roundRect">
            <a:avLst>
              <a:gd name="adj" fmla="val 11291"/>
            </a:avLst>
          </a:prstGeom>
          <a:solidFill>
            <a:srgbClr val="2622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1" name="Google Shape;451;p8"/>
          <p:cNvSpPr txBox="1"/>
          <p:nvPr/>
        </p:nvSpPr>
        <p:spPr>
          <a:xfrm>
            <a:off x="4828847" y="5638598"/>
            <a:ext cx="69566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5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rgbClr val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3.Jovis-BebasNeueBold-San"/>
        <a:ea typeface=""/>
        <a:cs typeface=""/>
      </a:majorFont>
      <a:minorFont>
        <a:latin typeface="A2.Jovis-WorkSansRegular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659EF5A-FD9E-425A-8F82-50E2D030EDC7}" vid="{090C157F-BD6E-464A-97B5-93A918A24B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399</Words>
  <PresentationFormat>Màn hình rộng</PresentationFormat>
  <Paragraphs>164</Paragraphs>
  <Slides>15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15</vt:i4>
      </vt:variant>
    </vt:vector>
  </HeadingPairs>
  <TitlesOfParts>
    <vt:vector size="29" baseType="lpstr">
      <vt:lpstr>Times New Roman</vt:lpstr>
      <vt:lpstr>#9Slide07 Altus</vt:lpstr>
      <vt:lpstr>Paytone One</vt:lpstr>
      <vt:lpstr>Quicksand</vt:lpstr>
      <vt:lpstr>Bebas Neue</vt:lpstr>
      <vt:lpstr>Calibri</vt:lpstr>
      <vt:lpstr>A2.Jovis-WorkSansRegular-San</vt:lpstr>
      <vt:lpstr>Work Sans</vt:lpstr>
      <vt:lpstr>A3.Jovis-BebasNeueBold-San</vt:lpstr>
      <vt:lpstr>Arial</vt:lpstr>
      <vt:lpstr>Calibri Light</vt:lpstr>
      <vt:lpstr>Office Theme</vt:lpstr>
      <vt:lpstr>1_Office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2022-04-10T22:53:45Z</dcterms:created>
  <dcterms:modified xsi:type="dcterms:W3CDTF">2023-09-16T12:51:38Z</dcterms:modified>
</cp:coreProperties>
</file>