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2" r:id="rId2"/>
  </p:sldMasterIdLst>
  <p:sldIdLst>
    <p:sldId id="262" r:id="rId3"/>
    <p:sldId id="267" r:id="rId4"/>
    <p:sldId id="268" r:id="rId5"/>
    <p:sldId id="269" r:id="rId6"/>
    <p:sldId id="270" r:id="rId7"/>
    <p:sldId id="271" r:id="rId8"/>
    <p:sldId id="272" r:id="rId9"/>
    <p:sldId id="42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Raleway" panose="020B0503030101060003" pitchFamily="34" charset="0"/>
      <p:regular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ck 30 seconds" id="{1C85585A-2ADC-4385-8BA5-044504A297B6}">
          <p14:sldIdLst>
            <p14:sldId id="262"/>
          </p14:sldIdLst>
        </p14:section>
        <p14:section name="clock 1 minute" id="{FF6287C1-9615-4057-B8F7-830BF6E948DA}">
          <p14:sldIdLst>
            <p14:sldId id="267"/>
          </p14:sldIdLst>
        </p14:section>
        <p14:section name="clock 2 minutes" id="{201E0828-0828-4C19-A6CF-CE5FF366859D}">
          <p14:sldIdLst>
            <p14:sldId id="268"/>
          </p14:sldIdLst>
        </p14:section>
        <p14:section name="clock 5 minutes" id="{8591CD2D-2684-42DC-91D4-6D050565FABE}">
          <p14:sldIdLst>
            <p14:sldId id="269"/>
          </p14:sldIdLst>
        </p14:section>
        <p14:section name="clock 10 minutes" id="{314F51AF-1441-4174-9800-B5DE2F0EBE8F}">
          <p14:sldIdLst>
            <p14:sldId id="270"/>
          </p14:sldIdLst>
        </p14:section>
        <p14:section name="clock 20 minutes" id="{1DC6372D-8D06-424D-A979-C2D1C771256E}">
          <p14:sldIdLst>
            <p14:sldId id="271"/>
          </p14:sldIdLst>
        </p14:section>
        <p14:section name="clock 30 minutes" id="{DA42CE8B-9356-442F-BE93-3F2DD48D3F2F}">
          <p14:sldIdLst>
            <p14:sldId id="272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8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564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0648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003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298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535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5441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105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07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531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81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40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TextBox 261"/>
          <p:cNvSpPr txBox="1"/>
          <p:nvPr/>
        </p:nvSpPr>
        <p:spPr>
          <a:xfrm>
            <a:off x="7694188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8088527" y="185859"/>
            <a:ext cx="25490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4ABD2-FE14-4EEB-89B6-6E38CDFD8B00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4BC15E-0F67-413C-BCAA-69BA3F5C4222}"/>
              </a:ext>
            </a:extLst>
          </p:cNvPr>
          <p:cNvGrpSpPr/>
          <p:nvPr/>
        </p:nvGrpSpPr>
        <p:grpSpPr>
          <a:xfrm>
            <a:off x="3334544" y="2662628"/>
            <a:ext cx="573088" cy="573088"/>
            <a:chOff x="3334544" y="2662628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27FE7F-F2F7-4BCC-9F59-3BB9B1F19738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491552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2175B-8A1F-40EE-AD21-BB035B7B1F1E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23777" y="4475755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8BDEC-1F5A-45B8-ACFE-27A6E1CA6167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61773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3B2A56-B15D-466F-B9E7-4109194F6BF0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19535" y="5549887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E2AEF-56DE-4415-88E2-43F67AE45CD0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696346" y="2747401"/>
              <a:ext cx="2709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BF95E-6E73-4FCE-BD05-77118610020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36243" y="3514305"/>
              <a:ext cx="2741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9BA9F-E349-4CD6-91AC-93F36BEF50DC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59669" y="4483868"/>
              <a:ext cx="2580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E32A3-2A4F-4AE7-8B59-D95C311FB1CF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13390" y="5246701"/>
              <a:ext cx="25487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DF74C5-2E2C-45BB-A6A6-0C3D15A7DB28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03410-C957-444B-97B0-713D33D06B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643D5-AC0A-4517-B652-F025324B8405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9843" y="31785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0BA18-9CA4-4978-BA3C-84B66EB41117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1A0B8-03BA-4B34-A92B-3B586C1E862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52713" y="54090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4545F-9D85-4A48-BC84-197BEFFAD56D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15158-8D19-43FB-AD3B-3249CA70B9A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16038" y="46866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D0B83E-7499-482D-A919-7AE335A1776F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(Clock)</Template>
  <TotalTime>0</TotalTime>
  <Words>166</Words>
  <PresentationFormat>Màn hình rộng</PresentationFormat>
  <Paragraphs>86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Raleway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2018-11-16T01:31:42Z</dcterms:created>
  <dcterms:modified xsi:type="dcterms:W3CDTF">2023-09-16T10:17:55Z</dcterms:modified>
</cp:coreProperties>
</file>