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A912DF-AB8A-4827-A11B-3EBC3035D569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116E58-B243-4D97-B762-1AE097E064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5764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116E58-B243-4D97-B762-1AE097E064D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000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6600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495953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492917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584179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4828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9/20/2017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68361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9/20/2017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143979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9/20/2017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876636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9/20/2017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5495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9/20/2017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716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9/20/2017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510803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 eaLnBrk="1" latinLnBrk="0" hangingPunct="1"/>
            <a:fld id="{9D21D778-B565-4D7E-94D7-64010A445B68}" type="datetimeFigureOut">
              <a:rPr lang="en-US" smtClean="0"/>
              <a:pPr algn="r" eaLnBrk="1" latinLnBrk="0" hangingPunct="1"/>
              <a:t>9/20/2017</a:t>
            </a:fld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sz="1600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1414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1" name="Group 120"/>
          <p:cNvGrpSpPr/>
          <p:nvPr/>
        </p:nvGrpSpPr>
        <p:grpSpPr>
          <a:xfrm>
            <a:off x="3096985" y="3212374"/>
            <a:ext cx="2351315" cy="381000"/>
            <a:chOff x="3096985" y="3212374"/>
            <a:chExt cx="2351315" cy="381000"/>
          </a:xfrm>
        </p:grpSpPr>
        <p:sp>
          <p:nvSpPr>
            <p:cNvPr id="26" name="Rounded Rectangle 25"/>
            <p:cNvSpPr/>
            <p:nvPr/>
          </p:nvSpPr>
          <p:spPr>
            <a:xfrm>
              <a:off x="3590108" y="32123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O</a:t>
              </a:r>
              <a:endParaRPr lang="en-US" dirty="0"/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4086497" y="3212374"/>
              <a:ext cx="381000" cy="38100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U</a:t>
              </a:r>
              <a:endParaRPr lang="en-US" dirty="0"/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4575265" y="32123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</a:t>
              </a:r>
              <a:endParaRPr lang="en-US" dirty="0"/>
            </a:p>
          </p:txBody>
        </p:sp>
        <p:sp>
          <p:nvSpPr>
            <p:cNvPr id="29" name="Rounded Rectangle 28"/>
            <p:cNvSpPr/>
            <p:nvPr/>
          </p:nvSpPr>
          <p:spPr>
            <a:xfrm>
              <a:off x="5067300" y="32123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E</a:t>
              </a:r>
              <a:endParaRPr lang="en-US" dirty="0"/>
            </a:p>
          </p:txBody>
        </p:sp>
        <p:sp>
          <p:nvSpPr>
            <p:cNvPr id="30" name="Rounded Rectangle 29"/>
            <p:cNvSpPr/>
            <p:nvPr/>
          </p:nvSpPr>
          <p:spPr>
            <a:xfrm>
              <a:off x="3096985" y="32123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</a:t>
              </a:r>
              <a:endParaRPr lang="en-US" dirty="0"/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4058194" y="1096191"/>
            <a:ext cx="1390106" cy="381000"/>
            <a:chOff x="4058194" y="1096191"/>
            <a:chExt cx="1390106" cy="381000"/>
          </a:xfrm>
        </p:grpSpPr>
        <p:sp>
          <p:nvSpPr>
            <p:cNvPr id="10" name="Rounded Rectangle 9"/>
            <p:cNvSpPr/>
            <p:nvPr/>
          </p:nvSpPr>
          <p:spPr>
            <a:xfrm>
              <a:off x="4575265" y="1096191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</a:t>
              </a:r>
              <a:endParaRPr lang="en-US" dirty="0"/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4058194" y="1096191"/>
              <a:ext cx="381000" cy="38100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</a:t>
              </a:r>
              <a:endParaRPr lang="en-US" dirty="0"/>
            </a:p>
          </p:txBody>
        </p:sp>
        <p:sp>
          <p:nvSpPr>
            <p:cNvPr id="31" name="Rounded Rectangle 30"/>
            <p:cNvSpPr/>
            <p:nvPr/>
          </p:nvSpPr>
          <p:spPr>
            <a:xfrm>
              <a:off x="5067300" y="1096191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U</a:t>
              </a:r>
              <a:endParaRPr lang="en-US" dirty="0"/>
            </a:p>
          </p:txBody>
        </p:sp>
      </p:grpSp>
      <p:sp>
        <p:nvSpPr>
          <p:cNvPr id="37" name="Oval 36"/>
          <p:cNvSpPr/>
          <p:nvPr/>
        </p:nvSpPr>
        <p:spPr>
          <a:xfrm>
            <a:off x="213360" y="1617617"/>
            <a:ext cx="381000" cy="3810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8" name="Oval 37"/>
          <p:cNvSpPr/>
          <p:nvPr/>
        </p:nvSpPr>
        <p:spPr>
          <a:xfrm>
            <a:off x="213360" y="2147742"/>
            <a:ext cx="381000" cy="3810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9" name="Oval 38"/>
          <p:cNvSpPr/>
          <p:nvPr/>
        </p:nvSpPr>
        <p:spPr>
          <a:xfrm>
            <a:off x="215537" y="2667000"/>
            <a:ext cx="381000" cy="3810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40" name="Oval 39"/>
          <p:cNvSpPr/>
          <p:nvPr/>
        </p:nvSpPr>
        <p:spPr>
          <a:xfrm>
            <a:off x="213360" y="3200400"/>
            <a:ext cx="381000" cy="3810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41" name="Oval 40"/>
          <p:cNvSpPr/>
          <p:nvPr/>
        </p:nvSpPr>
        <p:spPr>
          <a:xfrm>
            <a:off x="213360" y="3733800"/>
            <a:ext cx="381000" cy="3810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</a:t>
            </a:r>
            <a:endParaRPr lang="en-US" dirty="0"/>
          </a:p>
        </p:txBody>
      </p:sp>
      <p:grpSp>
        <p:nvGrpSpPr>
          <p:cNvPr id="128" name="Group 127"/>
          <p:cNvGrpSpPr/>
          <p:nvPr/>
        </p:nvGrpSpPr>
        <p:grpSpPr>
          <a:xfrm>
            <a:off x="2057400" y="3745774"/>
            <a:ext cx="3390900" cy="385354"/>
            <a:chOff x="2057400" y="3745774"/>
            <a:chExt cx="3390900" cy="385354"/>
          </a:xfrm>
        </p:grpSpPr>
        <p:sp>
          <p:nvSpPr>
            <p:cNvPr id="22" name="Rounded Rectangle 21"/>
            <p:cNvSpPr/>
            <p:nvPr/>
          </p:nvSpPr>
          <p:spPr>
            <a:xfrm>
              <a:off x="3590108" y="37457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K</a:t>
              </a:r>
              <a:endParaRPr lang="en-US" dirty="0"/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4086497" y="3745774"/>
              <a:ext cx="381000" cy="38100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T</a:t>
              </a:r>
              <a:endParaRPr lang="en-US" dirty="0"/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4575265" y="37457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O</a:t>
              </a:r>
              <a:endParaRPr lang="en-US" dirty="0"/>
            </a:p>
          </p:txBody>
        </p:sp>
        <p:sp>
          <p:nvSpPr>
            <p:cNvPr id="25" name="Rounded Rectangle 24"/>
            <p:cNvSpPr/>
            <p:nvPr/>
          </p:nvSpPr>
          <p:spPr>
            <a:xfrm>
              <a:off x="5067300" y="37457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</a:t>
              </a:r>
              <a:endParaRPr lang="en-US" dirty="0"/>
            </a:p>
          </p:txBody>
        </p:sp>
        <p:sp>
          <p:nvSpPr>
            <p:cNvPr id="32" name="Rounded Rectangle 31"/>
            <p:cNvSpPr/>
            <p:nvPr/>
          </p:nvSpPr>
          <p:spPr>
            <a:xfrm>
              <a:off x="2057400" y="3750128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</a:t>
              </a:r>
              <a:endParaRPr lang="en-US" dirty="0"/>
            </a:p>
          </p:txBody>
        </p:sp>
        <p:sp>
          <p:nvSpPr>
            <p:cNvPr id="49" name="Rounded Rectangle 48"/>
            <p:cNvSpPr/>
            <p:nvPr/>
          </p:nvSpPr>
          <p:spPr>
            <a:xfrm>
              <a:off x="2578826" y="37457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E</a:t>
              </a:r>
              <a:endParaRPr lang="en-US" dirty="0"/>
            </a:p>
          </p:txBody>
        </p:sp>
        <p:sp>
          <p:nvSpPr>
            <p:cNvPr id="50" name="Rounded Rectangle 49"/>
            <p:cNvSpPr/>
            <p:nvPr/>
          </p:nvSpPr>
          <p:spPr>
            <a:xfrm>
              <a:off x="3096985" y="37457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</a:t>
              </a:r>
              <a:endParaRPr lang="en-US" dirty="0"/>
            </a:p>
          </p:txBody>
        </p:sp>
      </p:grpSp>
      <p:grpSp>
        <p:nvGrpSpPr>
          <p:cNvPr id="101" name="Group 100"/>
          <p:cNvGrpSpPr/>
          <p:nvPr/>
        </p:nvGrpSpPr>
        <p:grpSpPr>
          <a:xfrm>
            <a:off x="4058194" y="2179315"/>
            <a:ext cx="2895600" cy="381000"/>
            <a:chOff x="4058194" y="2179315"/>
            <a:chExt cx="2895600" cy="381000"/>
          </a:xfrm>
        </p:grpSpPr>
        <p:sp>
          <p:nvSpPr>
            <p:cNvPr id="12" name="Rounded Rectangle 11"/>
            <p:cNvSpPr/>
            <p:nvPr/>
          </p:nvSpPr>
          <p:spPr>
            <a:xfrm>
              <a:off x="6068786" y="2179315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</a:t>
              </a:r>
              <a:endParaRPr lang="en-US" dirty="0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4058194" y="2179315"/>
              <a:ext cx="381000" cy="38100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</a:t>
              </a:r>
              <a:endParaRPr lang="en-US" dirty="0"/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4575265" y="2179315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E</a:t>
              </a:r>
              <a:endParaRPr lang="en-US" dirty="0"/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5067300" y="2179315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</a:t>
              </a:r>
              <a:endParaRPr lang="en-US" dirty="0"/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5544094" y="2179315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O</a:t>
              </a:r>
              <a:endParaRPr lang="en-US" dirty="0"/>
            </a:p>
          </p:txBody>
        </p:sp>
        <p:sp>
          <p:nvSpPr>
            <p:cNvPr id="55" name="Rounded Rectangle 54"/>
            <p:cNvSpPr/>
            <p:nvPr/>
          </p:nvSpPr>
          <p:spPr>
            <a:xfrm>
              <a:off x="6572794" y="2179315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Y</a:t>
              </a:r>
              <a:endParaRPr lang="en-US" dirty="0"/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3590108" y="1629591"/>
            <a:ext cx="3363686" cy="381000"/>
            <a:chOff x="3590108" y="1629591"/>
            <a:chExt cx="3363686" cy="381000"/>
          </a:xfrm>
        </p:grpSpPr>
        <p:sp>
          <p:nvSpPr>
            <p:cNvPr id="4" name="Rounded Rectangle 3"/>
            <p:cNvSpPr/>
            <p:nvPr/>
          </p:nvSpPr>
          <p:spPr>
            <a:xfrm>
              <a:off x="3590108" y="1629591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M</a:t>
              </a:r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5544094" y="1629591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T</a:t>
              </a:r>
              <a:endParaRPr lang="en-US" dirty="0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4058194" y="1629591"/>
              <a:ext cx="381000" cy="38100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O</a:t>
              </a:r>
              <a:endParaRPr lang="en-US" dirty="0"/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4575265" y="1629591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</a:t>
              </a:r>
              <a:endParaRPr lang="en-US" dirty="0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5067300" y="1629591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I</a:t>
              </a:r>
              <a:endParaRPr lang="en-US" dirty="0"/>
            </a:p>
          </p:txBody>
        </p:sp>
        <p:sp>
          <p:nvSpPr>
            <p:cNvPr id="57" name="Rounded Rectangle 56"/>
            <p:cNvSpPr/>
            <p:nvPr/>
          </p:nvSpPr>
          <p:spPr>
            <a:xfrm>
              <a:off x="6572794" y="1629591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</a:t>
              </a:r>
              <a:endParaRPr lang="en-US" dirty="0"/>
            </a:p>
          </p:txBody>
        </p:sp>
        <p:sp>
          <p:nvSpPr>
            <p:cNvPr id="58" name="Rounded Rectangle 57"/>
            <p:cNvSpPr/>
            <p:nvPr/>
          </p:nvSpPr>
          <p:spPr>
            <a:xfrm>
              <a:off x="6068786" y="1629591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O</a:t>
              </a:r>
              <a:endParaRPr lang="en-US" dirty="0"/>
            </a:p>
          </p:txBody>
        </p:sp>
      </p:grpSp>
      <p:grpSp>
        <p:nvGrpSpPr>
          <p:cNvPr id="147" name="Group 146"/>
          <p:cNvGrpSpPr/>
          <p:nvPr/>
        </p:nvGrpSpPr>
        <p:grpSpPr>
          <a:xfrm>
            <a:off x="2057400" y="4724400"/>
            <a:ext cx="3891642" cy="392974"/>
            <a:chOff x="2057400" y="4724400"/>
            <a:chExt cx="3891642" cy="392974"/>
          </a:xfrm>
        </p:grpSpPr>
        <p:sp>
          <p:nvSpPr>
            <p:cNvPr id="43" name="Rounded Rectangle 42"/>
            <p:cNvSpPr/>
            <p:nvPr/>
          </p:nvSpPr>
          <p:spPr>
            <a:xfrm>
              <a:off x="5568042" y="47363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T</a:t>
              </a:r>
              <a:endParaRPr lang="en-US" dirty="0"/>
            </a:p>
          </p:txBody>
        </p:sp>
        <p:sp>
          <p:nvSpPr>
            <p:cNvPr id="59" name="Rounded Rectangle 58"/>
            <p:cNvSpPr/>
            <p:nvPr/>
          </p:nvSpPr>
          <p:spPr>
            <a:xfrm>
              <a:off x="2578826" y="47363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</a:t>
              </a:r>
              <a:endParaRPr lang="en-US" dirty="0"/>
            </a:p>
          </p:txBody>
        </p:sp>
        <p:sp>
          <p:nvSpPr>
            <p:cNvPr id="65" name="Rounded Rectangle 64"/>
            <p:cNvSpPr/>
            <p:nvPr/>
          </p:nvSpPr>
          <p:spPr>
            <a:xfrm>
              <a:off x="5067300" y="47363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E</a:t>
              </a:r>
              <a:endParaRPr lang="en-US" dirty="0"/>
            </a:p>
          </p:txBody>
        </p:sp>
        <p:sp>
          <p:nvSpPr>
            <p:cNvPr id="66" name="Rounded Rectangle 65"/>
            <p:cNvSpPr/>
            <p:nvPr/>
          </p:nvSpPr>
          <p:spPr>
            <a:xfrm>
              <a:off x="4592680" y="47363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</a:t>
              </a:r>
              <a:endParaRPr lang="en-US" dirty="0"/>
            </a:p>
          </p:txBody>
        </p:sp>
        <p:sp>
          <p:nvSpPr>
            <p:cNvPr id="67" name="Rounded Rectangle 66"/>
            <p:cNvSpPr/>
            <p:nvPr/>
          </p:nvSpPr>
          <p:spPr>
            <a:xfrm>
              <a:off x="3590108" y="47363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E</a:t>
              </a:r>
              <a:endParaRPr lang="en-US" dirty="0"/>
            </a:p>
          </p:txBody>
        </p:sp>
        <p:sp>
          <p:nvSpPr>
            <p:cNvPr id="68" name="Rounded Rectangle 67"/>
            <p:cNvSpPr/>
            <p:nvPr/>
          </p:nvSpPr>
          <p:spPr>
            <a:xfrm>
              <a:off x="4086497" y="4724400"/>
              <a:ext cx="381000" cy="38100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</a:t>
              </a:r>
              <a:endParaRPr lang="en-US" dirty="0"/>
            </a:p>
          </p:txBody>
        </p:sp>
        <p:sp>
          <p:nvSpPr>
            <p:cNvPr id="69" name="Rounded Rectangle 68"/>
            <p:cNvSpPr/>
            <p:nvPr/>
          </p:nvSpPr>
          <p:spPr>
            <a:xfrm>
              <a:off x="3096985" y="47363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T</a:t>
              </a:r>
              <a:endParaRPr lang="en-US" dirty="0"/>
            </a:p>
          </p:txBody>
        </p:sp>
        <p:sp>
          <p:nvSpPr>
            <p:cNvPr id="70" name="Rounded Rectangle 69"/>
            <p:cNvSpPr/>
            <p:nvPr/>
          </p:nvSpPr>
          <p:spPr>
            <a:xfrm>
              <a:off x="2057400" y="4724400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I</a:t>
              </a:r>
              <a:endParaRPr lang="en-US" dirty="0"/>
            </a:p>
          </p:txBody>
        </p:sp>
      </p:grpSp>
      <p:grpSp>
        <p:nvGrpSpPr>
          <p:cNvPr id="137" name="Group 136"/>
          <p:cNvGrpSpPr/>
          <p:nvPr/>
        </p:nvGrpSpPr>
        <p:grpSpPr>
          <a:xfrm>
            <a:off x="3590108" y="4271554"/>
            <a:ext cx="3897086" cy="381000"/>
            <a:chOff x="3590108" y="4271554"/>
            <a:chExt cx="3897086" cy="381000"/>
          </a:xfrm>
        </p:grpSpPr>
        <p:sp>
          <p:nvSpPr>
            <p:cNvPr id="44" name="Rounded Rectangle 43"/>
            <p:cNvSpPr/>
            <p:nvPr/>
          </p:nvSpPr>
          <p:spPr>
            <a:xfrm>
              <a:off x="6068786" y="427155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48" name="Rounded Rectangle 47"/>
            <p:cNvSpPr/>
            <p:nvPr/>
          </p:nvSpPr>
          <p:spPr>
            <a:xfrm>
              <a:off x="6572794" y="427155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</a:t>
              </a:r>
              <a:endParaRPr lang="en-US" dirty="0"/>
            </a:p>
          </p:txBody>
        </p:sp>
        <p:sp>
          <p:nvSpPr>
            <p:cNvPr id="60" name="Rounded Rectangle 59"/>
            <p:cNvSpPr/>
            <p:nvPr/>
          </p:nvSpPr>
          <p:spPr>
            <a:xfrm>
              <a:off x="4592680" y="427155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Y</a:t>
              </a:r>
              <a:endParaRPr lang="en-US" dirty="0"/>
            </a:p>
          </p:txBody>
        </p:sp>
        <p:sp>
          <p:nvSpPr>
            <p:cNvPr id="61" name="Rounded Rectangle 60"/>
            <p:cNvSpPr/>
            <p:nvPr/>
          </p:nvSpPr>
          <p:spPr>
            <a:xfrm>
              <a:off x="5067300" y="427155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62" name="Rounded Rectangle 61"/>
            <p:cNvSpPr/>
            <p:nvPr/>
          </p:nvSpPr>
          <p:spPr>
            <a:xfrm>
              <a:off x="4086497" y="4271554"/>
              <a:ext cx="381000" cy="38100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E</a:t>
              </a:r>
              <a:endParaRPr lang="en-US" dirty="0"/>
            </a:p>
          </p:txBody>
        </p:sp>
        <p:sp>
          <p:nvSpPr>
            <p:cNvPr id="63" name="Rounded Rectangle 62"/>
            <p:cNvSpPr/>
            <p:nvPr/>
          </p:nvSpPr>
          <p:spPr>
            <a:xfrm>
              <a:off x="5568042" y="427155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O</a:t>
              </a:r>
              <a:endParaRPr lang="en-US" dirty="0"/>
            </a:p>
          </p:txBody>
        </p:sp>
        <p:sp>
          <p:nvSpPr>
            <p:cNvPr id="64" name="Rounded Rectangle 63"/>
            <p:cNvSpPr/>
            <p:nvPr/>
          </p:nvSpPr>
          <p:spPr>
            <a:xfrm>
              <a:off x="7106194" y="427155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</a:t>
              </a:r>
              <a:endParaRPr lang="en-US" dirty="0"/>
            </a:p>
          </p:txBody>
        </p:sp>
        <p:sp>
          <p:nvSpPr>
            <p:cNvPr id="71" name="Rounded Rectangle 70"/>
            <p:cNvSpPr/>
            <p:nvPr/>
          </p:nvSpPr>
          <p:spPr>
            <a:xfrm>
              <a:off x="3590108" y="427155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K</a:t>
              </a:r>
              <a:endParaRPr lang="en-US" dirty="0"/>
            </a:p>
          </p:txBody>
        </p:sp>
      </p:grpSp>
      <p:grpSp>
        <p:nvGrpSpPr>
          <p:cNvPr id="109" name="Group 108"/>
          <p:cNvGrpSpPr/>
          <p:nvPr/>
        </p:nvGrpSpPr>
        <p:grpSpPr>
          <a:xfrm>
            <a:off x="2578826" y="2678974"/>
            <a:ext cx="4908368" cy="397329"/>
            <a:chOff x="2578826" y="2662645"/>
            <a:chExt cx="4908368" cy="397329"/>
          </a:xfrm>
        </p:grpSpPr>
        <p:sp>
          <p:nvSpPr>
            <p:cNvPr id="17" name="Rounded Rectangle 16"/>
            <p:cNvSpPr/>
            <p:nvPr/>
          </p:nvSpPr>
          <p:spPr>
            <a:xfrm>
              <a:off x="5544094" y="26789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</a:t>
              </a:r>
              <a:endParaRPr lang="en-US" dirty="0"/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3590108" y="2662645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O</a:t>
              </a:r>
              <a:endParaRPr lang="en-US" dirty="0"/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4058194" y="2678974"/>
              <a:ext cx="381000" cy="38100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</a:t>
              </a:r>
              <a:endParaRPr lang="en-US" dirty="0"/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4575265" y="26789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</a:t>
              </a:r>
              <a:endParaRPr lang="en-US" dirty="0"/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5067300" y="26789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Y</a:t>
              </a:r>
              <a:endParaRPr lang="en-US" dirty="0"/>
            </a:p>
          </p:txBody>
        </p:sp>
        <p:sp>
          <p:nvSpPr>
            <p:cNvPr id="51" name="Rounded Rectangle 50"/>
            <p:cNvSpPr/>
            <p:nvPr/>
          </p:nvSpPr>
          <p:spPr>
            <a:xfrm>
              <a:off x="7106194" y="26789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K</a:t>
              </a:r>
              <a:endParaRPr lang="en-US" dirty="0"/>
            </a:p>
          </p:txBody>
        </p:sp>
        <p:sp>
          <p:nvSpPr>
            <p:cNvPr id="52" name="Rounded Rectangle 51"/>
            <p:cNvSpPr/>
            <p:nvPr/>
          </p:nvSpPr>
          <p:spPr>
            <a:xfrm>
              <a:off x="6572794" y="26789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</a:t>
              </a:r>
              <a:endParaRPr lang="en-US" dirty="0"/>
            </a:p>
          </p:txBody>
        </p:sp>
        <p:sp>
          <p:nvSpPr>
            <p:cNvPr id="53" name="Rounded Rectangle 52"/>
            <p:cNvSpPr/>
            <p:nvPr/>
          </p:nvSpPr>
          <p:spPr>
            <a:xfrm>
              <a:off x="6068786" y="26789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I</a:t>
              </a:r>
              <a:endParaRPr lang="en-US" dirty="0"/>
            </a:p>
          </p:txBody>
        </p:sp>
        <p:sp>
          <p:nvSpPr>
            <p:cNvPr id="54" name="Rounded Rectangle 53"/>
            <p:cNvSpPr/>
            <p:nvPr/>
          </p:nvSpPr>
          <p:spPr>
            <a:xfrm>
              <a:off x="3096985" y="2662645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L</a:t>
              </a:r>
              <a:endParaRPr lang="en-US" dirty="0"/>
            </a:p>
          </p:txBody>
        </p:sp>
        <p:sp>
          <p:nvSpPr>
            <p:cNvPr id="72" name="Rounded Rectangle 71"/>
            <p:cNvSpPr/>
            <p:nvPr/>
          </p:nvSpPr>
          <p:spPr>
            <a:xfrm>
              <a:off x="2578826" y="2662645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</a:t>
              </a:r>
              <a:endParaRPr lang="en-US" dirty="0"/>
            </a:p>
          </p:txBody>
        </p:sp>
      </p:grpSp>
      <p:sp>
        <p:nvSpPr>
          <p:cNvPr id="73" name="Oval 72"/>
          <p:cNvSpPr/>
          <p:nvPr/>
        </p:nvSpPr>
        <p:spPr>
          <a:xfrm>
            <a:off x="223157" y="4210594"/>
            <a:ext cx="381000" cy="3810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74" name="Oval 73"/>
          <p:cNvSpPr/>
          <p:nvPr/>
        </p:nvSpPr>
        <p:spPr>
          <a:xfrm>
            <a:off x="224245" y="4724400"/>
            <a:ext cx="381000" cy="3810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8</a:t>
            </a:r>
            <a:endParaRPr lang="en-US" dirty="0"/>
          </a:p>
        </p:txBody>
      </p:sp>
      <p:grpSp>
        <p:nvGrpSpPr>
          <p:cNvPr id="76" name="Group 75"/>
          <p:cNvGrpSpPr/>
          <p:nvPr/>
        </p:nvGrpSpPr>
        <p:grpSpPr>
          <a:xfrm>
            <a:off x="4058194" y="1113608"/>
            <a:ext cx="1390106" cy="381000"/>
            <a:chOff x="4058194" y="1096191"/>
            <a:chExt cx="1390106" cy="381000"/>
          </a:xfrm>
        </p:grpSpPr>
        <p:sp>
          <p:nvSpPr>
            <p:cNvPr id="77" name="Rounded Rectangle 76"/>
            <p:cNvSpPr/>
            <p:nvPr/>
          </p:nvSpPr>
          <p:spPr>
            <a:xfrm>
              <a:off x="4575265" y="1096191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Rounded Rectangle 77"/>
            <p:cNvSpPr/>
            <p:nvPr/>
          </p:nvSpPr>
          <p:spPr>
            <a:xfrm>
              <a:off x="4058194" y="1096191"/>
              <a:ext cx="381000" cy="38100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9" name="Rounded Rectangle 78"/>
            <p:cNvSpPr/>
            <p:nvPr/>
          </p:nvSpPr>
          <p:spPr>
            <a:xfrm>
              <a:off x="5067300" y="1096191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0" name="Oval 79"/>
          <p:cNvSpPr/>
          <p:nvPr/>
        </p:nvSpPr>
        <p:spPr>
          <a:xfrm>
            <a:off x="224245" y="1129936"/>
            <a:ext cx="381000" cy="3810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grpSp>
        <p:nvGrpSpPr>
          <p:cNvPr id="93" name="Group 92"/>
          <p:cNvGrpSpPr/>
          <p:nvPr/>
        </p:nvGrpSpPr>
        <p:grpSpPr>
          <a:xfrm>
            <a:off x="3593373" y="1617617"/>
            <a:ext cx="3363686" cy="381000"/>
            <a:chOff x="3590108" y="1629591"/>
            <a:chExt cx="3363686" cy="381000"/>
          </a:xfrm>
        </p:grpSpPr>
        <p:sp>
          <p:nvSpPr>
            <p:cNvPr id="94" name="Rounded Rectangle 93"/>
            <p:cNvSpPr/>
            <p:nvPr/>
          </p:nvSpPr>
          <p:spPr>
            <a:xfrm>
              <a:off x="3590108" y="1629591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Rounded Rectangle 94"/>
            <p:cNvSpPr/>
            <p:nvPr/>
          </p:nvSpPr>
          <p:spPr>
            <a:xfrm>
              <a:off x="5544094" y="1629591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Rounded Rectangle 95"/>
            <p:cNvSpPr/>
            <p:nvPr/>
          </p:nvSpPr>
          <p:spPr>
            <a:xfrm>
              <a:off x="4058194" y="1629591"/>
              <a:ext cx="381000" cy="38100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Rounded Rectangle 96"/>
            <p:cNvSpPr/>
            <p:nvPr/>
          </p:nvSpPr>
          <p:spPr>
            <a:xfrm>
              <a:off x="4575265" y="1629591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Rounded Rectangle 97"/>
            <p:cNvSpPr/>
            <p:nvPr/>
          </p:nvSpPr>
          <p:spPr>
            <a:xfrm>
              <a:off x="5067300" y="1629591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Rounded Rectangle 98"/>
            <p:cNvSpPr/>
            <p:nvPr/>
          </p:nvSpPr>
          <p:spPr>
            <a:xfrm>
              <a:off x="6572794" y="1629591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Rounded Rectangle 99"/>
            <p:cNvSpPr/>
            <p:nvPr/>
          </p:nvSpPr>
          <p:spPr>
            <a:xfrm>
              <a:off x="6068786" y="1629591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4061459" y="2179315"/>
            <a:ext cx="2895600" cy="381000"/>
            <a:chOff x="4058194" y="2179315"/>
            <a:chExt cx="2895600" cy="381000"/>
          </a:xfrm>
        </p:grpSpPr>
        <p:sp>
          <p:nvSpPr>
            <p:cNvPr id="103" name="Rounded Rectangle 102"/>
            <p:cNvSpPr/>
            <p:nvPr/>
          </p:nvSpPr>
          <p:spPr>
            <a:xfrm>
              <a:off x="6068786" y="2179315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Rounded Rectangle 103"/>
            <p:cNvSpPr/>
            <p:nvPr/>
          </p:nvSpPr>
          <p:spPr>
            <a:xfrm>
              <a:off x="4058194" y="2179315"/>
              <a:ext cx="381000" cy="38100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5" name="Rounded Rectangle 104"/>
            <p:cNvSpPr/>
            <p:nvPr/>
          </p:nvSpPr>
          <p:spPr>
            <a:xfrm>
              <a:off x="4575265" y="2179315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Rounded Rectangle 105"/>
            <p:cNvSpPr/>
            <p:nvPr/>
          </p:nvSpPr>
          <p:spPr>
            <a:xfrm>
              <a:off x="5067300" y="2179315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Rounded Rectangle 106"/>
            <p:cNvSpPr/>
            <p:nvPr/>
          </p:nvSpPr>
          <p:spPr>
            <a:xfrm>
              <a:off x="5544094" y="2179315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Rounded Rectangle 107"/>
            <p:cNvSpPr/>
            <p:nvPr/>
          </p:nvSpPr>
          <p:spPr>
            <a:xfrm>
              <a:off x="6572794" y="2179315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0" name="Group 109"/>
          <p:cNvGrpSpPr/>
          <p:nvPr/>
        </p:nvGrpSpPr>
        <p:grpSpPr>
          <a:xfrm>
            <a:off x="2578826" y="2695303"/>
            <a:ext cx="4908368" cy="397329"/>
            <a:chOff x="2578826" y="2662645"/>
            <a:chExt cx="4908368" cy="397329"/>
          </a:xfrm>
        </p:grpSpPr>
        <p:sp>
          <p:nvSpPr>
            <p:cNvPr id="111" name="Rounded Rectangle 110"/>
            <p:cNvSpPr/>
            <p:nvPr/>
          </p:nvSpPr>
          <p:spPr>
            <a:xfrm>
              <a:off x="5544094" y="26789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Rounded Rectangle 111"/>
            <p:cNvSpPr/>
            <p:nvPr/>
          </p:nvSpPr>
          <p:spPr>
            <a:xfrm>
              <a:off x="3590108" y="2662645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Rounded Rectangle 112"/>
            <p:cNvSpPr/>
            <p:nvPr/>
          </p:nvSpPr>
          <p:spPr>
            <a:xfrm>
              <a:off x="4058194" y="2678974"/>
              <a:ext cx="381000" cy="38100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4" name="Rounded Rectangle 113"/>
            <p:cNvSpPr/>
            <p:nvPr/>
          </p:nvSpPr>
          <p:spPr>
            <a:xfrm>
              <a:off x="4575265" y="26789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Rounded Rectangle 114"/>
            <p:cNvSpPr/>
            <p:nvPr/>
          </p:nvSpPr>
          <p:spPr>
            <a:xfrm>
              <a:off x="5067300" y="26789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Rounded Rectangle 115"/>
            <p:cNvSpPr/>
            <p:nvPr/>
          </p:nvSpPr>
          <p:spPr>
            <a:xfrm>
              <a:off x="7106194" y="26789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Rounded Rectangle 116"/>
            <p:cNvSpPr/>
            <p:nvPr/>
          </p:nvSpPr>
          <p:spPr>
            <a:xfrm>
              <a:off x="6572794" y="26789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Rounded Rectangle 117"/>
            <p:cNvSpPr/>
            <p:nvPr/>
          </p:nvSpPr>
          <p:spPr>
            <a:xfrm>
              <a:off x="6068786" y="26789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Rounded Rectangle 118"/>
            <p:cNvSpPr/>
            <p:nvPr/>
          </p:nvSpPr>
          <p:spPr>
            <a:xfrm>
              <a:off x="3096985" y="2662645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Rounded Rectangle 119"/>
            <p:cNvSpPr/>
            <p:nvPr/>
          </p:nvSpPr>
          <p:spPr>
            <a:xfrm>
              <a:off x="2578826" y="2662645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2" name="Group 121"/>
          <p:cNvGrpSpPr/>
          <p:nvPr/>
        </p:nvGrpSpPr>
        <p:grpSpPr>
          <a:xfrm>
            <a:off x="3073036" y="3200400"/>
            <a:ext cx="2351315" cy="381000"/>
            <a:chOff x="3096985" y="3212374"/>
            <a:chExt cx="2351315" cy="381000"/>
          </a:xfrm>
        </p:grpSpPr>
        <p:sp>
          <p:nvSpPr>
            <p:cNvPr id="123" name="Rounded Rectangle 122"/>
            <p:cNvSpPr/>
            <p:nvPr/>
          </p:nvSpPr>
          <p:spPr>
            <a:xfrm>
              <a:off x="3590108" y="32123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Rounded Rectangle 123"/>
            <p:cNvSpPr/>
            <p:nvPr/>
          </p:nvSpPr>
          <p:spPr>
            <a:xfrm>
              <a:off x="4086497" y="3212374"/>
              <a:ext cx="381000" cy="38100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5" name="Rounded Rectangle 124"/>
            <p:cNvSpPr/>
            <p:nvPr/>
          </p:nvSpPr>
          <p:spPr>
            <a:xfrm>
              <a:off x="4575265" y="32123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Rounded Rectangle 125"/>
            <p:cNvSpPr/>
            <p:nvPr/>
          </p:nvSpPr>
          <p:spPr>
            <a:xfrm>
              <a:off x="5067300" y="32123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Rounded Rectangle 126"/>
            <p:cNvSpPr/>
            <p:nvPr/>
          </p:nvSpPr>
          <p:spPr>
            <a:xfrm>
              <a:off x="3096985" y="32123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9" name="Group 128"/>
          <p:cNvGrpSpPr/>
          <p:nvPr/>
        </p:nvGrpSpPr>
        <p:grpSpPr>
          <a:xfrm>
            <a:off x="2057400" y="3743597"/>
            <a:ext cx="3390900" cy="385354"/>
            <a:chOff x="2057400" y="3745774"/>
            <a:chExt cx="3390900" cy="385354"/>
          </a:xfrm>
        </p:grpSpPr>
        <p:sp>
          <p:nvSpPr>
            <p:cNvPr id="130" name="Rounded Rectangle 129"/>
            <p:cNvSpPr/>
            <p:nvPr/>
          </p:nvSpPr>
          <p:spPr>
            <a:xfrm>
              <a:off x="3590108" y="37457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Rounded Rectangle 130"/>
            <p:cNvSpPr/>
            <p:nvPr/>
          </p:nvSpPr>
          <p:spPr>
            <a:xfrm>
              <a:off x="4086497" y="3745774"/>
              <a:ext cx="381000" cy="38100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2" name="Rounded Rectangle 131"/>
            <p:cNvSpPr/>
            <p:nvPr/>
          </p:nvSpPr>
          <p:spPr>
            <a:xfrm>
              <a:off x="4575265" y="37457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Rounded Rectangle 132"/>
            <p:cNvSpPr/>
            <p:nvPr/>
          </p:nvSpPr>
          <p:spPr>
            <a:xfrm>
              <a:off x="5067300" y="37457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Rounded Rectangle 133"/>
            <p:cNvSpPr/>
            <p:nvPr/>
          </p:nvSpPr>
          <p:spPr>
            <a:xfrm>
              <a:off x="2057400" y="3750128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Rounded Rectangle 134"/>
            <p:cNvSpPr/>
            <p:nvPr/>
          </p:nvSpPr>
          <p:spPr>
            <a:xfrm>
              <a:off x="2578826" y="37457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Rounded Rectangle 135"/>
            <p:cNvSpPr/>
            <p:nvPr/>
          </p:nvSpPr>
          <p:spPr>
            <a:xfrm>
              <a:off x="3096985" y="37457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8" name="Group 137"/>
          <p:cNvGrpSpPr/>
          <p:nvPr/>
        </p:nvGrpSpPr>
        <p:grpSpPr>
          <a:xfrm>
            <a:off x="3590108" y="4271554"/>
            <a:ext cx="3897086" cy="381000"/>
            <a:chOff x="3590108" y="4271554"/>
            <a:chExt cx="3897086" cy="381000"/>
          </a:xfrm>
        </p:grpSpPr>
        <p:sp>
          <p:nvSpPr>
            <p:cNvPr id="139" name="Rounded Rectangle 138"/>
            <p:cNvSpPr/>
            <p:nvPr/>
          </p:nvSpPr>
          <p:spPr>
            <a:xfrm>
              <a:off x="6068786" y="427155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Rounded Rectangle 139"/>
            <p:cNvSpPr/>
            <p:nvPr/>
          </p:nvSpPr>
          <p:spPr>
            <a:xfrm>
              <a:off x="6572794" y="427155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Rounded Rectangle 140"/>
            <p:cNvSpPr/>
            <p:nvPr/>
          </p:nvSpPr>
          <p:spPr>
            <a:xfrm>
              <a:off x="4592680" y="427155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Rounded Rectangle 141"/>
            <p:cNvSpPr/>
            <p:nvPr/>
          </p:nvSpPr>
          <p:spPr>
            <a:xfrm>
              <a:off x="5067300" y="427155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Rounded Rectangle 142"/>
            <p:cNvSpPr/>
            <p:nvPr/>
          </p:nvSpPr>
          <p:spPr>
            <a:xfrm>
              <a:off x="4086497" y="4271554"/>
              <a:ext cx="381000" cy="38100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4" name="Rounded Rectangle 143"/>
            <p:cNvSpPr/>
            <p:nvPr/>
          </p:nvSpPr>
          <p:spPr>
            <a:xfrm>
              <a:off x="5568042" y="427155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Rounded Rectangle 144"/>
            <p:cNvSpPr/>
            <p:nvPr/>
          </p:nvSpPr>
          <p:spPr>
            <a:xfrm>
              <a:off x="7106194" y="427155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Rounded Rectangle 145"/>
            <p:cNvSpPr/>
            <p:nvPr/>
          </p:nvSpPr>
          <p:spPr>
            <a:xfrm>
              <a:off x="3590108" y="427155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8" name="Group 147"/>
          <p:cNvGrpSpPr/>
          <p:nvPr/>
        </p:nvGrpSpPr>
        <p:grpSpPr>
          <a:xfrm>
            <a:off x="2072095" y="4694736"/>
            <a:ext cx="3891642" cy="440327"/>
            <a:chOff x="2057400" y="4724400"/>
            <a:chExt cx="3891642" cy="440327"/>
          </a:xfrm>
        </p:grpSpPr>
        <p:sp>
          <p:nvSpPr>
            <p:cNvPr id="149" name="Rounded Rectangle 148"/>
            <p:cNvSpPr/>
            <p:nvPr/>
          </p:nvSpPr>
          <p:spPr>
            <a:xfrm>
              <a:off x="5568042" y="47363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Rounded Rectangle 149"/>
            <p:cNvSpPr/>
            <p:nvPr/>
          </p:nvSpPr>
          <p:spPr>
            <a:xfrm>
              <a:off x="2578826" y="47363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Rounded Rectangle 150"/>
            <p:cNvSpPr/>
            <p:nvPr/>
          </p:nvSpPr>
          <p:spPr>
            <a:xfrm>
              <a:off x="5067300" y="47363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Rounded Rectangle 151"/>
            <p:cNvSpPr/>
            <p:nvPr/>
          </p:nvSpPr>
          <p:spPr>
            <a:xfrm>
              <a:off x="4592680" y="47363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Rounded Rectangle 152"/>
            <p:cNvSpPr/>
            <p:nvPr/>
          </p:nvSpPr>
          <p:spPr>
            <a:xfrm>
              <a:off x="3590108" y="47363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Rounded Rectangle 153"/>
            <p:cNvSpPr/>
            <p:nvPr/>
          </p:nvSpPr>
          <p:spPr>
            <a:xfrm>
              <a:off x="4062548" y="4783727"/>
              <a:ext cx="381000" cy="38100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5" name="Rounded Rectangle 154"/>
            <p:cNvSpPr/>
            <p:nvPr/>
          </p:nvSpPr>
          <p:spPr>
            <a:xfrm>
              <a:off x="3096985" y="47363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Rounded Rectangle 155"/>
            <p:cNvSpPr/>
            <p:nvPr/>
          </p:nvSpPr>
          <p:spPr>
            <a:xfrm>
              <a:off x="2057400" y="4724400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Rounded Rectangle 1"/>
          <p:cNvSpPr/>
          <p:nvPr/>
        </p:nvSpPr>
        <p:spPr>
          <a:xfrm>
            <a:off x="2057400" y="5930537"/>
            <a:ext cx="5345975" cy="9144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The short form of Central Processing Unit</a:t>
            </a:r>
          </a:p>
        </p:txBody>
      </p:sp>
      <p:sp>
        <p:nvSpPr>
          <p:cNvPr id="3" name="5-Point Star 2"/>
          <p:cNvSpPr/>
          <p:nvPr/>
        </p:nvSpPr>
        <p:spPr>
          <a:xfrm>
            <a:off x="8153400" y="1129936"/>
            <a:ext cx="381000" cy="347255"/>
          </a:xfrm>
          <a:prstGeom prst="star5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5-Point Star 171"/>
          <p:cNvSpPr/>
          <p:nvPr/>
        </p:nvSpPr>
        <p:spPr>
          <a:xfrm>
            <a:off x="8153400" y="1634489"/>
            <a:ext cx="381000" cy="347255"/>
          </a:xfrm>
          <a:prstGeom prst="star5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5-Point Star 172"/>
          <p:cNvSpPr/>
          <p:nvPr/>
        </p:nvSpPr>
        <p:spPr>
          <a:xfrm>
            <a:off x="8153400" y="2164614"/>
            <a:ext cx="381000" cy="347255"/>
          </a:xfrm>
          <a:prstGeom prst="star5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5-Point Star 173"/>
          <p:cNvSpPr/>
          <p:nvPr/>
        </p:nvSpPr>
        <p:spPr>
          <a:xfrm>
            <a:off x="8170817" y="2718161"/>
            <a:ext cx="381000" cy="347255"/>
          </a:xfrm>
          <a:prstGeom prst="star5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5-Point Star 174"/>
          <p:cNvSpPr/>
          <p:nvPr/>
        </p:nvSpPr>
        <p:spPr>
          <a:xfrm>
            <a:off x="8170817" y="3247207"/>
            <a:ext cx="381000" cy="347255"/>
          </a:xfrm>
          <a:prstGeom prst="star5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5-Point Star 175"/>
          <p:cNvSpPr/>
          <p:nvPr/>
        </p:nvSpPr>
        <p:spPr>
          <a:xfrm>
            <a:off x="8170817" y="3777342"/>
            <a:ext cx="381000" cy="347255"/>
          </a:xfrm>
          <a:prstGeom prst="star5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5-Point Star 176"/>
          <p:cNvSpPr/>
          <p:nvPr/>
        </p:nvSpPr>
        <p:spPr>
          <a:xfrm>
            <a:off x="8170817" y="4267199"/>
            <a:ext cx="381000" cy="347255"/>
          </a:xfrm>
          <a:prstGeom prst="star5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5-Point Star 177"/>
          <p:cNvSpPr/>
          <p:nvPr/>
        </p:nvSpPr>
        <p:spPr>
          <a:xfrm>
            <a:off x="8170817" y="4713785"/>
            <a:ext cx="381000" cy="347255"/>
          </a:xfrm>
          <a:prstGeom prst="star5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Rounded Rectangle 178"/>
          <p:cNvSpPr/>
          <p:nvPr/>
        </p:nvSpPr>
        <p:spPr>
          <a:xfrm>
            <a:off x="2050866" y="5852160"/>
            <a:ext cx="5345975" cy="9144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 computer screen or a device with a screen on which words </a:t>
            </a:r>
            <a:r>
              <a:rPr lang="en-US" dirty="0" err="1"/>
              <a:t>orpictures</a:t>
            </a:r>
            <a:r>
              <a:rPr lang="en-US" dirty="0"/>
              <a:t> can be </a:t>
            </a:r>
            <a:r>
              <a:rPr lang="en-US" dirty="0" smtClean="0"/>
              <a:t>shown.</a:t>
            </a:r>
            <a:endParaRPr lang="en-US" dirty="0"/>
          </a:p>
        </p:txBody>
      </p:sp>
      <p:sp>
        <p:nvSpPr>
          <p:cNvPr id="180" name="Rounded Rectangle 179"/>
          <p:cNvSpPr/>
          <p:nvPr/>
        </p:nvSpPr>
        <p:spPr>
          <a:xfrm>
            <a:off x="2057400" y="5890260"/>
            <a:ext cx="5345975" cy="9144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What is called “diskette”?</a:t>
            </a:r>
          </a:p>
        </p:txBody>
      </p:sp>
      <p:sp>
        <p:nvSpPr>
          <p:cNvPr id="182" name="Rounded Rectangle 181"/>
          <p:cNvSpPr/>
          <p:nvPr/>
        </p:nvSpPr>
        <p:spPr>
          <a:xfrm>
            <a:off x="1950719" y="5891349"/>
            <a:ext cx="5345975" cy="9144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 small device that you move across a surface in order to move a cursor on your computer </a:t>
            </a:r>
            <a:r>
              <a:rPr lang="en-US" dirty="0" smtClean="0"/>
              <a:t>screen.</a:t>
            </a:r>
            <a:endParaRPr lang="en-US" dirty="0"/>
          </a:p>
        </p:txBody>
      </p:sp>
      <p:sp>
        <p:nvSpPr>
          <p:cNvPr id="183" name="Rounded Rectangle 182"/>
          <p:cNvSpPr/>
          <p:nvPr/>
        </p:nvSpPr>
        <p:spPr>
          <a:xfrm>
            <a:off x="1989363" y="5891349"/>
            <a:ext cx="5345975" cy="9144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 machine that is connected to a computer and prints </a:t>
            </a:r>
            <a:r>
              <a:rPr lang="en-US" dirty="0" err="1"/>
              <a:t>ontopaper</a:t>
            </a:r>
            <a:r>
              <a:rPr lang="en-US" dirty="0"/>
              <a:t> using </a:t>
            </a:r>
            <a:r>
              <a:rPr lang="en-US" dirty="0" smtClean="0"/>
              <a:t>ink.</a:t>
            </a:r>
            <a:endParaRPr lang="en-US" dirty="0"/>
          </a:p>
        </p:txBody>
      </p:sp>
      <p:sp>
        <p:nvSpPr>
          <p:cNvPr id="184" name="Rounded Rectangle 183"/>
          <p:cNvSpPr/>
          <p:nvPr/>
        </p:nvSpPr>
        <p:spPr>
          <a:xfrm>
            <a:off x="2063929" y="5878286"/>
            <a:ext cx="5345975" cy="9144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 panel of keys that operate a computer or typewriter.</a:t>
            </a:r>
          </a:p>
        </p:txBody>
      </p:sp>
      <p:sp>
        <p:nvSpPr>
          <p:cNvPr id="186" name="Rounded Rectangle 185"/>
          <p:cNvSpPr/>
          <p:nvPr/>
        </p:nvSpPr>
        <p:spPr>
          <a:xfrm>
            <a:off x="2092777" y="5891349"/>
            <a:ext cx="5345975" cy="9144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Something that you remember from the </a:t>
            </a:r>
            <a:r>
              <a:rPr lang="en-US" dirty="0" smtClean="0"/>
              <a:t>past.</a:t>
            </a:r>
            <a:endParaRPr lang="en-US" dirty="0"/>
          </a:p>
        </p:txBody>
      </p:sp>
      <p:sp>
        <p:nvSpPr>
          <p:cNvPr id="187" name="Rounded Rectangle 186"/>
          <p:cNvSpPr/>
          <p:nvPr/>
        </p:nvSpPr>
        <p:spPr>
          <a:xfrm>
            <a:off x="1993169" y="5943600"/>
            <a:ext cx="5345975" cy="9144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The large system of connected computers around the </a:t>
            </a:r>
            <a:r>
              <a:rPr lang="en-US" dirty="0" smtClean="0"/>
              <a:t>world.</a:t>
            </a:r>
            <a:endParaRPr lang="en-US" dirty="0"/>
          </a:p>
        </p:txBody>
      </p:sp>
      <p:grpSp>
        <p:nvGrpSpPr>
          <p:cNvPr id="33" name="Group 32"/>
          <p:cNvGrpSpPr/>
          <p:nvPr/>
        </p:nvGrpSpPr>
        <p:grpSpPr>
          <a:xfrm>
            <a:off x="4058194" y="1089659"/>
            <a:ext cx="410391" cy="4015741"/>
            <a:chOff x="4058194" y="1089659"/>
            <a:chExt cx="410391" cy="4015741"/>
          </a:xfrm>
        </p:grpSpPr>
        <p:sp>
          <p:nvSpPr>
            <p:cNvPr id="188" name="Rounded Rectangle 187"/>
            <p:cNvSpPr/>
            <p:nvPr/>
          </p:nvSpPr>
          <p:spPr>
            <a:xfrm>
              <a:off x="4058194" y="1089659"/>
              <a:ext cx="381000" cy="38100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</a:t>
              </a:r>
              <a:endParaRPr lang="en-US" dirty="0"/>
            </a:p>
          </p:txBody>
        </p:sp>
        <p:sp>
          <p:nvSpPr>
            <p:cNvPr id="189" name="Rounded Rectangle 188"/>
            <p:cNvSpPr/>
            <p:nvPr/>
          </p:nvSpPr>
          <p:spPr>
            <a:xfrm>
              <a:off x="4058194" y="1617617"/>
              <a:ext cx="381000" cy="38100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O</a:t>
              </a:r>
              <a:endParaRPr lang="en-US" dirty="0"/>
            </a:p>
          </p:txBody>
        </p:sp>
        <p:sp>
          <p:nvSpPr>
            <p:cNvPr id="190" name="Rounded Rectangle 189"/>
            <p:cNvSpPr/>
            <p:nvPr/>
          </p:nvSpPr>
          <p:spPr>
            <a:xfrm>
              <a:off x="4077243" y="2179315"/>
              <a:ext cx="381000" cy="38100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</a:t>
              </a:r>
              <a:endParaRPr lang="en-US" dirty="0"/>
            </a:p>
          </p:txBody>
        </p:sp>
        <p:sp>
          <p:nvSpPr>
            <p:cNvPr id="191" name="Rounded Rectangle 190"/>
            <p:cNvSpPr/>
            <p:nvPr/>
          </p:nvSpPr>
          <p:spPr>
            <a:xfrm>
              <a:off x="4086497" y="2701834"/>
              <a:ext cx="381000" cy="38100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</a:t>
              </a:r>
            </a:p>
          </p:txBody>
        </p:sp>
        <p:sp>
          <p:nvSpPr>
            <p:cNvPr id="192" name="Rounded Rectangle 191"/>
            <p:cNvSpPr/>
            <p:nvPr/>
          </p:nvSpPr>
          <p:spPr>
            <a:xfrm>
              <a:off x="4077243" y="3200400"/>
              <a:ext cx="381000" cy="38100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U</a:t>
              </a:r>
              <a:endParaRPr lang="en-US" dirty="0"/>
            </a:p>
          </p:txBody>
        </p:sp>
        <p:sp>
          <p:nvSpPr>
            <p:cNvPr id="193" name="Rounded Rectangle 192"/>
            <p:cNvSpPr/>
            <p:nvPr/>
          </p:nvSpPr>
          <p:spPr>
            <a:xfrm>
              <a:off x="4086497" y="3747951"/>
              <a:ext cx="381000" cy="38100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T</a:t>
              </a:r>
              <a:endParaRPr lang="en-US" dirty="0"/>
            </a:p>
          </p:txBody>
        </p:sp>
        <p:sp>
          <p:nvSpPr>
            <p:cNvPr id="194" name="Rounded Rectangle 193"/>
            <p:cNvSpPr/>
            <p:nvPr/>
          </p:nvSpPr>
          <p:spPr>
            <a:xfrm>
              <a:off x="4087585" y="4278085"/>
              <a:ext cx="381000" cy="38100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E</a:t>
              </a:r>
              <a:endParaRPr lang="en-US" dirty="0"/>
            </a:p>
          </p:txBody>
        </p:sp>
        <p:sp>
          <p:nvSpPr>
            <p:cNvPr id="195" name="Rounded Rectangle 194"/>
            <p:cNvSpPr/>
            <p:nvPr/>
          </p:nvSpPr>
          <p:spPr>
            <a:xfrm>
              <a:off x="4087585" y="4724400"/>
              <a:ext cx="381000" cy="38100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</a:t>
              </a:r>
              <a:endParaRPr lang="en-US" dirty="0"/>
            </a:p>
          </p:txBody>
        </p:sp>
      </p:grpSp>
      <p:sp>
        <p:nvSpPr>
          <p:cNvPr id="35" name="Smiley Face 34"/>
          <p:cNvSpPr/>
          <p:nvPr/>
        </p:nvSpPr>
        <p:spPr>
          <a:xfrm>
            <a:off x="4087585" y="762000"/>
            <a:ext cx="351609" cy="228600"/>
          </a:xfrm>
          <a:prstGeom prst="smileyFac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024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1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2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1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5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1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6"/>
                  </p:tgtEl>
                </p:cond>
              </p:nextCondLst>
            </p:seq>
            <p:seq concurrent="1" nextAc="seek">
              <p:cTn id="145" restart="whenNotActive" fill="hold" evtFilter="cancelBubble" nodeType="interactiveSeq">
                <p:stCondLst>
                  <p:cond evt="onClick" delay="0">
                    <p:tgtEl>
                      <p:spTgt spid="1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6" fill="hold">
                      <p:stCondLst>
                        <p:cond delay="0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4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7"/>
                  </p:tgtEl>
                </p:cond>
              </p:nextCondLst>
            </p:seq>
            <p:seq concurrent="1" nextAc="seek">
              <p:cTn id="156" restart="whenNotActive" fill="hold" evtFilter="cancelBubble" nodeType="interactiveSeq">
                <p:stCondLst>
                  <p:cond evt="onClick" delay="0">
                    <p:tgtEl>
                      <p:spTgt spid="1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7" fill="hold">
                      <p:stCondLst>
                        <p:cond delay="0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5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3"/>
                  </p:tgtEl>
                </p:cond>
              </p:nextCondLst>
            </p:seq>
            <p:seq concurrent="1" nextAc="seek">
              <p:cTn id="167" restart="whenNotActive" fill="hold" evtFilter="cancelBubble" nodeType="interactiveSeq">
                <p:stCondLst>
                  <p:cond evt="onClick" delay="0">
                    <p:tgtEl>
                      <p:spTgt spid="1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8" fill="hold">
                      <p:stCondLst>
                        <p:cond delay="0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8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179" grpId="0" animBg="1"/>
      <p:bldP spid="179" grpId="1" animBg="1"/>
      <p:bldP spid="180" grpId="0" animBg="1"/>
      <p:bldP spid="180" grpId="1" animBg="1"/>
      <p:bldP spid="182" grpId="0" animBg="1"/>
      <p:bldP spid="182" grpId="1" animBg="1"/>
      <p:bldP spid="183" grpId="0" animBg="1"/>
      <p:bldP spid="183" grpId="1" animBg="1"/>
      <p:bldP spid="184" grpId="0" animBg="1"/>
      <p:bldP spid="184" grpId="1" animBg="1"/>
      <p:bldP spid="186" grpId="0" animBg="1"/>
      <p:bldP spid="186" grpId="1" animBg="1"/>
      <p:bldP spid="187" grpId="0" animBg="1"/>
      <p:bldP spid="187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261</TotalTime>
  <Words>164</Words>
  <PresentationFormat>On-screen Show (4:3)</PresentationFormat>
  <Paragraphs>79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2017-09-15T02:52:52Z</dcterms:created>
  <dcterms:modified xsi:type="dcterms:W3CDTF">2017-09-20T17:07:44Z</dcterms:modified>
</cp:coreProperties>
</file>