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42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2770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9363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465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9482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125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9457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2073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771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4903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3930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794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29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17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slide" Target="slide10.xml"/><Relationship Id="rId33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9.xml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5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163</Words>
  <PresentationFormat>Màn hình rộng</PresentationFormat>
  <Paragraphs>45</Paragraphs>
  <Slides>13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9" baseType="lpstr">
      <vt:lpstr>Calibri</vt:lpstr>
      <vt:lpstr>Tahoma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2023-09-16T10:45:28Z</dcterms:modified>
</cp:coreProperties>
</file>