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</p:sldMasterIdLst>
  <p:notesMasterIdLst>
    <p:notesMasterId r:id="rId40"/>
  </p:notesMasterIdLst>
  <p:sldIdLst>
    <p:sldId id="303" r:id="rId5"/>
    <p:sldId id="263" r:id="rId6"/>
    <p:sldId id="277" r:id="rId7"/>
    <p:sldId id="289" r:id="rId8"/>
    <p:sldId id="279" r:id="rId9"/>
    <p:sldId id="280" r:id="rId10"/>
    <p:sldId id="290" r:id="rId11"/>
    <p:sldId id="282" r:id="rId12"/>
    <p:sldId id="284" r:id="rId13"/>
    <p:sldId id="291" r:id="rId14"/>
    <p:sldId id="286" r:id="rId15"/>
    <p:sldId id="270" r:id="rId16"/>
    <p:sldId id="287" r:id="rId17"/>
    <p:sldId id="274" r:id="rId18"/>
    <p:sldId id="304" r:id="rId19"/>
    <p:sldId id="305" r:id="rId20"/>
    <p:sldId id="306" r:id="rId21"/>
    <p:sldId id="310" r:id="rId22"/>
    <p:sldId id="474" r:id="rId23"/>
    <p:sldId id="309" r:id="rId24"/>
    <p:sldId id="476" r:id="rId25"/>
    <p:sldId id="311" r:id="rId26"/>
    <p:sldId id="475" r:id="rId27"/>
    <p:sldId id="312" r:id="rId28"/>
    <p:sldId id="308" r:id="rId29"/>
    <p:sldId id="315" r:id="rId30"/>
    <p:sldId id="316" r:id="rId31"/>
    <p:sldId id="256" r:id="rId32"/>
    <p:sldId id="318" r:id="rId33"/>
    <p:sldId id="317" r:id="rId34"/>
    <p:sldId id="319" r:id="rId35"/>
    <p:sldId id="321" r:id="rId36"/>
    <p:sldId id="260" r:id="rId37"/>
    <p:sldId id="323" r:id="rId38"/>
    <p:sldId id="473" r:id="rId3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CFA500"/>
    <a:srgbClr val="D60093"/>
    <a:srgbClr val="CC0000"/>
    <a:srgbClr val="4647FF"/>
    <a:srgbClr val="FFFC60"/>
    <a:srgbClr val="7576E4"/>
    <a:srgbClr val="FFFEF6"/>
    <a:srgbClr val="7867E3"/>
    <a:srgbClr val="C5D6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4" autoAdjust="0"/>
    <p:restoredTop sz="94660"/>
  </p:normalViewPr>
  <p:slideViewPr>
    <p:cSldViewPr snapToGrid="0">
      <p:cViewPr varScale="1">
        <p:scale>
          <a:sx n="86" d="100"/>
          <a:sy n="86" d="100"/>
        </p:scale>
        <p:origin x="557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viewProps" Target="viewProps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heme" Target="theme/theme1.xml"/><Relationship Id="rId8" Type="http://schemas.openxmlformats.org/officeDocument/2006/relationships/slide" Target="slides/slide4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DE6B74-BC79-412A-8852-C3A130704872}" type="datetimeFigureOut">
              <a:rPr lang="en-US" smtClean="0"/>
              <a:t>8/11/2021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86F3B2-6113-4B18-BA9A-F618CF6E4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1827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9" name="Notes Placeholder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b="1" i="1">
                <a:solidFill>
                  <a:srgbClr val="0A2068"/>
                </a:solidFill>
                <a:latin typeface="Times New Roman" panose="02020603050405020304" pitchFamily="18" charset="0"/>
              </a:defRPr>
            </a:lvl1pPr>
            <a:lvl2pPr marL="742950" indent="-285750">
              <a:defRPr b="1" i="1">
                <a:solidFill>
                  <a:srgbClr val="0A2068"/>
                </a:solidFill>
                <a:latin typeface="Times New Roman" panose="02020603050405020304" pitchFamily="18" charset="0"/>
              </a:defRPr>
            </a:lvl2pPr>
            <a:lvl3pPr marL="1143000" indent="-228600">
              <a:defRPr b="1" i="1">
                <a:solidFill>
                  <a:srgbClr val="0A2068"/>
                </a:solidFill>
                <a:latin typeface="Times New Roman" panose="02020603050405020304" pitchFamily="18" charset="0"/>
              </a:defRPr>
            </a:lvl3pPr>
            <a:lvl4pPr marL="1600200" indent="-228600">
              <a:defRPr b="1" i="1">
                <a:solidFill>
                  <a:srgbClr val="0A2068"/>
                </a:solidFill>
                <a:latin typeface="Times New Roman" panose="02020603050405020304" pitchFamily="18" charset="0"/>
              </a:defRPr>
            </a:lvl4pPr>
            <a:lvl5pPr marL="2057400" indent="-228600">
              <a:defRPr b="1" i="1">
                <a:solidFill>
                  <a:srgbClr val="0A2068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rgbClr val="0A2068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rgbClr val="0A2068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rgbClr val="0A2068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rgbClr val="0A2068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1B747B0-7513-411E-8F8E-B1DCB054D3B9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302271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F07CC2-7E3F-414F-ABB8-58A69BA9256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119505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F07CC2-7E3F-414F-ABB8-58A69BA9256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836767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F07CC2-7E3F-414F-ABB8-58A69BA9256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8021321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F07CC2-7E3F-414F-ABB8-58A69BA9256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602542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F07CC2-7E3F-414F-ABB8-58A69BA9256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231029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F07CC2-7E3F-414F-ABB8-58A69BA9256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599840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F07CC2-7E3F-414F-ABB8-58A69BA9256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21467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F07CC2-7E3F-414F-ABB8-58A69BA9256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675539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F07CC2-7E3F-414F-ABB8-58A69BA9256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521234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F07CC2-7E3F-414F-ABB8-58A69BA9256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199357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F07CC2-7E3F-414F-ABB8-58A69BA9256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348809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F07CC2-7E3F-414F-ABB8-58A69BA9256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223685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F07CC2-7E3F-414F-ABB8-58A69BA9256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155703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85ABC1-A2F3-445D-ACAA-3B096B6ADB2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12EACFF-BE3D-4FA6-A191-CA8EB131D3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54E03F-8872-40FC-BF3F-390A45AFE8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BC832-A033-43C6-8A04-4C4FAE99409D}" type="datetimeFigureOut">
              <a:rPr lang="en-US" smtClean="0"/>
              <a:t>8/11/2021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D84E4E-67A6-46D6-9D49-52F3D08699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97D615-BD81-4181-A277-D778B49844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11090-165A-4057-8C6A-22CD730EC5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8804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4A4CFD-3671-4E53-8957-0EE257E42A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8FAF052-7061-4D68-BC41-FE6D5B5893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D220F4-A488-45C6-B29A-6F9FE4E0F8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BC832-A033-43C6-8A04-4C4FAE99409D}" type="datetimeFigureOut">
              <a:rPr lang="en-US" smtClean="0"/>
              <a:t>8/11/2021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4A49B9-7E46-4593-85FA-B5E7E94D0D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CB0746-0C04-493E-B84F-1D4AD80C82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11090-165A-4057-8C6A-22CD730EC5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8042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6FD980A-5E3D-4440-8B30-114284AA6E0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BC5ABEF-C863-462F-ACBB-781DBE82314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6C8FBF-4F38-4E2E-9B34-8561391F77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BC832-A033-43C6-8A04-4C4FAE99409D}" type="datetimeFigureOut">
              <a:rPr lang="en-US" smtClean="0"/>
              <a:t>8/11/2021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843718-CFBF-4B0C-B20F-ED97968BFA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BA92BE-D34E-4557-B57F-D25DEBAC21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11090-165A-4057-8C6A-22CD730EC5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30774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5DA0A-A745-4ADB-9D01-C26C1A2242A9}" type="datetimeFigureOut">
              <a:rPr lang="en-US" smtClean="0"/>
              <a:t>8/11/2021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9C446-C0D0-41F4-92EC-4EAB950F7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06040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5DA0A-A745-4ADB-9D01-C26C1A2242A9}" type="datetimeFigureOut">
              <a:rPr lang="en-US" smtClean="0"/>
              <a:t>8/11/2021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9C446-C0D0-41F4-92EC-4EAB950F7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63831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5DA0A-A745-4ADB-9D01-C26C1A2242A9}" type="datetimeFigureOut">
              <a:rPr lang="en-US" smtClean="0"/>
              <a:t>8/11/2021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9C446-C0D0-41F4-92EC-4EAB950F7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6424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5DA0A-A745-4ADB-9D01-C26C1A2242A9}" type="datetimeFigureOut">
              <a:rPr lang="en-US" smtClean="0"/>
              <a:t>8/11/2021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9C446-C0D0-41F4-92EC-4EAB950F7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21092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5DA0A-A745-4ADB-9D01-C26C1A2242A9}" type="datetimeFigureOut">
              <a:rPr lang="en-US" smtClean="0"/>
              <a:t>8/11/2021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9C446-C0D0-41F4-92EC-4EAB950F7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6329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5DA0A-A745-4ADB-9D01-C26C1A2242A9}" type="datetimeFigureOut">
              <a:rPr lang="en-US" smtClean="0"/>
              <a:t>8/11/2021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9C446-C0D0-41F4-92EC-4EAB950F7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6586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5DA0A-A745-4ADB-9D01-C26C1A2242A9}" type="datetimeFigureOut">
              <a:rPr lang="en-US" smtClean="0"/>
              <a:t>8/11/2021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9C446-C0D0-41F4-92EC-4EAB950F7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750782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5DA0A-A745-4ADB-9D01-C26C1A2242A9}" type="datetimeFigureOut">
              <a:rPr lang="en-US" smtClean="0"/>
              <a:t>8/11/2021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9C446-C0D0-41F4-92EC-4EAB950F7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2329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1251D6-DD04-420C-90E1-44B99A7456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DAE730-05A6-4B1A-A38C-94F96B2DAA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C4AB5D-750C-4AD0-AD11-AE63B273C3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BC832-A033-43C6-8A04-4C4FAE99409D}" type="datetimeFigureOut">
              <a:rPr lang="en-US" smtClean="0"/>
              <a:t>8/11/2021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91C219-DAD7-4C12-AE9A-66A5846FE1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82CE3C-D422-4F3D-AABF-D683994BFA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11090-165A-4057-8C6A-22CD730EC5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79843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5DA0A-A745-4ADB-9D01-C26C1A2242A9}" type="datetimeFigureOut">
              <a:rPr lang="en-US" smtClean="0"/>
              <a:t>8/11/2021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9C446-C0D0-41F4-92EC-4EAB950F7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61167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5DA0A-A745-4ADB-9D01-C26C1A2242A9}" type="datetimeFigureOut">
              <a:rPr lang="en-US" smtClean="0"/>
              <a:t>8/11/2021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9C446-C0D0-41F4-92EC-4EAB950F7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862463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5DA0A-A745-4ADB-9D01-C26C1A2242A9}" type="datetimeFigureOut">
              <a:rPr lang="en-US" smtClean="0"/>
              <a:t>8/11/2021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9C446-C0D0-41F4-92EC-4EAB950F7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42292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AEC5EC-9E60-47F4-A4DD-F68B6541A5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4210C9A-1939-459F-B52E-F49DC0C57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7496EF-09E3-43F0-9DF6-E50CA0EA6F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7CC22-86CA-46B0-A99F-D84065DF07E4}" type="datetimeFigureOut">
              <a:rPr lang="en-US" smtClean="0"/>
              <a:t>8/11/2021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7FCA93-AF08-4B83-BB34-8403E38087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F7C967-22F7-4433-9638-07C901BAF7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F2C55-3727-46E4-888A-6845A36554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846575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9A7504-9A8D-4197-B556-2AF76C288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1305FD-FDA9-472B-9351-BCAFBBEED6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02F405-DD2D-4EF6-88DF-8D05372E62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7CC22-86CA-46B0-A99F-D84065DF07E4}" type="datetimeFigureOut">
              <a:rPr lang="en-US" smtClean="0"/>
              <a:t>8/11/2021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624EDA-BDFE-4B74-902C-8FEB9C3428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BB099D-4303-4D17-A6C8-E0798EFB8A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F2C55-3727-46E4-888A-6845A36554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024685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1415D5-6C06-4460-AE80-CD48F97441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FDEE2E-396A-4A9B-9525-8E1A6A804F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761CCB-12AE-419E-A177-869444B726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7CC22-86CA-46B0-A99F-D84065DF07E4}" type="datetimeFigureOut">
              <a:rPr lang="en-US" smtClean="0"/>
              <a:t>8/11/2021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128507-E2DC-47BE-8E87-D211921805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2CAB76-275A-4FBF-9BB3-D45C1B6979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F2C55-3727-46E4-888A-6845A36554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3555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8EE29A-1668-45AD-A745-CE0635D714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8D5840-14B8-4E34-9D9C-D5B79F1DE93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D03730D-1A6B-4935-9D80-072F9D5E250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85C3ADA-2173-48C3-BF76-1CA570ED8C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7CC22-86CA-46B0-A99F-D84065DF07E4}" type="datetimeFigureOut">
              <a:rPr lang="en-US" smtClean="0"/>
              <a:t>8/11/2021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9AFF96-5F19-4F0F-8F65-9DEC081604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325EC10-456B-4DC0-B1C2-33D8A825C3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F2C55-3727-46E4-888A-6845A36554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23050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A042DA-E085-4C8F-8F65-E90F999F50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D3C6-A2AB-4A3C-BB3F-564DD9ED79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D4E79B2-803D-4147-AF95-DB94FA6229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10674A5-CA13-446D-9DB3-C15976677DF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AE92EFA-21E9-47D5-9954-430150AB95A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C06ABD9-B779-4C9F-B362-448B6FAB5E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7CC22-86CA-46B0-A99F-D84065DF07E4}" type="datetimeFigureOut">
              <a:rPr lang="en-US" smtClean="0"/>
              <a:t>8/11/2021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D132B9B-607E-40B0-AAD6-F24B02357F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E9F42A4-26F6-4B22-B41C-8B1581FFEA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F2C55-3727-46E4-888A-6845A36554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54295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8A799B-2379-4F6B-89F2-EA43DD49EE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4D6E496-7EA0-4B02-AB76-63336878B0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7CC22-86CA-46B0-A99F-D84065DF07E4}" type="datetimeFigureOut">
              <a:rPr lang="en-US" smtClean="0"/>
              <a:t>8/11/2021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3EE299B-ED32-4244-AF0D-5E9859F611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25DF39B-DB16-42FF-9E7C-D80A6DC8E3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F2C55-3727-46E4-888A-6845A36554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764568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6785252-6BB9-4C21-8C83-A98C373E7C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7CC22-86CA-46B0-A99F-D84065DF07E4}" type="datetimeFigureOut">
              <a:rPr lang="en-US" smtClean="0"/>
              <a:t>8/11/2021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449CBD3-53AC-428D-A677-E995221FB6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407AC7-059A-4219-9CDD-66838FAA00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F2C55-3727-46E4-888A-6845A36554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5190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1F5FC9-5DB7-44E7-AB7E-3A57066875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CDB95D-45D2-4045-8E16-7DB1A8B47B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26076E-96D0-43EE-9298-014EB2B1B5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BC832-A033-43C6-8A04-4C4FAE99409D}" type="datetimeFigureOut">
              <a:rPr lang="en-US" smtClean="0"/>
              <a:t>8/11/2021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B66E3-51C1-4244-9DE0-1D3D1C6118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1C1DEA-56A4-4079-A347-95CA3A3B9E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11090-165A-4057-8C6A-22CD730EC5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98580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67FE08-A7B8-4502-89FE-D0EE90F32D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B37717-4731-4BB6-8A68-6A90A25043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25B9F3E-30B7-4C4B-A50E-15A81AEB1B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2BCCBAC-36D7-41CB-840F-F27649B60A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7CC22-86CA-46B0-A99F-D84065DF07E4}" type="datetimeFigureOut">
              <a:rPr lang="en-US" smtClean="0"/>
              <a:t>8/11/2021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3D57697-ED09-474E-9303-872ED2CF0E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2458B2-7843-4791-9190-5F71DF94DE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F2C55-3727-46E4-888A-6845A36554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146318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55566E-9496-42F7-AB40-09FE9AF2C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DBA9F30-E9AA-4661-9347-EB99AA948BA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300B45A-39F9-44C5-ABC0-0763E2632B8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6F6261-5F36-4B68-A830-F392B59EE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7CC22-86CA-46B0-A99F-D84065DF07E4}" type="datetimeFigureOut">
              <a:rPr lang="en-US" smtClean="0"/>
              <a:t>8/11/2021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7E341C9-5962-4580-B28A-B4BF1D6138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5AD909-CE05-4C56-8A31-079680E3F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F2C55-3727-46E4-888A-6845A36554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096550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43A5F2-4B51-4973-98BA-9A8A9AD16A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CF38C4B-8763-4521-9032-6E447E7678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0571A7-E359-4C9A-A2AC-5EA87842FD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7CC22-86CA-46B0-A99F-D84065DF07E4}" type="datetimeFigureOut">
              <a:rPr lang="en-US" smtClean="0"/>
              <a:t>8/11/2021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19D723-8C84-42DB-82B8-DC652D267A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070807-0F89-476E-8832-DDDC6476C9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F2C55-3727-46E4-888A-6845A36554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642069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57434D9-6716-433C-9E67-124EC5AD6C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24F04E-B627-4162-98D4-F897E2592C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D885C7-B01D-451F-93EC-8BC0014CCA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7CC22-86CA-46B0-A99F-D84065DF07E4}" type="datetimeFigureOut">
              <a:rPr lang="en-US" smtClean="0"/>
              <a:t>8/11/2021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042EAF-0901-48B9-85C1-7017AD1090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C5C5C4-992B-4D07-A19C-25B600FF97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F2C55-3727-46E4-888A-6845A36554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7716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55B15-60B1-4DF6-B0CA-89876D1A7FD9}" type="datetimeFigureOut">
              <a:rPr lang="en-US" smtClean="0"/>
              <a:t>8/11/2021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7B35B-44DD-45DF-B45C-55815F063B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876188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55B15-60B1-4DF6-B0CA-89876D1A7FD9}" type="datetimeFigureOut">
              <a:rPr lang="en-US" smtClean="0"/>
              <a:t>8/11/2021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7B35B-44DD-45DF-B45C-55815F063B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690779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55B15-60B1-4DF6-B0CA-89876D1A7FD9}" type="datetimeFigureOut">
              <a:rPr lang="en-US" smtClean="0"/>
              <a:t>8/11/2021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7B35B-44DD-45DF-B45C-55815F063B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466354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5384800" cy="3394075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200151"/>
            <a:ext cx="5384800" cy="3394075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55B15-60B1-4DF6-B0CA-89876D1A7FD9}" type="datetimeFigureOut">
              <a:rPr lang="en-US" smtClean="0"/>
              <a:t>8/11/2021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7B35B-44DD-45DF-B45C-55815F063B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944153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55B15-60B1-4DF6-B0CA-89876D1A7FD9}" type="datetimeFigureOut">
              <a:rPr lang="en-US" smtClean="0"/>
              <a:t>8/11/2021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7B35B-44DD-45DF-B45C-55815F063B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693397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55B15-60B1-4DF6-B0CA-89876D1A7FD9}" type="datetimeFigureOut">
              <a:rPr lang="en-US" smtClean="0"/>
              <a:t>8/11/2021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7B35B-44DD-45DF-B45C-55815F063B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37471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881E83-7D39-4D15-A095-864AF21F5B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2E07A4-0C25-4374-834A-0612FBCE9BF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9628000-33BB-4BE4-BA40-B5137AEDCC8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637BFD-2630-45CF-A0A4-0533D20B0D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BC832-A033-43C6-8A04-4C4FAE99409D}" type="datetimeFigureOut">
              <a:rPr lang="en-US" smtClean="0"/>
              <a:t>8/11/2021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3DB38A-2BA9-4AF2-AFD8-DA8EBF81B6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2E86515-C035-4250-8B8B-A2CF6AD1F7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11090-165A-4057-8C6A-22CD730EC5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479743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55B15-60B1-4DF6-B0CA-89876D1A7FD9}" type="datetimeFigureOut">
              <a:rPr lang="en-US" smtClean="0"/>
              <a:t>8/11/2021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7B35B-44DD-45DF-B45C-55815F063B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796218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55B15-60B1-4DF6-B0CA-89876D1A7FD9}" type="datetimeFigureOut">
              <a:rPr lang="en-US" smtClean="0"/>
              <a:t>8/11/2021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7B35B-44DD-45DF-B45C-55815F063B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254704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55B15-60B1-4DF6-B0CA-89876D1A7FD9}" type="datetimeFigureOut">
              <a:rPr lang="en-US" smtClean="0"/>
              <a:t>8/11/2021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7B35B-44DD-45DF-B45C-55815F063B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96650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55B15-60B1-4DF6-B0CA-89876D1A7FD9}" type="datetimeFigureOut">
              <a:rPr lang="en-US" smtClean="0"/>
              <a:t>8/11/2021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7B35B-44DD-45DF-B45C-55815F063B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690171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06375"/>
            <a:ext cx="2743200" cy="4387851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06375"/>
            <a:ext cx="8026400" cy="438785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55B15-60B1-4DF6-B0CA-89876D1A7FD9}" type="datetimeFigureOut">
              <a:rPr lang="en-US" smtClean="0"/>
              <a:t>8/11/2021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7B35B-44DD-45DF-B45C-55815F063B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936211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 rtlCol="0">
            <a:normAutofit/>
          </a:bodyPr>
          <a:lstStyle/>
          <a:p>
            <a:pPr lvl="0"/>
            <a:endParaRPr lang="vi-VN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1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1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1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DBCE57-8E12-44FC-A2B4-B8373700D37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2820812"/>
      </p:ext>
    </p:extLst>
  </p:cSld>
  <p:clrMapOvr>
    <a:masterClrMapping/>
  </p:clrMapOvr>
  <p:transition spd="med">
    <p:pull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3210D9-9D59-41A1-B2FF-D231ED479B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7EBB3AF-6C97-48D8-83DE-709A4B838F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7A1A54E-81B2-488A-BF27-ADE7583DDCD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D9C6377-D575-42EB-9524-C25A9151B7D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0D5C236-2F07-4A4C-8B28-EE295C2914D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9285654-C794-43C3-A555-93C288AAF9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BC832-A033-43C6-8A04-4C4FAE99409D}" type="datetimeFigureOut">
              <a:rPr lang="en-US" smtClean="0"/>
              <a:t>8/11/2021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601FCBE-339A-4B66-AEC2-16592DC715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027E4E5-00F1-4308-BA1F-D6A1583728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11090-165A-4057-8C6A-22CD730EC5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7467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49337D-43AB-419C-A6A1-D8E281FBDC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57FD40E-9073-44F7-95FE-48A4503FCF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BC832-A033-43C6-8A04-4C4FAE99409D}" type="datetimeFigureOut">
              <a:rPr lang="en-US" smtClean="0"/>
              <a:t>8/11/2021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7FA7CFB-F995-47C2-96B7-ACA336A49B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081D74F-AF2D-4C2F-BB48-2198492B51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11090-165A-4057-8C6A-22CD730EC5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560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B0F15D9-73F6-4F5C-A4FD-B7893613D0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BC832-A033-43C6-8A04-4C4FAE99409D}" type="datetimeFigureOut">
              <a:rPr lang="en-US" smtClean="0"/>
              <a:t>8/11/2021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643FC4-0F89-4A15-AC6C-C2272F643E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868063-19A5-463A-A81A-E897C5D9C9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11090-165A-4057-8C6A-22CD730EC5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47513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6CAA71-51BE-42A3-8DDA-8E5ECFC91A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6EDCCC-4868-481A-92D2-667F0068F4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7A01B3B-FF05-4239-A8B6-0579A519EA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B07481-62CA-43F2-8025-507123D91E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BC832-A033-43C6-8A04-4C4FAE99409D}" type="datetimeFigureOut">
              <a:rPr lang="en-US" smtClean="0"/>
              <a:t>8/11/2021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43F1AB-EFE9-461D-97B8-4335DC93C6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D66E5E-00BE-4B45-832B-B85B44FA34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11090-165A-4057-8C6A-22CD730EC5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03327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D71275-3038-42A1-B617-52F6CEFB5E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8E1F4E8-ED67-45B0-A30D-E262824A84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FF29E73-8CFA-4F39-82FF-79596A3EACE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3F6B1FA-3773-4CB0-B798-B41BE9A389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BC832-A033-43C6-8A04-4C4FAE99409D}" type="datetimeFigureOut">
              <a:rPr lang="en-US" smtClean="0"/>
              <a:t>8/11/2021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E332FC1-C655-407E-BF42-7229C55771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A7E445-2CDF-42D1-BEA2-86E466C52D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11090-165A-4057-8C6A-22CD730EC5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90578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C00210D-ED7F-4727-87F4-ABF4DE28EF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ED0432-7B14-45C5-9BD2-B0D788D5F7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D568E4-86F9-426D-8C4F-485A563D06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7BC832-A033-43C6-8A04-4C4FAE99409D}" type="datetimeFigureOut">
              <a:rPr lang="en-US" smtClean="0"/>
              <a:t>8/11/2021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09D481-A56C-4044-89B8-64C88D298A5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B6CCD9-3372-4FF5-8754-C21CA7EB381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B11090-165A-4057-8C6A-22CD730EC5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1283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B5DA0A-A745-4ADB-9D01-C26C1A2242A9}" type="datetimeFigureOut">
              <a:rPr lang="en-US" smtClean="0"/>
              <a:t>8/11/2021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29C446-C0D0-41F4-92EC-4EAB950F7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08504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C324737-913F-4F59-8D98-974A58A02B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D8B8D0-81B1-4B02-BA29-1354740B01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DA18CF-EF20-45C5-87E6-61789F12BB8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7CC22-86CA-46B0-A99F-D84065DF07E4}" type="datetimeFigureOut">
              <a:rPr lang="en-US" smtClean="0"/>
              <a:t>8/11/2021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CF329B-2C01-457B-B5C2-EAD412413DF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1416D8-5D4F-4C2D-A5A6-5D1C5CBC30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9F2C55-3727-46E4-888A-6845A36554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51774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E55B15-60B1-4DF6-B0CA-89876D1A7FD9}" type="datetimeFigureOut">
              <a:rPr lang="en-US" smtClean="0"/>
              <a:t>8/11/2021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87B35B-44DD-45DF-B45C-55815F063B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5631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g"/><Relationship Id="rId13" Type="http://schemas.openxmlformats.org/officeDocument/2006/relationships/slide" Target="slide9.xml"/><Relationship Id="rId3" Type="http://schemas.microsoft.com/office/2007/relationships/media" Target="../media/media3.mp3"/><Relationship Id="rId7" Type="http://schemas.openxmlformats.org/officeDocument/2006/relationships/audio" Target="../media/audio1.wav"/><Relationship Id="rId12" Type="http://schemas.openxmlformats.org/officeDocument/2006/relationships/image" Target="../media/image8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notesSlide" Target="../notesSlides/notesSlide10.xml"/><Relationship Id="rId11" Type="http://schemas.openxmlformats.org/officeDocument/2006/relationships/image" Target="../media/image22.png"/><Relationship Id="rId5" Type="http://schemas.openxmlformats.org/officeDocument/2006/relationships/slideLayout" Target="../slideLayouts/slideLayout18.xml"/><Relationship Id="rId10" Type="http://schemas.openxmlformats.org/officeDocument/2006/relationships/image" Target="../media/image21.png"/><Relationship Id="rId4" Type="http://schemas.openxmlformats.org/officeDocument/2006/relationships/audio" Target="../media/media3.mp3"/><Relationship Id="rId9" Type="http://schemas.openxmlformats.org/officeDocument/2006/relationships/image" Target="../media/image20.png"/><Relationship Id="rId1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g"/><Relationship Id="rId13" Type="http://schemas.openxmlformats.org/officeDocument/2006/relationships/slide" Target="slide12.xml"/><Relationship Id="rId3" Type="http://schemas.microsoft.com/office/2007/relationships/media" Target="../media/media5.mp3"/><Relationship Id="rId7" Type="http://schemas.openxmlformats.org/officeDocument/2006/relationships/audio" Target="../media/audio1.wav"/><Relationship Id="rId12" Type="http://schemas.openxmlformats.org/officeDocument/2006/relationships/image" Target="../media/image8.png"/><Relationship Id="rId2" Type="http://schemas.openxmlformats.org/officeDocument/2006/relationships/audio" Target="../media/media4.mp3"/><Relationship Id="rId16" Type="http://schemas.openxmlformats.org/officeDocument/2006/relationships/image" Target="../media/image18.png"/><Relationship Id="rId1" Type="http://schemas.microsoft.com/office/2007/relationships/media" Target="../media/media4.mp3"/><Relationship Id="rId6" Type="http://schemas.openxmlformats.org/officeDocument/2006/relationships/notesSlide" Target="../notesSlides/notesSlide11.xml"/><Relationship Id="rId11" Type="http://schemas.openxmlformats.org/officeDocument/2006/relationships/image" Target="../media/image26.png"/><Relationship Id="rId5" Type="http://schemas.openxmlformats.org/officeDocument/2006/relationships/slideLayout" Target="../slideLayouts/slideLayout18.xml"/><Relationship Id="rId15" Type="http://schemas.openxmlformats.org/officeDocument/2006/relationships/image" Target="../media/image28.png"/><Relationship Id="rId10" Type="http://schemas.openxmlformats.org/officeDocument/2006/relationships/image" Target="../media/image25.png"/><Relationship Id="rId4" Type="http://schemas.openxmlformats.org/officeDocument/2006/relationships/audio" Target="../media/media5.mp3"/><Relationship Id="rId9" Type="http://schemas.openxmlformats.org/officeDocument/2006/relationships/image" Target="../media/image24.png"/><Relationship Id="rId1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13" Type="http://schemas.openxmlformats.org/officeDocument/2006/relationships/image" Target="../media/image18.png"/><Relationship Id="rId3" Type="http://schemas.openxmlformats.org/officeDocument/2006/relationships/audio" Target="../media/audio2.wav"/><Relationship Id="rId7" Type="http://schemas.openxmlformats.org/officeDocument/2006/relationships/image" Target="../media/image14.png"/><Relationship Id="rId12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3.png"/><Relationship Id="rId11" Type="http://schemas.openxmlformats.org/officeDocument/2006/relationships/slide" Target="slide13.xml"/><Relationship Id="rId5" Type="http://schemas.openxmlformats.org/officeDocument/2006/relationships/image" Target="../media/image12.jpg"/><Relationship Id="rId10" Type="http://schemas.openxmlformats.org/officeDocument/2006/relationships/image" Target="../media/image17.png"/><Relationship Id="rId4" Type="http://schemas.openxmlformats.org/officeDocument/2006/relationships/audio" Target="../media/audio1.wav"/><Relationship Id="rId9" Type="http://schemas.openxmlformats.org/officeDocument/2006/relationships/image" Target="../media/image16.png"/><Relationship Id="rId1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g"/><Relationship Id="rId13" Type="http://schemas.openxmlformats.org/officeDocument/2006/relationships/slide" Target="slide12.xml"/><Relationship Id="rId3" Type="http://schemas.microsoft.com/office/2007/relationships/media" Target="../media/media3.mp3"/><Relationship Id="rId7" Type="http://schemas.openxmlformats.org/officeDocument/2006/relationships/audio" Target="../media/audio1.wav"/><Relationship Id="rId12" Type="http://schemas.openxmlformats.org/officeDocument/2006/relationships/image" Target="../media/image8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notesSlide" Target="../notesSlides/notesSlide13.xml"/><Relationship Id="rId11" Type="http://schemas.openxmlformats.org/officeDocument/2006/relationships/image" Target="../media/image22.png"/><Relationship Id="rId5" Type="http://schemas.openxmlformats.org/officeDocument/2006/relationships/slideLayout" Target="../slideLayouts/slideLayout18.xml"/><Relationship Id="rId10" Type="http://schemas.openxmlformats.org/officeDocument/2006/relationships/image" Target="../media/image21.png"/><Relationship Id="rId4" Type="http://schemas.openxmlformats.org/officeDocument/2006/relationships/audio" Target="../media/media3.mp3"/><Relationship Id="rId9" Type="http://schemas.openxmlformats.org/officeDocument/2006/relationships/image" Target="../media/image20.png"/><Relationship Id="rId1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g"/><Relationship Id="rId13" Type="http://schemas.openxmlformats.org/officeDocument/2006/relationships/slide" Target="slide15.xml"/><Relationship Id="rId3" Type="http://schemas.microsoft.com/office/2007/relationships/media" Target="../media/media5.mp3"/><Relationship Id="rId7" Type="http://schemas.openxmlformats.org/officeDocument/2006/relationships/audio" Target="../media/audio1.wav"/><Relationship Id="rId12" Type="http://schemas.openxmlformats.org/officeDocument/2006/relationships/image" Target="../media/image8.png"/><Relationship Id="rId2" Type="http://schemas.openxmlformats.org/officeDocument/2006/relationships/audio" Target="../media/media4.mp3"/><Relationship Id="rId16" Type="http://schemas.openxmlformats.org/officeDocument/2006/relationships/image" Target="../media/image18.png"/><Relationship Id="rId1" Type="http://schemas.microsoft.com/office/2007/relationships/media" Target="../media/media4.mp3"/><Relationship Id="rId6" Type="http://schemas.openxmlformats.org/officeDocument/2006/relationships/notesSlide" Target="../notesSlides/notesSlide14.xml"/><Relationship Id="rId11" Type="http://schemas.openxmlformats.org/officeDocument/2006/relationships/image" Target="../media/image26.png"/><Relationship Id="rId5" Type="http://schemas.openxmlformats.org/officeDocument/2006/relationships/slideLayout" Target="../slideLayouts/slideLayout18.xml"/><Relationship Id="rId15" Type="http://schemas.openxmlformats.org/officeDocument/2006/relationships/image" Target="../media/image28.png"/><Relationship Id="rId10" Type="http://schemas.openxmlformats.org/officeDocument/2006/relationships/image" Target="../media/image25.png"/><Relationship Id="rId4" Type="http://schemas.openxmlformats.org/officeDocument/2006/relationships/audio" Target="../media/media5.mp3"/><Relationship Id="rId9" Type="http://schemas.openxmlformats.org/officeDocument/2006/relationships/image" Target="../media/image24.png"/><Relationship Id="rId1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6" Type="http://schemas.openxmlformats.org/officeDocument/2006/relationships/tags" Target="../tags/tag27.xml"/><Relationship Id="rId21" Type="http://schemas.openxmlformats.org/officeDocument/2006/relationships/tags" Target="../tags/tag22.xml"/><Relationship Id="rId42" Type="http://schemas.openxmlformats.org/officeDocument/2006/relationships/tags" Target="../tags/tag43.xml"/><Relationship Id="rId47" Type="http://schemas.openxmlformats.org/officeDocument/2006/relationships/tags" Target="../tags/tag48.xml"/><Relationship Id="rId63" Type="http://schemas.openxmlformats.org/officeDocument/2006/relationships/image" Target="../media/image30.png"/><Relationship Id="rId68" Type="http://schemas.openxmlformats.org/officeDocument/2006/relationships/hyperlink" Target="file:///G:\tin%208\Ngoai%20kh&#243;a1\TT3.ppt" TargetMode="External"/><Relationship Id="rId7" Type="http://schemas.openxmlformats.org/officeDocument/2006/relationships/tags" Target="../tags/tag8.xml"/><Relationship Id="rId71" Type="http://schemas.openxmlformats.org/officeDocument/2006/relationships/image" Target="../media/image34.emf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29" Type="http://schemas.openxmlformats.org/officeDocument/2006/relationships/tags" Target="../tags/tag30.xml"/><Relationship Id="rId11" Type="http://schemas.openxmlformats.org/officeDocument/2006/relationships/tags" Target="../tags/tag12.xml"/><Relationship Id="rId24" Type="http://schemas.openxmlformats.org/officeDocument/2006/relationships/tags" Target="../tags/tag25.xml"/><Relationship Id="rId32" Type="http://schemas.openxmlformats.org/officeDocument/2006/relationships/tags" Target="../tags/tag33.xml"/><Relationship Id="rId37" Type="http://schemas.openxmlformats.org/officeDocument/2006/relationships/tags" Target="../tags/tag38.xml"/><Relationship Id="rId40" Type="http://schemas.openxmlformats.org/officeDocument/2006/relationships/tags" Target="../tags/tag41.xml"/><Relationship Id="rId45" Type="http://schemas.openxmlformats.org/officeDocument/2006/relationships/tags" Target="../tags/tag46.xml"/><Relationship Id="rId53" Type="http://schemas.openxmlformats.org/officeDocument/2006/relationships/tags" Target="../tags/tag54.xml"/><Relationship Id="rId58" Type="http://schemas.openxmlformats.org/officeDocument/2006/relationships/tags" Target="../tags/tag59.xml"/><Relationship Id="rId66" Type="http://schemas.openxmlformats.org/officeDocument/2006/relationships/hyperlink" Target="file:///G:\tin%208\TTDD1.ppt" TargetMode="External"/><Relationship Id="rId5" Type="http://schemas.openxmlformats.org/officeDocument/2006/relationships/tags" Target="../tags/tag6.xml"/><Relationship Id="rId61" Type="http://schemas.openxmlformats.org/officeDocument/2006/relationships/tags" Target="../tags/tag62.xml"/><Relationship Id="rId19" Type="http://schemas.openxmlformats.org/officeDocument/2006/relationships/tags" Target="../tags/tag20.xml"/><Relationship Id="rId14" Type="http://schemas.openxmlformats.org/officeDocument/2006/relationships/tags" Target="../tags/tag15.xml"/><Relationship Id="rId22" Type="http://schemas.openxmlformats.org/officeDocument/2006/relationships/tags" Target="../tags/tag23.xml"/><Relationship Id="rId27" Type="http://schemas.openxmlformats.org/officeDocument/2006/relationships/tags" Target="../tags/tag28.xml"/><Relationship Id="rId30" Type="http://schemas.openxmlformats.org/officeDocument/2006/relationships/tags" Target="../tags/tag31.xml"/><Relationship Id="rId35" Type="http://schemas.openxmlformats.org/officeDocument/2006/relationships/tags" Target="../tags/tag36.xml"/><Relationship Id="rId43" Type="http://schemas.openxmlformats.org/officeDocument/2006/relationships/tags" Target="../tags/tag44.xml"/><Relationship Id="rId48" Type="http://schemas.openxmlformats.org/officeDocument/2006/relationships/tags" Target="../tags/tag49.xml"/><Relationship Id="rId56" Type="http://schemas.openxmlformats.org/officeDocument/2006/relationships/tags" Target="../tags/tag57.xml"/><Relationship Id="rId64" Type="http://schemas.openxmlformats.org/officeDocument/2006/relationships/image" Target="../media/image31.jpeg"/><Relationship Id="rId69" Type="http://schemas.openxmlformats.org/officeDocument/2006/relationships/hyperlink" Target="file:///G:\tin%208\TTDD3.ppt" TargetMode="External"/><Relationship Id="rId8" Type="http://schemas.openxmlformats.org/officeDocument/2006/relationships/tags" Target="../tags/tag9.xml"/><Relationship Id="rId51" Type="http://schemas.openxmlformats.org/officeDocument/2006/relationships/tags" Target="../tags/tag52.xml"/><Relationship Id="rId72" Type="http://schemas.openxmlformats.org/officeDocument/2006/relationships/slide" Target="slide5.xml"/><Relationship Id="rId3" Type="http://schemas.openxmlformats.org/officeDocument/2006/relationships/tags" Target="../tags/tag4.xml"/><Relationship Id="rId12" Type="http://schemas.openxmlformats.org/officeDocument/2006/relationships/tags" Target="../tags/tag13.xml"/><Relationship Id="rId17" Type="http://schemas.openxmlformats.org/officeDocument/2006/relationships/tags" Target="../tags/tag18.xml"/><Relationship Id="rId25" Type="http://schemas.openxmlformats.org/officeDocument/2006/relationships/tags" Target="../tags/tag26.xml"/><Relationship Id="rId33" Type="http://schemas.openxmlformats.org/officeDocument/2006/relationships/tags" Target="../tags/tag34.xml"/><Relationship Id="rId38" Type="http://schemas.openxmlformats.org/officeDocument/2006/relationships/tags" Target="../tags/tag39.xml"/><Relationship Id="rId46" Type="http://schemas.openxmlformats.org/officeDocument/2006/relationships/tags" Target="../tags/tag47.xml"/><Relationship Id="rId59" Type="http://schemas.openxmlformats.org/officeDocument/2006/relationships/tags" Target="../tags/tag60.xml"/><Relationship Id="rId67" Type="http://schemas.openxmlformats.org/officeDocument/2006/relationships/hyperlink" Target="file:///G:\tin%208\TTDD2.ppt" TargetMode="External"/><Relationship Id="rId20" Type="http://schemas.openxmlformats.org/officeDocument/2006/relationships/tags" Target="../tags/tag21.xml"/><Relationship Id="rId41" Type="http://schemas.openxmlformats.org/officeDocument/2006/relationships/tags" Target="../tags/tag42.xml"/><Relationship Id="rId54" Type="http://schemas.openxmlformats.org/officeDocument/2006/relationships/tags" Target="../tags/tag55.xml"/><Relationship Id="rId62" Type="http://schemas.openxmlformats.org/officeDocument/2006/relationships/slideLayout" Target="../slideLayouts/slideLayout7.xml"/><Relationship Id="rId70" Type="http://schemas.openxmlformats.org/officeDocument/2006/relationships/image" Target="../media/image33.jpeg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5" Type="http://schemas.openxmlformats.org/officeDocument/2006/relationships/tags" Target="../tags/tag16.xml"/><Relationship Id="rId23" Type="http://schemas.openxmlformats.org/officeDocument/2006/relationships/tags" Target="../tags/tag24.xml"/><Relationship Id="rId28" Type="http://schemas.openxmlformats.org/officeDocument/2006/relationships/tags" Target="../tags/tag29.xml"/><Relationship Id="rId36" Type="http://schemas.openxmlformats.org/officeDocument/2006/relationships/tags" Target="../tags/tag37.xml"/><Relationship Id="rId49" Type="http://schemas.openxmlformats.org/officeDocument/2006/relationships/tags" Target="../tags/tag50.xml"/><Relationship Id="rId57" Type="http://schemas.openxmlformats.org/officeDocument/2006/relationships/tags" Target="../tags/tag58.xml"/><Relationship Id="rId10" Type="http://schemas.openxmlformats.org/officeDocument/2006/relationships/tags" Target="../tags/tag11.xml"/><Relationship Id="rId31" Type="http://schemas.openxmlformats.org/officeDocument/2006/relationships/tags" Target="../tags/tag32.xml"/><Relationship Id="rId44" Type="http://schemas.openxmlformats.org/officeDocument/2006/relationships/tags" Target="../tags/tag45.xml"/><Relationship Id="rId52" Type="http://schemas.openxmlformats.org/officeDocument/2006/relationships/tags" Target="../tags/tag53.xml"/><Relationship Id="rId60" Type="http://schemas.openxmlformats.org/officeDocument/2006/relationships/tags" Target="../tags/tag61.xml"/><Relationship Id="rId65" Type="http://schemas.openxmlformats.org/officeDocument/2006/relationships/image" Target="../media/image32.jpeg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3" Type="http://schemas.openxmlformats.org/officeDocument/2006/relationships/tags" Target="../tags/tag14.xml"/><Relationship Id="rId18" Type="http://schemas.openxmlformats.org/officeDocument/2006/relationships/tags" Target="../tags/tag19.xml"/><Relationship Id="rId39" Type="http://schemas.openxmlformats.org/officeDocument/2006/relationships/tags" Target="../tags/tag40.xml"/><Relationship Id="rId34" Type="http://schemas.openxmlformats.org/officeDocument/2006/relationships/tags" Target="../tags/tag35.xml"/><Relationship Id="rId50" Type="http://schemas.openxmlformats.org/officeDocument/2006/relationships/tags" Target="../tags/tag51.xml"/><Relationship Id="rId55" Type="http://schemas.openxmlformats.org/officeDocument/2006/relationships/tags" Target="../tags/tag5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slide" Target="slide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4.xml"/><Relationship Id="rId4" Type="http://schemas.openxmlformats.org/officeDocument/2006/relationships/slide" Target="slide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5.xml"/><Relationship Id="rId5" Type="http://schemas.openxmlformats.org/officeDocument/2006/relationships/image" Target="../media/image2.png"/><Relationship Id="rId4" Type="http://schemas.openxmlformats.org/officeDocument/2006/relationships/slide" Target="slide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18.xml"/><Relationship Id="rId7" Type="http://schemas.openxmlformats.org/officeDocument/2006/relationships/image" Target="../media/image7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6.jpg"/><Relationship Id="rId11" Type="http://schemas.openxmlformats.org/officeDocument/2006/relationships/image" Target="../media/image11.png"/><Relationship Id="rId5" Type="http://schemas.openxmlformats.org/officeDocument/2006/relationships/audio" Target="../media/audio1.wav"/><Relationship Id="rId10" Type="http://schemas.openxmlformats.org/officeDocument/2006/relationships/image" Target="../media/image10.pn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6.xml"/><Relationship Id="rId5" Type="http://schemas.openxmlformats.org/officeDocument/2006/relationships/image" Target="../media/image2.png"/><Relationship Id="rId4" Type="http://schemas.openxmlformats.org/officeDocument/2006/relationships/slide" Target="slide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7.xml"/><Relationship Id="rId5" Type="http://schemas.openxmlformats.org/officeDocument/2006/relationships/image" Target="../media/image2.png"/><Relationship Id="rId4" Type="http://schemas.openxmlformats.org/officeDocument/2006/relationships/slide" Target="slide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8.xml"/><Relationship Id="rId6" Type="http://schemas.openxmlformats.org/officeDocument/2006/relationships/slide" Target="slide5.xml"/><Relationship Id="rId5" Type="http://schemas.microsoft.com/office/2007/relationships/hdphoto" Target="../media/hdphoto5.wdp"/><Relationship Id="rId4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2.gif"/><Relationship Id="rId12" Type="http://schemas.openxmlformats.org/officeDocument/2006/relationships/image" Target="../media/image45.png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41.png"/><Relationship Id="rId11" Type="http://schemas.openxmlformats.org/officeDocument/2006/relationships/image" Target="../media/image44.gif"/><Relationship Id="rId5" Type="http://schemas.openxmlformats.org/officeDocument/2006/relationships/audio" Target="../media/audio4.wav"/><Relationship Id="rId10" Type="http://schemas.microsoft.com/office/2007/relationships/hdphoto" Target="../media/hdphoto6.wdp"/><Relationship Id="rId4" Type="http://schemas.openxmlformats.org/officeDocument/2006/relationships/audio" Target="../media/audio3.wav"/><Relationship Id="rId9" Type="http://schemas.openxmlformats.org/officeDocument/2006/relationships/image" Target="../media/image4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gi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image" Target="../media/image17.png"/><Relationship Id="rId3" Type="http://schemas.openxmlformats.org/officeDocument/2006/relationships/audio" Target="../media/audio2.wav"/><Relationship Id="rId7" Type="http://schemas.openxmlformats.org/officeDocument/2006/relationships/image" Target="../media/image14.png"/><Relationship Id="rId12" Type="http://schemas.openxmlformats.org/officeDocument/2006/relationships/slide" Target="slide9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3.png"/><Relationship Id="rId11" Type="http://schemas.openxmlformats.org/officeDocument/2006/relationships/image" Target="../media/image16.png"/><Relationship Id="rId5" Type="http://schemas.openxmlformats.org/officeDocument/2006/relationships/image" Target="../media/image12.jpg"/><Relationship Id="rId15" Type="http://schemas.openxmlformats.org/officeDocument/2006/relationships/image" Target="../media/image18.png"/><Relationship Id="rId10" Type="http://schemas.openxmlformats.org/officeDocument/2006/relationships/slide" Target="slide5.xml"/><Relationship Id="rId4" Type="http://schemas.openxmlformats.org/officeDocument/2006/relationships/audio" Target="../media/audio1.wav"/><Relationship Id="rId9" Type="http://schemas.openxmlformats.org/officeDocument/2006/relationships/image" Target="../media/image15.png"/><Relationship Id="rId14" Type="http://schemas.microsoft.com/office/2007/relationships/hdphoto" Target="../media/hdphoto1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gi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vtv7.vn/" TargetMode="External"/><Relationship Id="rId4" Type="http://schemas.openxmlformats.org/officeDocument/2006/relationships/hyperlink" Target="https://hoahoctro.tienphong.vn/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3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29.xml"/><Relationship Id="rId1" Type="http://schemas.openxmlformats.org/officeDocument/2006/relationships/tags" Target="../tags/tag69.xml"/><Relationship Id="rId6" Type="http://schemas.openxmlformats.org/officeDocument/2006/relationships/slide" Target="slide5.xml"/><Relationship Id="rId5" Type="http://schemas.openxmlformats.org/officeDocument/2006/relationships/image" Target="../media/image48.gif"/><Relationship Id="rId4" Type="http://schemas.openxmlformats.org/officeDocument/2006/relationships/image" Target="../media/image47.wmf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3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g"/><Relationship Id="rId13" Type="http://schemas.openxmlformats.org/officeDocument/2006/relationships/slide" Target="slide3.xml"/><Relationship Id="rId3" Type="http://schemas.microsoft.com/office/2007/relationships/media" Target="../media/media3.mp3"/><Relationship Id="rId7" Type="http://schemas.openxmlformats.org/officeDocument/2006/relationships/audio" Target="../media/audio1.wav"/><Relationship Id="rId12" Type="http://schemas.openxmlformats.org/officeDocument/2006/relationships/image" Target="../media/image8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notesSlide" Target="../notesSlides/notesSlide4.xml"/><Relationship Id="rId11" Type="http://schemas.openxmlformats.org/officeDocument/2006/relationships/image" Target="../media/image22.png"/><Relationship Id="rId5" Type="http://schemas.openxmlformats.org/officeDocument/2006/relationships/slideLayout" Target="../slideLayouts/slideLayout18.xml"/><Relationship Id="rId10" Type="http://schemas.openxmlformats.org/officeDocument/2006/relationships/image" Target="../media/image21.png"/><Relationship Id="rId4" Type="http://schemas.openxmlformats.org/officeDocument/2006/relationships/audio" Target="../media/media3.mp3"/><Relationship Id="rId9" Type="http://schemas.openxmlformats.org/officeDocument/2006/relationships/image" Target="../media/image20.png"/><Relationship Id="rId14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g"/><Relationship Id="rId13" Type="http://schemas.openxmlformats.org/officeDocument/2006/relationships/slide" Target="slide6.xml"/><Relationship Id="rId3" Type="http://schemas.microsoft.com/office/2007/relationships/media" Target="../media/media5.mp3"/><Relationship Id="rId7" Type="http://schemas.openxmlformats.org/officeDocument/2006/relationships/audio" Target="../media/audio1.wav"/><Relationship Id="rId12" Type="http://schemas.openxmlformats.org/officeDocument/2006/relationships/image" Target="../media/image8.png"/><Relationship Id="rId2" Type="http://schemas.openxmlformats.org/officeDocument/2006/relationships/audio" Target="../media/media4.mp3"/><Relationship Id="rId16" Type="http://schemas.openxmlformats.org/officeDocument/2006/relationships/image" Target="../media/image18.png"/><Relationship Id="rId1" Type="http://schemas.microsoft.com/office/2007/relationships/media" Target="../media/media4.mp3"/><Relationship Id="rId6" Type="http://schemas.openxmlformats.org/officeDocument/2006/relationships/notesSlide" Target="../notesSlides/notesSlide5.xml"/><Relationship Id="rId11" Type="http://schemas.openxmlformats.org/officeDocument/2006/relationships/image" Target="../media/image26.png"/><Relationship Id="rId5" Type="http://schemas.openxmlformats.org/officeDocument/2006/relationships/slideLayout" Target="../slideLayouts/slideLayout18.xml"/><Relationship Id="rId15" Type="http://schemas.openxmlformats.org/officeDocument/2006/relationships/image" Target="../media/image28.png"/><Relationship Id="rId10" Type="http://schemas.openxmlformats.org/officeDocument/2006/relationships/image" Target="../media/image25.png"/><Relationship Id="rId4" Type="http://schemas.openxmlformats.org/officeDocument/2006/relationships/audio" Target="../media/media5.mp3"/><Relationship Id="rId9" Type="http://schemas.openxmlformats.org/officeDocument/2006/relationships/image" Target="../media/image24.png"/><Relationship Id="rId14" Type="http://schemas.openxmlformats.org/officeDocument/2006/relationships/image" Target="../media/image2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microsoft.com/office/2007/relationships/hdphoto" Target="../media/hdphoto1.wdp"/><Relationship Id="rId3" Type="http://schemas.openxmlformats.org/officeDocument/2006/relationships/audio" Target="../media/audio2.wav"/><Relationship Id="rId7" Type="http://schemas.openxmlformats.org/officeDocument/2006/relationships/image" Target="../media/image14.png"/><Relationship Id="rId12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3.png"/><Relationship Id="rId11" Type="http://schemas.openxmlformats.org/officeDocument/2006/relationships/image" Target="../media/image16.png"/><Relationship Id="rId5" Type="http://schemas.openxmlformats.org/officeDocument/2006/relationships/image" Target="../media/image12.jpg"/><Relationship Id="rId10" Type="http://schemas.openxmlformats.org/officeDocument/2006/relationships/slide" Target="slide8.xml"/><Relationship Id="rId4" Type="http://schemas.openxmlformats.org/officeDocument/2006/relationships/audio" Target="../media/audio1.wav"/><Relationship Id="rId9" Type="http://schemas.openxmlformats.org/officeDocument/2006/relationships/image" Target="../media/image15.png"/><Relationship Id="rId1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g"/><Relationship Id="rId13" Type="http://schemas.openxmlformats.org/officeDocument/2006/relationships/slide" Target="slide6.xml"/><Relationship Id="rId3" Type="http://schemas.microsoft.com/office/2007/relationships/media" Target="../media/media3.mp3"/><Relationship Id="rId7" Type="http://schemas.openxmlformats.org/officeDocument/2006/relationships/audio" Target="../media/audio1.wav"/><Relationship Id="rId12" Type="http://schemas.openxmlformats.org/officeDocument/2006/relationships/image" Target="../media/image8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notesSlide" Target="../notesSlides/notesSlide7.xml"/><Relationship Id="rId11" Type="http://schemas.openxmlformats.org/officeDocument/2006/relationships/image" Target="../media/image22.png"/><Relationship Id="rId5" Type="http://schemas.openxmlformats.org/officeDocument/2006/relationships/slideLayout" Target="../slideLayouts/slideLayout18.xml"/><Relationship Id="rId10" Type="http://schemas.openxmlformats.org/officeDocument/2006/relationships/image" Target="../media/image21.png"/><Relationship Id="rId4" Type="http://schemas.openxmlformats.org/officeDocument/2006/relationships/audio" Target="../media/media3.mp3"/><Relationship Id="rId9" Type="http://schemas.openxmlformats.org/officeDocument/2006/relationships/image" Target="../media/image20.png"/><Relationship Id="rId1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g"/><Relationship Id="rId13" Type="http://schemas.openxmlformats.org/officeDocument/2006/relationships/slide" Target="slide9.xml"/><Relationship Id="rId3" Type="http://schemas.microsoft.com/office/2007/relationships/media" Target="../media/media5.mp3"/><Relationship Id="rId7" Type="http://schemas.openxmlformats.org/officeDocument/2006/relationships/audio" Target="../media/audio1.wav"/><Relationship Id="rId12" Type="http://schemas.openxmlformats.org/officeDocument/2006/relationships/image" Target="../media/image8.png"/><Relationship Id="rId2" Type="http://schemas.openxmlformats.org/officeDocument/2006/relationships/audio" Target="../media/media4.mp3"/><Relationship Id="rId16" Type="http://schemas.openxmlformats.org/officeDocument/2006/relationships/image" Target="../media/image18.png"/><Relationship Id="rId1" Type="http://schemas.microsoft.com/office/2007/relationships/media" Target="../media/media4.mp3"/><Relationship Id="rId6" Type="http://schemas.openxmlformats.org/officeDocument/2006/relationships/notesSlide" Target="../notesSlides/notesSlide8.xml"/><Relationship Id="rId11" Type="http://schemas.openxmlformats.org/officeDocument/2006/relationships/image" Target="../media/image26.png"/><Relationship Id="rId5" Type="http://schemas.openxmlformats.org/officeDocument/2006/relationships/slideLayout" Target="../slideLayouts/slideLayout18.xml"/><Relationship Id="rId15" Type="http://schemas.openxmlformats.org/officeDocument/2006/relationships/image" Target="../media/image28.png"/><Relationship Id="rId10" Type="http://schemas.openxmlformats.org/officeDocument/2006/relationships/image" Target="../media/image25.png"/><Relationship Id="rId4" Type="http://schemas.openxmlformats.org/officeDocument/2006/relationships/audio" Target="../media/media5.mp3"/><Relationship Id="rId9" Type="http://schemas.openxmlformats.org/officeDocument/2006/relationships/image" Target="../media/image24.png"/><Relationship Id="rId1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microsoft.com/office/2007/relationships/hdphoto" Target="../media/hdphoto1.wdp"/><Relationship Id="rId3" Type="http://schemas.openxmlformats.org/officeDocument/2006/relationships/audio" Target="../media/audio2.wav"/><Relationship Id="rId7" Type="http://schemas.openxmlformats.org/officeDocument/2006/relationships/image" Target="../media/image14.png"/><Relationship Id="rId12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3.png"/><Relationship Id="rId11" Type="http://schemas.openxmlformats.org/officeDocument/2006/relationships/image" Target="../media/image16.png"/><Relationship Id="rId5" Type="http://schemas.openxmlformats.org/officeDocument/2006/relationships/image" Target="../media/image12.jpg"/><Relationship Id="rId15" Type="http://schemas.openxmlformats.org/officeDocument/2006/relationships/slide" Target="slide3.xml"/><Relationship Id="rId10" Type="http://schemas.openxmlformats.org/officeDocument/2006/relationships/slide" Target="slide10.xml"/><Relationship Id="rId4" Type="http://schemas.openxmlformats.org/officeDocument/2006/relationships/audio" Target="../media/audio1.wav"/><Relationship Id="rId9" Type="http://schemas.openxmlformats.org/officeDocument/2006/relationships/image" Target="../media/image15.png"/><Relationship Id="rId1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050"/>
            <a:ext cx="12191999" cy="683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73"/>
          <a:stretch>
            <a:fillRect/>
          </a:stretch>
        </p:blipFill>
        <p:spPr bwMode="auto">
          <a:xfrm>
            <a:off x="106181" y="4267200"/>
            <a:ext cx="2331565" cy="1257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2077" descr="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1604" y="821790"/>
            <a:ext cx="1681894" cy="56010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2087" descr="1-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702618" y="384907"/>
            <a:ext cx="1884344" cy="87376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WordArt 5"/>
          <p:cNvSpPr>
            <a:spLocks noChangeArrowheads="1" noChangeShapeType="1" noTextEdit="1"/>
          </p:cNvSpPr>
          <p:nvPr/>
        </p:nvSpPr>
        <p:spPr bwMode="auto">
          <a:xfrm>
            <a:off x="1142089" y="1765700"/>
            <a:ext cx="9745263" cy="4379596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0" cap="none" spc="0" normalizeH="0" baseline="0" noProof="0" dirty="0">
                <a:ln w="19050">
                  <a:solidFill>
                    <a:srgbClr val="FF66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FF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CHÀO MỪNG CÁC THẦY CÔ GIÁO VỀ DỰ GIỜ !</a:t>
            </a: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0DEAA69E-BFC7-4EFB-83AB-6E34BDAF9DCD}"/>
              </a:ext>
            </a:extLst>
          </p:cNvPr>
          <p:cNvSpPr txBox="1">
            <a:spLocks noChangeArrowheads="1"/>
          </p:cNvSpPr>
          <p:nvPr/>
        </p:nvSpPr>
        <p:spPr>
          <a:xfrm>
            <a:off x="844420" y="122602"/>
            <a:ext cx="10244667" cy="10171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UBND QUẬN</a:t>
            </a:r>
            <a:b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TRƯỜNG THCS</a:t>
            </a:r>
            <a:endParaRPr kumimoji="0" lang="en-US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+mj-cs"/>
            </a:endParaRPr>
          </a:p>
        </p:txBody>
      </p:sp>
      <p:pic>
        <p:nvPicPr>
          <p:cNvPr id="11" name="Picture 8" descr="Kết quả hình ảnh cho mạng internet">
            <a:extLst>
              <a:ext uri="{FF2B5EF4-FFF2-40B4-BE49-F238E27FC236}">
                <a16:creationId xmlns:a16="http://schemas.microsoft.com/office/drawing/2014/main" id="{DFA17964-5FFF-4228-ACA6-75D6DDF6422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3" r="1"/>
          <a:stretch/>
        </p:blipFill>
        <p:spPr bwMode="auto">
          <a:xfrm>
            <a:off x="4174573" y="2053925"/>
            <a:ext cx="3584360" cy="23641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25388FA-5617-462F-BBCA-421FC194172F}"/>
              </a:ext>
            </a:extLst>
          </p:cNvPr>
          <p:cNvSpPr txBox="1"/>
          <p:nvPr/>
        </p:nvSpPr>
        <p:spPr>
          <a:xfrm>
            <a:off x="3657599" y="4397722"/>
            <a:ext cx="4876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MÔN: TIN – LỚP 6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783CD96-E041-44AA-BE9D-8C57C3D50954}"/>
              </a:ext>
            </a:extLst>
          </p:cNvPr>
          <p:cNvSpPr txBox="1"/>
          <p:nvPr/>
        </p:nvSpPr>
        <p:spPr>
          <a:xfrm>
            <a:off x="2895600" y="5077239"/>
            <a:ext cx="68070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GV: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83395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3871" y="2469794"/>
            <a:ext cx="4912684" cy="433921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2032" y="2231345"/>
            <a:ext cx="2529526" cy="431386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531974">
            <a:off x="4757610" y="-2056386"/>
            <a:ext cx="1126483" cy="1009813"/>
          </a:xfrm>
          <a:prstGeom prst="rect">
            <a:avLst/>
          </a:prstGeom>
        </p:spPr>
      </p:pic>
      <p:pic>
        <p:nvPicPr>
          <p:cNvPr id="8" name="Am-thanh-that-vong-www_tiengdong_co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174955" y="-1397920"/>
            <a:ext cx="609600" cy="609600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>
            <a:off x="7132139" y="154298"/>
            <a:ext cx="4336026" cy="2315496"/>
            <a:chOff x="7132139" y="154298"/>
            <a:chExt cx="4336026" cy="2315496"/>
          </a:xfrm>
        </p:grpSpPr>
        <p:sp>
          <p:nvSpPr>
            <p:cNvPr id="10" name="Rounded Rectangle 9"/>
            <p:cNvSpPr/>
            <p:nvPr/>
          </p:nvSpPr>
          <p:spPr>
            <a:xfrm>
              <a:off x="7132139" y="154298"/>
              <a:ext cx="4336026" cy="2315496"/>
            </a:xfrm>
            <a:prstGeom prst="roundRect">
              <a:avLst/>
            </a:prstGeom>
            <a:solidFill>
              <a:srgbClr val="EB701D"/>
            </a:solidFill>
            <a:ln w="28575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7237728" y="841750"/>
              <a:ext cx="4124847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400" b="0" i="0" u="none" strike="noStrike" kern="1200" cap="none" spc="0" normalizeH="0" baseline="0" noProof="0" dirty="0">
                  <a:ln>
                    <a:solidFill>
                      <a:prstClr val="black">
                        <a:lumMod val="95000"/>
                        <a:lumOff val="5000"/>
                      </a:prstClr>
                    </a:solidFill>
                  </a:ln>
                  <a:solidFill>
                    <a:prstClr val="white"/>
                  </a:solidFill>
                  <a:effectLst/>
                  <a:uLnTx/>
                  <a:uFillTx/>
                  <a:latin typeface="iCiel Cadena" panose="02000503000000020004" charset="0"/>
                  <a:ea typeface="+mn-ea"/>
                  <a:cs typeface="+mn-cs"/>
                </a:rPr>
                <a:t>Sai </a:t>
              </a:r>
              <a:r>
                <a:rPr kumimoji="0" lang="en-US" sz="5400" b="0" i="0" u="none" strike="noStrike" kern="1200" cap="none" spc="0" normalizeH="0" baseline="0" noProof="0" dirty="0" err="1">
                  <a:ln>
                    <a:solidFill>
                      <a:prstClr val="black">
                        <a:lumMod val="95000"/>
                        <a:lumOff val="5000"/>
                      </a:prstClr>
                    </a:solidFill>
                  </a:ln>
                  <a:solidFill>
                    <a:prstClr val="white"/>
                  </a:solidFill>
                  <a:effectLst/>
                  <a:uLnTx/>
                  <a:uFillTx/>
                  <a:latin typeface="iCiel Cadena" panose="02000503000000020004" charset="0"/>
                  <a:ea typeface="+mn-ea"/>
                  <a:cs typeface="+mn-cs"/>
                </a:rPr>
                <a:t>mất</a:t>
              </a:r>
              <a:r>
                <a:rPr kumimoji="0" lang="en-US" sz="5400" b="0" i="0" u="none" strike="noStrike" kern="1200" cap="none" spc="0" normalizeH="0" baseline="0" noProof="0" dirty="0">
                  <a:ln>
                    <a:solidFill>
                      <a:prstClr val="black">
                        <a:lumMod val="95000"/>
                        <a:lumOff val="5000"/>
                      </a:prstClr>
                    </a:solidFill>
                  </a:ln>
                  <a:solidFill>
                    <a:prstClr val="white"/>
                  </a:solidFill>
                  <a:effectLst/>
                  <a:uLnTx/>
                  <a:uFillTx/>
                  <a:latin typeface="iCiel Cadena" panose="02000503000000020004" charset="0"/>
                  <a:ea typeface="+mn-ea"/>
                  <a:cs typeface="+mn-cs"/>
                </a:rPr>
                <a:t> </a:t>
              </a:r>
              <a:r>
                <a:rPr kumimoji="0" lang="en-US" sz="5400" b="0" i="0" u="none" strike="noStrike" kern="1200" cap="none" spc="0" normalizeH="0" baseline="0" noProof="0" dirty="0" err="1">
                  <a:ln>
                    <a:solidFill>
                      <a:prstClr val="black">
                        <a:lumMod val="95000"/>
                        <a:lumOff val="5000"/>
                      </a:prstClr>
                    </a:solidFill>
                  </a:ln>
                  <a:solidFill>
                    <a:prstClr val="white"/>
                  </a:solidFill>
                  <a:effectLst/>
                  <a:uLnTx/>
                  <a:uFillTx/>
                  <a:latin typeface="iCiel Cadena" panose="02000503000000020004" charset="0"/>
                  <a:ea typeface="+mn-ea"/>
                  <a:cs typeface="+mn-cs"/>
                </a:rPr>
                <a:t>rồi</a:t>
              </a:r>
              <a:r>
                <a:rPr kumimoji="0" lang="en-US" sz="5400" b="0" i="0" u="none" strike="noStrike" kern="1200" cap="none" spc="0" normalizeH="0" baseline="0" noProof="0" dirty="0">
                  <a:ln>
                    <a:solidFill>
                      <a:prstClr val="black">
                        <a:lumMod val="95000"/>
                        <a:lumOff val="5000"/>
                      </a:prstClr>
                    </a:solidFill>
                  </a:ln>
                  <a:solidFill>
                    <a:prstClr val="white"/>
                  </a:solidFill>
                  <a:effectLst/>
                  <a:uLnTx/>
                  <a:uFillTx/>
                  <a:latin typeface="iCiel Cadena" panose="02000503000000020004" charset="0"/>
                  <a:ea typeface="+mn-ea"/>
                  <a:cs typeface="+mn-cs"/>
                </a:rPr>
                <a:t>!!!</a:t>
              </a:r>
            </a:p>
          </p:txBody>
        </p:sp>
      </p:grpSp>
      <p:pic>
        <p:nvPicPr>
          <p:cNvPr id="16" name="Picture 15">
            <a:hlinkClick r:id="rId13" action="ppaction://hlinksldjump"/>
          </p:cNvPr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252" b="60799"/>
          <a:stretch/>
        </p:blipFill>
        <p:spPr>
          <a:xfrm flipH="1">
            <a:off x="-8755" y="5207669"/>
            <a:ext cx="1752296" cy="1650331"/>
          </a:xfrm>
          <a:prstGeom prst="rect">
            <a:avLst/>
          </a:prstGeom>
        </p:spPr>
      </p:pic>
      <p:pic>
        <p:nvPicPr>
          <p:cNvPr id="4" name="Tieng-bup-www_tiengdong_com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2220733" y="-15514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522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59259E-6 L -0.00169 0.55486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" y="2773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8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50"/>
                            </p:stCondLst>
                            <p:childTnLst>
                              <p:par>
                                <p:cTn id="1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1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699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3380112" y="1580220"/>
            <a:ext cx="6015325" cy="5052909"/>
            <a:chOff x="3165090" y="1495374"/>
            <a:chExt cx="6015325" cy="5052909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660046">
              <a:off x="7506140" y="3798479"/>
              <a:ext cx="1674275" cy="1936767"/>
            </a:xfrm>
            <a:prstGeom prst="rect">
              <a:avLst/>
            </a:prstGeom>
          </p:spPr>
        </p:pic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65090" y="1495374"/>
              <a:ext cx="5178188" cy="5052909"/>
            </a:xfrm>
            <a:prstGeom prst="rect">
              <a:avLst/>
            </a:prstGeom>
          </p:spPr>
        </p:pic>
      </p:grpSp>
      <p:grpSp>
        <p:nvGrpSpPr>
          <p:cNvPr id="4" name="Group 3"/>
          <p:cNvGrpSpPr/>
          <p:nvPr/>
        </p:nvGrpSpPr>
        <p:grpSpPr>
          <a:xfrm>
            <a:off x="6881417" y="355095"/>
            <a:ext cx="4336026" cy="2099949"/>
            <a:chOff x="7132139" y="369844"/>
            <a:chExt cx="4336026" cy="2099949"/>
          </a:xfrm>
        </p:grpSpPr>
        <p:sp>
          <p:nvSpPr>
            <p:cNvPr id="5" name="Rounded Rectangle 4"/>
            <p:cNvSpPr/>
            <p:nvPr/>
          </p:nvSpPr>
          <p:spPr>
            <a:xfrm>
              <a:off x="7132139" y="369844"/>
              <a:ext cx="4336026" cy="2099949"/>
            </a:xfrm>
            <a:prstGeom prst="roundRect">
              <a:avLst/>
            </a:prstGeom>
            <a:solidFill>
              <a:srgbClr val="EB701D"/>
            </a:solidFill>
            <a:ln w="28575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7282226" y="1044366"/>
              <a:ext cx="389189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>
                <a:defRPr/>
              </a:pPr>
              <a:r>
                <a:rPr lang="en-US" sz="3600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A. </a:t>
              </a:r>
              <a:r>
                <a:rPr lang="en-US" sz="3600" dirty="0" err="1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Trình</a:t>
              </a:r>
              <a:r>
                <a:rPr lang="en-US" sz="3600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dirty="0" err="1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duyệt</a:t>
              </a:r>
              <a:r>
                <a:rPr lang="en-US" sz="3600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web.</a:t>
              </a:r>
            </a:p>
          </p:txBody>
        </p:sp>
      </p:grpSp>
      <p:pic>
        <p:nvPicPr>
          <p:cNvPr id="7" name="Picture 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3719" y="1594746"/>
            <a:ext cx="959697" cy="860300"/>
          </a:xfrm>
          <a:prstGeom prst="rect">
            <a:avLst/>
          </a:prstGeom>
        </p:spPr>
      </p:pic>
      <p:pic>
        <p:nvPicPr>
          <p:cNvPr id="8" name="Tieng-yeah-tre-con-www_nhacchuongvui_co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408039" y="-609600"/>
            <a:ext cx="609600" cy="609600"/>
          </a:xfrm>
          <a:prstGeom prst="rect">
            <a:avLst/>
          </a:prstGeom>
        </p:spPr>
      </p:pic>
      <p:pic>
        <p:nvPicPr>
          <p:cNvPr id="11" name="Picture 10">
            <a:hlinkClick r:id="rId13" action="ppaction://hlinksldjump"/>
          </p:cNvPr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252" b="60799"/>
          <a:stretch/>
        </p:blipFill>
        <p:spPr>
          <a:xfrm>
            <a:off x="10486427" y="5207669"/>
            <a:ext cx="1752296" cy="1650331"/>
          </a:xfrm>
          <a:prstGeom prst="rect">
            <a:avLst/>
          </a:prstGeom>
        </p:spPr>
      </p:pic>
      <p:grpSp>
        <p:nvGrpSpPr>
          <p:cNvPr id="18" name="Group 17"/>
          <p:cNvGrpSpPr/>
          <p:nvPr/>
        </p:nvGrpSpPr>
        <p:grpSpPr>
          <a:xfrm>
            <a:off x="3373475" y="1580219"/>
            <a:ext cx="5990984" cy="5052909"/>
            <a:chOff x="-134778" y="-404809"/>
            <a:chExt cx="5990984" cy="5052909"/>
          </a:xfrm>
        </p:grpSpPr>
        <p:grpSp>
          <p:nvGrpSpPr>
            <p:cNvPr id="16" name="Group 15"/>
            <p:cNvGrpSpPr/>
            <p:nvPr/>
          </p:nvGrpSpPr>
          <p:grpSpPr>
            <a:xfrm>
              <a:off x="4181931" y="2019249"/>
              <a:ext cx="1674275" cy="1936767"/>
              <a:chOff x="10152960" y="4182584"/>
              <a:chExt cx="1674275" cy="1936767"/>
            </a:xfrm>
          </p:grpSpPr>
          <p:pic>
            <p:nvPicPr>
              <p:cNvPr id="15" name="Picture 14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9660046">
                <a:off x="10152960" y="4182584"/>
                <a:ext cx="1674275" cy="1936767"/>
              </a:xfrm>
              <a:prstGeom prst="rect">
                <a:avLst/>
              </a:prstGeom>
            </p:spPr>
          </p:pic>
          <p:pic>
            <p:nvPicPr>
              <p:cNvPr id="14" name="Picture 13"/>
              <p:cNvPicPr>
                <a:picLocks noChangeAspect="1"/>
              </p:cNvPicPr>
              <p:nvPr/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628183" y="4878504"/>
                <a:ext cx="734392" cy="658330"/>
              </a:xfrm>
              <a:prstGeom prst="rect">
                <a:avLst/>
              </a:prstGeom>
            </p:spPr>
          </p:pic>
        </p:grpSp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34778" y="-404809"/>
              <a:ext cx="5178188" cy="5052909"/>
            </a:xfrm>
            <a:prstGeom prst="rect">
              <a:avLst/>
            </a:prstGeom>
          </p:spPr>
        </p:pic>
      </p:grpSp>
      <p:grpSp>
        <p:nvGrpSpPr>
          <p:cNvPr id="23" name="Group 22"/>
          <p:cNvGrpSpPr/>
          <p:nvPr/>
        </p:nvGrpSpPr>
        <p:grpSpPr>
          <a:xfrm>
            <a:off x="8478710" y="2697009"/>
            <a:ext cx="2335967" cy="1446550"/>
            <a:chOff x="458511" y="671416"/>
            <a:chExt cx="2335967" cy="1446550"/>
          </a:xfrm>
        </p:grpSpPr>
        <p:sp>
          <p:nvSpPr>
            <p:cNvPr id="19" name="TextBox 18"/>
            <p:cNvSpPr txBox="1"/>
            <p:nvPr/>
          </p:nvSpPr>
          <p:spPr>
            <a:xfrm>
              <a:off x="458511" y="671416"/>
              <a:ext cx="1492653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800" b="0" i="0" u="none" strike="noStrike" kern="1200" cap="none" spc="0" normalizeH="0" baseline="0" noProof="0" dirty="0">
                  <a:ln w="28575">
                    <a:solidFill>
                      <a:prstClr val="black">
                        <a:lumMod val="95000"/>
                        <a:lumOff val="5000"/>
                      </a:prstClr>
                    </a:solidFill>
                  </a:ln>
                  <a:solidFill>
                    <a:prstClr val="white"/>
                  </a:solidFill>
                  <a:effectLst/>
                  <a:uLnTx/>
                  <a:uFillTx/>
                  <a:latin typeface="iCiel Cadena" panose="02000503000000020004" charset="0"/>
                  <a:ea typeface="+mn-ea"/>
                  <a:cs typeface="+mn-cs"/>
                </a:rPr>
                <a:t>+1 </a:t>
              </a:r>
            </a:p>
          </p:txBody>
        </p:sp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77144" y="940815"/>
              <a:ext cx="1117334" cy="1001611"/>
            </a:xfrm>
            <a:prstGeom prst="rect">
              <a:avLst/>
            </a:prstGeom>
          </p:spPr>
        </p:pic>
      </p:grpSp>
      <p:pic>
        <p:nvPicPr>
          <p:cNvPr id="25" name="Nhac-chuong-tin-nhan-ting-ting-www_tiengdong_com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680657" y="-73987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4302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5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4974 -0.19884 C -0.34648 -0.21968 -0.33502 -0.23958 -0.33086 -0.23958 C -0.30521 -0.23958 -0.27877 0.08426 -0.27877 0.4081 C -0.27877 0.24467 -0.26562 0.08426 -0.25325 0.08426 C -0.2401 0.08426 -0.22773 0.24722 -0.22773 0.4081 C -0.22773 0.32755 -0.22122 0.24467 -0.21445 0.24467 C -0.20794 0.24467 -0.2013 0.32523 -0.2013 0.4081 C -0.2013 0.36667 -0.19791 0.32755 -0.19479 0.32755 C -0.1914 0.32755 -0.18815 0.36898 -0.18815 0.4081 C -0.18815 0.3868 -0.18659 0.36667 -0.18489 0.36667 C -0.18398 0.36667 -0.18151 0.3875 -0.18151 0.4081 C -0.18151 0.39768 -0.18073 0.3868 -0.17995 0.3868 C -0.17995 0.38935 -0.17825 0.39676 -0.17825 0.4081 C -0.17825 0.40255 -0.17825 0.39768 -0.17747 0.39768 C -0.17747 0.4 -0.17656 0.40301 -0.17656 0.4081 C -0.17656 0.40555 -0.17656 0.40255 -0.17656 0.4 C -0.17578 0.4 -0.17578 0.40255 -0.17578 0.40555 C -0.17487 0.40555 -0.17487 0.40301 -0.17487 0.4 C -0.17396 0.4 -0.17396 0.40255 -0.17396 0.40555 " pathEditMode="relative" rAng="0" ptsTypes="AAAAAAAAAAAAAAAAAAA">
                                      <p:cBhvr>
                                        <p:cTn id="1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89" y="283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3448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alphaModFix amt="7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935980" y="-50147"/>
            <a:ext cx="10265420" cy="2461871"/>
            <a:chOff x="935980" y="-48871"/>
            <a:chExt cx="10265420" cy="2461871"/>
          </a:xfrm>
        </p:grpSpPr>
        <p:sp>
          <p:nvSpPr>
            <p:cNvPr id="2" name="Rounded Rectangle 1"/>
            <p:cNvSpPr/>
            <p:nvPr/>
          </p:nvSpPr>
          <p:spPr>
            <a:xfrm>
              <a:off x="1041400" y="457200"/>
              <a:ext cx="10160000" cy="187960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5980" y="-48871"/>
              <a:ext cx="2505720" cy="2461871"/>
            </a:xfrm>
            <a:prstGeom prst="rect">
              <a:avLst/>
            </a:prstGeom>
          </p:spPr>
        </p:pic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8800" y="-330200"/>
            <a:ext cx="2933700" cy="2933700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68CCCB1E-5D6D-4B1D-94ED-906BCD4A2D0C}"/>
              </a:ext>
            </a:extLst>
          </p:cNvPr>
          <p:cNvSpPr/>
          <p:nvPr/>
        </p:nvSpPr>
        <p:spPr>
          <a:xfrm>
            <a:off x="3742054" y="533462"/>
            <a:ext cx="5832501" cy="16205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0" cap="none" spc="50" normalizeH="0" baseline="0" noProof="0" dirty="0" err="1">
                <a:ln w="9525" cmpd="sng">
                  <a:solidFill>
                    <a:prstClr val="black">
                      <a:lumMod val="85000"/>
                      <a:lumOff val="15000"/>
                    </a:prstClr>
                  </a:solidFill>
                  <a:prstDash val="solid"/>
                </a:ln>
                <a:solidFill>
                  <a:srgbClr val="EB701D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Trong</a:t>
            </a:r>
            <a:r>
              <a:rPr kumimoji="0" lang="en-US" sz="4000" b="1" i="0" u="none" strike="noStrike" kern="0" cap="none" spc="50" normalizeH="0" baseline="0" noProof="0" dirty="0">
                <a:ln w="9525" cmpd="sng">
                  <a:solidFill>
                    <a:prstClr val="black">
                      <a:lumMod val="85000"/>
                      <a:lumOff val="15000"/>
                    </a:prstClr>
                  </a:solidFill>
                  <a:prstDash val="solid"/>
                </a:ln>
                <a:solidFill>
                  <a:srgbClr val="EB701D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0" cap="none" spc="50" normalizeH="0" baseline="0" noProof="0" dirty="0" err="1">
                <a:ln w="9525" cmpd="sng">
                  <a:solidFill>
                    <a:prstClr val="black">
                      <a:lumMod val="85000"/>
                      <a:lumOff val="15000"/>
                    </a:prstClr>
                  </a:solidFill>
                  <a:prstDash val="solid"/>
                </a:ln>
                <a:solidFill>
                  <a:srgbClr val="EB701D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các</a:t>
            </a:r>
            <a:r>
              <a:rPr kumimoji="0" lang="en-US" sz="4000" b="1" i="0" u="none" strike="noStrike" kern="0" cap="none" spc="50" normalizeH="0" noProof="0" dirty="0">
                <a:ln w="9525" cmpd="sng">
                  <a:solidFill>
                    <a:prstClr val="black">
                      <a:lumMod val="85000"/>
                      <a:lumOff val="15000"/>
                    </a:prstClr>
                  </a:solidFill>
                  <a:prstDash val="solid"/>
                </a:ln>
                <a:solidFill>
                  <a:srgbClr val="EB701D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0" cap="none" spc="50" normalizeH="0" noProof="0" dirty="0" err="1">
                <a:ln w="9525" cmpd="sng">
                  <a:solidFill>
                    <a:prstClr val="black">
                      <a:lumMod val="85000"/>
                      <a:lumOff val="15000"/>
                    </a:prstClr>
                  </a:solidFill>
                  <a:prstDash val="solid"/>
                </a:ln>
                <a:solidFill>
                  <a:srgbClr val="EB701D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tên</a:t>
            </a:r>
            <a:r>
              <a:rPr kumimoji="0" lang="en-US" sz="4000" b="1" i="0" u="none" strike="noStrike" kern="0" cap="none" spc="50" normalizeH="0" noProof="0" dirty="0">
                <a:ln w="9525" cmpd="sng">
                  <a:solidFill>
                    <a:prstClr val="black">
                      <a:lumMod val="85000"/>
                      <a:lumOff val="15000"/>
                    </a:prstClr>
                  </a:solidFill>
                  <a:prstDash val="solid"/>
                </a:ln>
                <a:solidFill>
                  <a:srgbClr val="EB701D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0" cap="none" spc="50" normalizeH="0" noProof="0" dirty="0" err="1">
                <a:ln w="9525" cmpd="sng">
                  <a:solidFill>
                    <a:prstClr val="black">
                      <a:lumMod val="85000"/>
                      <a:lumOff val="15000"/>
                    </a:prstClr>
                  </a:solidFill>
                  <a:prstDash val="solid"/>
                </a:ln>
                <a:solidFill>
                  <a:srgbClr val="EB701D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sau</a:t>
            </a:r>
            <a:r>
              <a:rPr kumimoji="0" lang="en-US" sz="4000" b="1" i="0" u="none" strike="noStrike" kern="0" cap="none" spc="50" normalizeH="0" noProof="0" dirty="0">
                <a:ln w="9525" cmpd="sng">
                  <a:solidFill>
                    <a:prstClr val="black">
                      <a:lumMod val="85000"/>
                      <a:lumOff val="15000"/>
                    </a:prstClr>
                  </a:solidFill>
                  <a:prstDash val="solid"/>
                </a:ln>
                <a:solidFill>
                  <a:srgbClr val="EB701D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0" cap="none" spc="50" normalizeH="0" noProof="0" dirty="0" err="1">
                <a:ln w="9525" cmpd="sng">
                  <a:solidFill>
                    <a:prstClr val="black">
                      <a:lumMod val="85000"/>
                      <a:lumOff val="15000"/>
                    </a:prstClr>
                  </a:solidFill>
                  <a:prstDash val="solid"/>
                </a:ln>
                <a:solidFill>
                  <a:srgbClr val="EB701D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đây</a:t>
            </a:r>
            <a:r>
              <a:rPr kumimoji="0" lang="en-US" sz="4000" b="1" i="0" u="none" strike="noStrike" kern="0" cap="none" spc="50" normalizeH="0" noProof="0" dirty="0">
                <a:ln w="9525" cmpd="sng">
                  <a:solidFill>
                    <a:prstClr val="black">
                      <a:lumMod val="85000"/>
                      <a:lumOff val="15000"/>
                    </a:prstClr>
                  </a:solidFill>
                  <a:prstDash val="solid"/>
                </a:ln>
                <a:solidFill>
                  <a:srgbClr val="EB701D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, </a:t>
            </a:r>
            <a:r>
              <a:rPr kumimoji="0" lang="en-US" sz="4000" b="1" i="0" u="none" strike="noStrike" kern="0" cap="none" spc="50" normalizeH="0" noProof="0" dirty="0" err="1">
                <a:ln w="9525" cmpd="sng">
                  <a:solidFill>
                    <a:prstClr val="black">
                      <a:lumMod val="85000"/>
                      <a:lumOff val="15000"/>
                    </a:prstClr>
                  </a:solidFill>
                  <a:prstDash val="solid"/>
                </a:ln>
                <a:solidFill>
                  <a:srgbClr val="EB701D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tên</a:t>
            </a:r>
            <a:r>
              <a:rPr kumimoji="0" lang="en-US" sz="4000" b="1" i="0" u="none" strike="noStrike" kern="0" cap="none" spc="50" normalizeH="0" noProof="0" dirty="0">
                <a:ln w="9525" cmpd="sng">
                  <a:solidFill>
                    <a:prstClr val="black">
                      <a:lumMod val="85000"/>
                      <a:lumOff val="15000"/>
                    </a:prstClr>
                  </a:solidFill>
                  <a:prstDash val="solid"/>
                </a:ln>
                <a:solidFill>
                  <a:srgbClr val="EB701D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0" cap="none" spc="50" normalizeH="0" noProof="0" dirty="0" err="1">
                <a:ln w="9525" cmpd="sng">
                  <a:solidFill>
                    <a:prstClr val="black">
                      <a:lumMod val="85000"/>
                      <a:lumOff val="15000"/>
                    </a:prstClr>
                  </a:solidFill>
                  <a:prstDash val="solid"/>
                </a:ln>
                <a:solidFill>
                  <a:srgbClr val="EB701D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nào</a:t>
            </a:r>
            <a:r>
              <a:rPr kumimoji="0" lang="en-US" sz="4000" b="1" i="0" u="none" strike="noStrike" kern="0" cap="none" spc="50" normalizeH="0" noProof="0" dirty="0">
                <a:ln w="9525" cmpd="sng">
                  <a:solidFill>
                    <a:prstClr val="black">
                      <a:lumMod val="85000"/>
                      <a:lumOff val="15000"/>
                    </a:prstClr>
                  </a:solidFill>
                  <a:prstDash val="solid"/>
                </a:ln>
                <a:solidFill>
                  <a:srgbClr val="EB701D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4000" b="1" i="1" u="none" strike="noStrike" kern="0" cap="none" spc="50" normalizeH="0" noProof="0" dirty="0" err="1">
                <a:ln w="9525" cmpd="sng">
                  <a:solidFill>
                    <a:prstClr val="black">
                      <a:lumMod val="85000"/>
                      <a:lumOff val="15000"/>
                    </a:prstClr>
                  </a:solidFill>
                  <a:prstDash val="solid"/>
                </a:ln>
                <a:solidFill>
                  <a:srgbClr val="EB701D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không</a:t>
            </a:r>
            <a:r>
              <a:rPr kumimoji="0" lang="en-US" sz="4000" b="1" i="1" u="none" strike="noStrike" kern="0" cap="none" spc="50" normalizeH="0" noProof="0" dirty="0">
                <a:ln w="9525" cmpd="sng">
                  <a:solidFill>
                    <a:prstClr val="black">
                      <a:lumMod val="85000"/>
                      <a:lumOff val="15000"/>
                    </a:prstClr>
                  </a:solidFill>
                  <a:prstDash val="solid"/>
                </a:ln>
                <a:solidFill>
                  <a:srgbClr val="EB701D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4000" b="1" i="1" u="none" strike="noStrike" kern="0" cap="none" spc="50" normalizeH="0" noProof="0" dirty="0" err="1">
                <a:ln w="9525" cmpd="sng">
                  <a:solidFill>
                    <a:prstClr val="black">
                      <a:lumMod val="85000"/>
                      <a:lumOff val="15000"/>
                    </a:prstClr>
                  </a:solidFill>
                  <a:prstDash val="solid"/>
                </a:ln>
                <a:solidFill>
                  <a:srgbClr val="EB701D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phải</a:t>
            </a:r>
            <a:r>
              <a:rPr kumimoji="0" lang="en-US" sz="4000" b="1" i="1" u="none" strike="noStrike" kern="0" cap="none" spc="50" normalizeH="0" noProof="0" dirty="0">
                <a:ln w="9525" cmpd="sng">
                  <a:solidFill>
                    <a:prstClr val="black">
                      <a:lumMod val="85000"/>
                      <a:lumOff val="15000"/>
                    </a:prstClr>
                  </a:solidFill>
                  <a:prstDash val="solid"/>
                </a:ln>
                <a:solidFill>
                  <a:srgbClr val="EB701D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0" cap="none" spc="50" normalizeH="0" noProof="0" dirty="0" err="1">
                <a:ln w="9525" cmpd="sng">
                  <a:solidFill>
                    <a:prstClr val="black">
                      <a:lumMod val="85000"/>
                      <a:lumOff val="15000"/>
                    </a:prstClr>
                  </a:solidFill>
                  <a:prstDash val="solid"/>
                </a:ln>
                <a:solidFill>
                  <a:srgbClr val="EB701D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là</a:t>
            </a:r>
            <a:r>
              <a:rPr kumimoji="0" lang="en-US" sz="4000" b="1" i="0" u="none" strike="noStrike" kern="0" cap="none" spc="50" normalizeH="0" noProof="0" dirty="0">
                <a:ln w="9525" cmpd="sng">
                  <a:solidFill>
                    <a:prstClr val="black">
                      <a:lumMod val="85000"/>
                      <a:lumOff val="15000"/>
                    </a:prstClr>
                  </a:solidFill>
                  <a:prstDash val="solid"/>
                </a:ln>
                <a:solidFill>
                  <a:srgbClr val="EB701D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0" cap="none" spc="50" normalizeH="0" noProof="0" dirty="0" err="1">
                <a:ln w="9525" cmpd="sng">
                  <a:solidFill>
                    <a:prstClr val="black">
                      <a:lumMod val="85000"/>
                      <a:lumOff val="15000"/>
                    </a:prstClr>
                  </a:solidFill>
                  <a:prstDash val="solid"/>
                </a:ln>
                <a:solidFill>
                  <a:srgbClr val="EB701D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tên</a:t>
            </a:r>
            <a:r>
              <a:rPr kumimoji="0" lang="en-US" sz="4000" b="1" i="0" u="none" strike="noStrike" kern="0" cap="none" spc="50" normalizeH="0" noProof="0" dirty="0">
                <a:ln w="9525" cmpd="sng">
                  <a:solidFill>
                    <a:prstClr val="black">
                      <a:lumMod val="85000"/>
                      <a:lumOff val="15000"/>
                    </a:prstClr>
                  </a:solidFill>
                  <a:prstDash val="solid"/>
                </a:ln>
                <a:solidFill>
                  <a:srgbClr val="EB701D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0" cap="none" spc="50" normalizeH="0" noProof="0" dirty="0" err="1">
                <a:ln w="9525" cmpd="sng">
                  <a:solidFill>
                    <a:prstClr val="black">
                      <a:lumMod val="85000"/>
                      <a:lumOff val="15000"/>
                    </a:prstClr>
                  </a:solidFill>
                  <a:prstDash val="solid"/>
                </a:ln>
                <a:solidFill>
                  <a:srgbClr val="EB701D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của</a:t>
            </a:r>
            <a:r>
              <a:rPr kumimoji="0" lang="en-US" sz="4000" b="1" i="0" u="none" strike="noStrike" kern="0" cap="none" spc="50" normalizeH="0" noProof="0" dirty="0">
                <a:ln w="9525" cmpd="sng">
                  <a:solidFill>
                    <a:prstClr val="black">
                      <a:lumMod val="85000"/>
                      <a:lumOff val="15000"/>
                    </a:prstClr>
                  </a:solidFill>
                  <a:prstDash val="solid"/>
                </a:ln>
                <a:solidFill>
                  <a:srgbClr val="EB701D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0" cap="none" spc="50" normalizeH="0" noProof="0" dirty="0" err="1">
                <a:ln w="9525" cmpd="sng">
                  <a:solidFill>
                    <a:prstClr val="black">
                      <a:lumMod val="85000"/>
                      <a:lumOff val="15000"/>
                    </a:prstClr>
                  </a:solidFill>
                  <a:prstDash val="solid"/>
                </a:ln>
                <a:solidFill>
                  <a:srgbClr val="EB701D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trình</a:t>
            </a:r>
            <a:r>
              <a:rPr kumimoji="0" lang="en-US" sz="4000" b="1" i="0" u="none" strike="noStrike" kern="0" cap="none" spc="50" normalizeH="0" noProof="0" dirty="0">
                <a:ln w="9525" cmpd="sng">
                  <a:solidFill>
                    <a:prstClr val="black">
                      <a:lumMod val="85000"/>
                      <a:lumOff val="15000"/>
                    </a:prstClr>
                  </a:solidFill>
                  <a:prstDash val="solid"/>
                </a:ln>
                <a:solidFill>
                  <a:srgbClr val="EB701D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0" cap="none" spc="50" normalizeH="0" noProof="0" dirty="0" err="1">
                <a:ln w="9525" cmpd="sng">
                  <a:solidFill>
                    <a:prstClr val="black">
                      <a:lumMod val="85000"/>
                      <a:lumOff val="15000"/>
                    </a:prstClr>
                  </a:solidFill>
                  <a:prstDash val="solid"/>
                </a:ln>
                <a:solidFill>
                  <a:srgbClr val="EB701D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duyệt</a:t>
            </a:r>
            <a:r>
              <a:rPr kumimoji="0" lang="en-US" sz="4000" b="1" i="0" u="none" strike="noStrike" kern="0" cap="none" spc="50" normalizeH="0" noProof="0" dirty="0">
                <a:ln w="9525" cmpd="sng">
                  <a:solidFill>
                    <a:prstClr val="black">
                      <a:lumMod val="85000"/>
                      <a:lumOff val="15000"/>
                    </a:prstClr>
                  </a:solidFill>
                  <a:prstDash val="solid"/>
                </a:ln>
                <a:solidFill>
                  <a:srgbClr val="EB701D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web?</a:t>
            </a:r>
            <a:endParaRPr kumimoji="0" lang="en-US" sz="4000" b="1" i="0" u="none" strike="noStrike" kern="0" cap="none" spc="50" normalizeH="0" baseline="0" noProof="0" dirty="0">
              <a:ln w="9525" cmpd="sng">
                <a:solidFill>
                  <a:prstClr val="black">
                    <a:lumMod val="85000"/>
                    <a:lumOff val="15000"/>
                  </a:prstClr>
                </a:solidFill>
                <a:prstDash val="solid"/>
              </a:ln>
              <a:solidFill>
                <a:srgbClr val="EB701D"/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uLnTx/>
              <a:uFillTx/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6922379" y="4686364"/>
            <a:ext cx="4356741" cy="1825831"/>
            <a:chOff x="6922379" y="4686364"/>
            <a:chExt cx="4356741" cy="1825831"/>
          </a:xfrm>
        </p:grpSpPr>
        <p:pic>
          <p:nvPicPr>
            <p:cNvPr id="24" name="Picture 23">
              <a:hlinkClick r:id="rId8" action="ppaction://hlinksldjump"/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18479" y="5089756"/>
              <a:ext cx="3660641" cy="1422439"/>
            </a:xfrm>
            <a:prstGeom prst="rect">
              <a:avLst/>
            </a:prstGeom>
          </p:spPr>
        </p:pic>
        <p:grpSp>
          <p:nvGrpSpPr>
            <p:cNvPr id="38" name="Group 37"/>
            <p:cNvGrpSpPr/>
            <p:nvPr/>
          </p:nvGrpSpPr>
          <p:grpSpPr>
            <a:xfrm>
              <a:off x="6922379" y="4686364"/>
              <a:ext cx="1041706" cy="1486209"/>
              <a:chOff x="6922379" y="4686364"/>
              <a:chExt cx="1041706" cy="1486209"/>
            </a:xfrm>
          </p:grpSpPr>
          <p:pic>
            <p:nvPicPr>
              <p:cNvPr id="27" name="Picture 26">
                <a:hlinkClick r:id="rId8" action="ppaction://hlinksldjump"/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8649333" flipH="1">
                <a:off x="6862201" y="5070690"/>
                <a:ext cx="1162061" cy="1041706"/>
              </a:xfrm>
              <a:prstGeom prst="rect">
                <a:avLst/>
              </a:prstGeom>
            </p:spPr>
          </p:pic>
          <p:sp>
            <p:nvSpPr>
              <p:cNvPr id="30" name="TextBox 29">
                <a:hlinkClick r:id="rId8" action="ppaction://hlinksldjump"/>
              </p:cNvPr>
              <p:cNvSpPr txBox="1"/>
              <p:nvPr/>
            </p:nvSpPr>
            <p:spPr>
              <a:xfrm>
                <a:off x="6971899" y="4686364"/>
                <a:ext cx="580608" cy="83099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800" b="0" i="0" u="none" strike="noStrike" kern="1200" cap="none" spc="0" normalizeH="0" baseline="0" noProof="0" dirty="0">
                    <a:ln w="28575">
                      <a:solidFill>
                        <a:prstClr val="black"/>
                      </a:solidFill>
                    </a:ln>
                    <a:solidFill>
                      <a:srgbClr val="C37930"/>
                    </a:solidFill>
                    <a:effectLst/>
                    <a:uLnTx/>
                    <a:uFillTx/>
                    <a:latin typeface="iCiel Cadena" panose="02000503000000020004" charset="0"/>
                    <a:ea typeface="+mn-ea"/>
                    <a:cs typeface="+mn-cs"/>
                  </a:rPr>
                  <a:t>D</a:t>
                </a:r>
              </a:p>
            </p:txBody>
          </p:sp>
        </p:grpSp>
        <p:sp>
          <p:nvSpPr>
            <p:cNvPr id="31" name="TextBox 30">
              <a:hlinkClick r:id="rId8" action="ppaction://hlinksldjump"/>
            </p:cNvPr>
            <p:cNvSpPr txBox="1"/>
            <p:nvPr/>
          </p:nvSpPr>
          <p:spPr>
            <a:xfrm>
              <a:off x="7836087" y="5425033"/>
              <a:ext cx="335963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>
                <a:defRPr/>
              </a:pPr>
              <a:r>
                <a:rPr lang="en-US" sz="3200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Windows Explorer.</a:t>
              </a: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935980" y="4683256"/>
            <a:ext cx="4175437" cy="1837719"/>
            <a:chOff x="935980" y="4683256"/>
            <a:chExt cx="4175437" cy="1837719"/>
          </a:xfrm>
        </p:grpSpPr>
        <p:pic>
          <p:nvPicPr>
            <p:cNvPr id="13" name="Picture 12">
              <a:hlinkClick r:id="rId11" action="ppaction://hlinksldjump"/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5980" y="5098536"/>
              <a:ext cx="3384258" cy="1422439"/>
            </a:xfrm>
            <a:prstGeom prst="rect">
              <a:avLst/>
            </a:prstGeom>
          </p:spPr>
        </p:pic>
        <p:grpSp>
          <p:nvGrpSpPr>
            <p:cNvPr id="36" name="Group 35"/>
            <p:cNvGrpSpPr/>
            <p:nvPr/>
          </p:nvGrpSpPr>
          <p:grpSpPr>
            <a:xfrm>
              <a:off x="4031984" y="4683256"/>
              <a:ext cx="1079433" cy="1527724"/>
              <a:chOff x="4031984" y="4683256"/>
              <a:chExt cx="1079433" cy="1527724"/>
            </a:xfrm>
          </p:grpSpPr>
          <p:pic>
            <p:nvPicPr>
              <p:cNvPr id="25" name="Picture 24">
                <a:hlinkClick r:id="rId11" action="ppaction://hlinksldjump"/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950667">
                <a:off x="3969627" y="5069190"/>
                <a:ext cx="1204147" cy="1079433"/>
              </a:xfrm>
              <a:prstGeom prst="rect">
                <a:avLst/>
              </a:prstGeom>
            </p:spPr>
          </p:pic>
          <p:sp>
            <p:nvSpPr>
              <p:cNvPr id="28" name="TextBox 27">
                <a:hlinkClick r:id="rId11" action="ppaction://hlinksldjump"/>
              </p:cNvPr>
              <p:cNvSpPr txBox="1"/>
              <p:nvPr/>
            </p:nvSpPr>
            <p:spPr>
              <a:xfrm>
                <a:off x="4475871" y="4683256"/>
                <a:ext cx="514885" cy="83099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800" b="0" i="0" u="none" strike="noStrike" kern="1200" cap="none" spc="0" normalizeH="0" baseline="0" noProof="0" dirty="0">
                    <a:ln w="28575">
                      <a:solidFill>
                        <a:prstClr val="black"/>
                      </a:solidFill>
                    </a:ln>
                    <a:solidFill>
                      <a:srgbClr val="C37930"/>
                    </a:solidFill>
                    <a:effectLst/>
                    <a:uLnTx/>
                    <a:uFillTx/>
                    <a:latin typeface="iCiel Cadena" panose="02000503000000020004" charset="0"/>
                    <a:ea typeface="+mn-ea"/>
                    <a:cs typeface="+mn-cs"/>
                  </a:rPr>
                  <a:t>C</a:t>
                </a:r>
              </a:p>
            </p:txBody>
          </p:sp>
        </p:grpSp>
        <p:sp>
          <p:nvSpPr>
            <p:cNvPr id="32" name="TextBox 31">
              <a:hlinkClick r:id="rId11" action="ppaction://hlinksldjump"/>
            </p:cNvPr>
            <p:cNvSpPr txBox="1"/>
            <p:nvPr/>
          </p:nvSpPr>
          <p:spPr>
            <a:xfrm>
              <a:off x="1071350" y="5486403"/>
              <a:ext cx="292099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>
                <a:defRPr/>
              </a:pPr>
              <a:r>
                <a:rPr lang="en-US" sz="3200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Google Chrome.</a:t>
              </a: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6897095" y="2964459"/>
            <a:ext cx="4298630" cy="1842018"/>
            <a:chOff x="6897095" y="2964459"/>
            <a:chExt cx="4298630" cy="1842018"/>
          </a:xfrm>
        </p:grpSpPr>
        <p:pic>
          <p:nvPicPr>
            <p:cNvPr id="23" name="Picture 22">
              <a:hlinkClick r:id="rId11" action="ppaction://hlinksldjump"/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95378" y="3384038"/>
              <a:ext cx="3600347" cy="1422439"/>
            </a:xfrm>
            <a:prstGeom prst="rect">
              <a:avLst/>
            </a:prstGeom>
          </p:spPr>
        </p:pic>
        <p:grpSp>
          <p:nvGrpSpPr>
            <p:cNvPr id="37" name="Group 36"/>
            <p:cNvGrpSpPr/>
            <p:nvPr/>
          </p:nvGrpSpPr>
          <p:grpSpPr>
            <a:xfrm>
              <a:off x="6897095" y="2964459"/>
              <a:ext cx="1001611" cy="1570159"/>
              <a:chOff x="6897095" y="2964459"/>
              <a:chExt cx="1001611" cy="1570159"/>
            </a:xfrm>
          </p:grpSpPr>
          <p:pic>
            <p:nvPicPr>
              <p:cNvPr id="26" name="Picture 25">
                <a:hlinkClick r:id="rId11" action="ppaction://hlinksldjump"/>
              </p:cNvPr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8649333" flipH="1">
                <a:off x="6839234" y="3475145"/>
                <a:ext cx="1117334" cy="1001611"/>
              </a:xfrm>
              <a:prstGeom prst="rect">
                <a:avLst/>
              </a:prstGeom>
            </p:spPr>
          </p:pic>
          <p:sp>
            <p:nvSpPr>
              <p:cNvPr id="29" name="TextBox 28">
                <a:hlinkClick r:id="rId11" action="ppaction://hlinksldjump"/>
              </p:cNvPr>
              <p:cNvSpPr txBox="1"/>
              <p:nvPr/>
            </p:nvSpPr>
            <p:spPr>
              <a:xfrm>
                <a:off x="6986612" y="2964459"/>
                <a:ext cx="561372" cy="83099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800" b="0" i="0" u="none" strike="noStrike" kern="1200" cap="none" spc="0" normalizeH="0" baseline="0" noProof="0" dirty="0">
                    <a:ln w="28575">
                      <a:solidFill>
                        <a:prstClr val="black"/>
                      </a:solidFill>
                    </a:ln>
                    <a:solidFill>
                      <a:srgbClr val="C37930"/>
                    </a:solidFill>
                    <a:effectLst/>
                    <a:uLnTx/>
                    <a:uFillTx/>
                    <a:latin typeface="iCiel Cadena" panose="02000503000000020004" charset="0"/>
                    <a:ea typeface="+mn-ea"/>
                    <a:cs typeface="+mn-cs"/>
                  </a:rPr>
                  <a:t>B</a:t>
                </a:r>
              </a:p>
            </p:txBody>
          </p:sp>
        </p:grpSp>
        <p:sp>
          <p:nvSpPr>
            <p:cNvPr id="33" name="TextBox 32">
              <a:hlinkClick r:id="rId11" action="ppaction://hlinksldjump"/>
            </p:cNvPr>
            <p:cNvSpPr txBox="1"/>
            <p:nvPr/>
          </p:nvSpPr>
          <p:spPr>
            <a:xfrm>
              <a:off x="7958298" y="3857779"/>
              <a:ext cx="287450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>
                <a:defRPr/>
              </a:pPr>
              <a:r>
                <a:rPr lang="en-US" sz="3200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Mozilla Firefox.</a:t>
              </a: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935980" y="2941753"/>
            <a:ext cx="4051068" cy="1864724"/>
            <a:chOff x="935980" y="2941753"/>
            <a:chExt cx="4051068" cy="1864724"/>
          </a:xfrm>
        </p:grpSpPr>
        <p:pic>
          <p:nvPicPr>
            <p:cNvPr id="5" name="Picture 4">
              <a:hlinkClick r:id="rId11" action="ppaction://hlinksldjump"/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5980" y="3384038"/>
              <a:ext cx="3384258" cy="1422439"/>
            </a:xfrm>
            <a:prstGeom prst="rect">
              <a:avLst/>
            </a:prstGeom>
            <a:ln>
              <a:noFill/>
            </a:ln>
          </p:spPr>
        </p:pic>
        <p:grpSp>
          <p:nvGrpSpPr>
            <p:cNvPr id="35" name="Group 34"/>
            <p:cNvGrpSpPr/>
            <p:nvPr/>
          </p:nvGrpSpPr>
          <p:grpSpPr>
            <a:xfrm>
              <a:off x="3985437" y="2941753"/>
              <a:ext cx="1001611" cy="1531482"/>
              <a:chOff x="3985437" y="2941753"/>
              <a:chExt cx="1001611" cy="1531482"/>
            </a:xfrm>
          </p:grpSpPr>
          <p:pic>
            <p:nvPicPr>
              <p:cNvPr id="15" name="Picture 14">
                <a:hlinkClick r:id="rId11" action="ppaction://hlinksldjump"/>
              </p:cNvPr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backgroundRemoval t="1594" b="100000" l="1786" r="98929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950667">
                <a:off x="3927576" y="3413762"/>
                <a:ext cx="1117334" cy="1001611"/>
              </a:xfrm>
              <a:prstGeom prst="rect">
                <a:avLst/>
              </a:prstGeom>
            </p:spPr>
          </p:pic>
          <p:sp>
            <p:nvSpPr>
              <p:cNvPr id="8" name="TextBox 7">
                <a:hlinkClick r:id="rId11" action="ppaction://hlinksldjump"/>
              </p:cNvPr>
              <p:cNvSpPr txBox="1"/>
              <p:nvPr/>
            </p:nvSpPr>
            <p:spPr>
              <a:xfrm>
                <a:off x="4396412" y="2941753"/>
                <a:ext cx="561372" cy="83099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800" b="0" i="0" u="none" strike="noStrike" kern="1200" cap="none" spc="0" normalizeH="0" baseline="0" noProof="0" dirty="0">
                    <a:ln w="28575">
                      <a:solidFill>
                        <a:prstClr val="black"/>
                      </a:solidFill>
                    </a:ln>
                    <a:solidFill>
                      <a:srgbClr val="C37930"/>
                    </a:solidFill>
                    <a:effectLst/>
                    <a:uLnTx/>
                    <a:uFillTx/>
                    <a:latin typeface="iCiel Cadena" panose="02000503000000020004" charset="0"/>
                    <a:ea typeface="+mn-ea"/>
                    <a:cs typeface="+mn-cs"/>
                  </a:rPr>
                  <a:t>A</a:t>
                </a:r>
              </a:p>
            </p:txBody>
          </p:sp>
        </p:grpSp>
        <p:sp>
          <p:nvSpPr>
            <p:cNvPr id="34" name="TextBox 33">
              <a:hlinkClick r:id="rId11" action="ppaction://hlinksldjump"/>
            </p:cNvPr>
            <p:cNvSpPr txBox="1"/>
            <p:nvPr/>
          </p:nvSpPr>
          <p:spPr>
            <a:xfrm>
              <a:off x="1056410" y="3795456"/>
              <a:ext cx="307789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>
                <a:defRPr/>
              </a:pPr>
              <a:r>
                <a:rPr lang="en-US" sz="3200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Internet Explorer.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09247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3871" y="2469794"/>
            <a:ext cx="4912684" cy="433921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2032" y="2231345"/>
            <a:ext cx="2529526" cy="431386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531974">
            <a:off x="4757610" y="-2056386"/>
            <a:ext cx="1126483" cy="1009813"/>
          </a:xfrm>
          <a:prstGeom prst="rect">
            <a:avLst/>
          </a:prstGeom>
        </p:spPr>
      </p:pic>
      <p:pic>
        <p:nvPicPr>
          <p:cNvPr id="8" name="Am-thanh-that-vong-www_tiengdong_co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174955" y="-1397920"/>
            <a:ext cx="609600" cy="609600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>
            <a:off x="7132139" y="154298"/>
            <a:ext cx="4336026" cy="2315496"/>
            <a:chOff x="7132139" y="154298"/>
            <a:chExt cx="4336026" cy="2315496"/>
          </a:xfrm>
        </p:grpSpPr>
        <p:sp>
          <p:nvSpPr>
            <p:cNvPr id="10" name="Rounded Rectangle 9"/>
            <p:cNvSpPr/>
            <p:nvPr/>
          </p:nvSpPr>
          <p:spPr>
            <a:xfrm>
              <a:off x="7132139" y="154298"/>
              <a:ext cx="4336026" cy="2315496"/>
            </a:xfrm>
            <a:prstGeom prst="roundRect">
              <a:avLst/>
            </a:prstGeom>
            <a:solidFill>
              <a:srgbClr val="EB701D"/>
            </a:solidFill>
            <a:ln w="28575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7237728" y="841750"/>
              <a:ext cx="4124847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400" b="0" i="0" u="none" strike="noStrike" kern="1200" cap="none" spc="0" normalizeH="0" baseline="0" noProof="0" dirty="0">
                  <a:ln>
                    <a:solidFill>
                      <a:prstClr val="black">
                        <a:lumMod val="95000"/>
                        <a:lumOff val="5000"/>
                      </a:prstClr>
                    </a:solidFill>
                  </a:ln>
                  <a:solidFill>
                    <a:prstClr val="white"/>
                  </a:solidFill>
                  <a:effectLst/>
                  <a:uLnTx/>
                  <a:uFillTx/>
                  <a:latin typeface="iCiel Cadena" panose="02000503000000020004" charset="0"/>
                  <a:ea typeface="+mn-ea"/>
                  <a:cs typeface="+mn-cs"/>
                </a:rPr>
                <a:t>Sai </a:t>
              </a:r>
              <a:r>
                <a:rPr kumimoji="0" lang="en-US" sz="5400" b="0" i="0" u="none" strike="noStrike" kern="1200" cap="none" spc="0" normalizeH="0" baseline="0" noProof="0" dirty="0" err="1">
                  <a:ln>
                    <a:solidFill>
                      <a:prstClr val="black">
                        <a:lumMod val="95000"/>
                        <a:lumOff val="5000"/>
                      </a:prstClr>
                    </a:solidFill>
                  </a:ln>
                  <a:solidFill>
                    <a:prstClr val="white"/>
                  </a:solidFill>
                  <a:effectLst/>
                  <a:uLnTx/>
                  <a:uFillTx/>
                  <a:latin typeface="iCiel Cadena" panose="02000503000000020004" charset="0"/>
                  <a:ea typeface="+mn-ea"/>
                  <a:cs typeface="+mn-cs"/>
                </a:rPr>
                <a:t>mất</a:t>
              </a:r>
              <a:r>
                <a:rPr kumimoji="0" lang="en-US" sz="5400" b="0" i="0" u="none" strike="noStrike" kern="1200" cap="none" spc="0" normalizeH="0" baseline="0" noProof="0" dirty="0">
                  <a:ln>
                    <a:solidFill>
                      <a:prstClr val="black">
                        <a:lumMod val="95000"/>
                        <a:lumOff val="5000"/>
                      </a:prstClr>
                    </a:solidFill>
                  </a:ln>
                  <a:solidFill>
                    <a:prstClr val="white"/>
                  </a:solidFill>
                  <a:effectLst/>
                  <a:uLnTx/>
                  <a:uFillTx/>
                  <a:latin typeface="iCiel Cadena" panose="02000503000000020004" charset="0"/>
                  <a:ea typeface="+mn-ea"/>
                  <a:cs typeface="+mn-cs"/>
                </a:rPr>
                <a:t> </a:t>
              </a:r>
              <a:r>
                <a:rPr kumimoji="0" lang="en-US" sz="5400" b="0" i="0" u="none" strike="noStrike" kern="1200" cap="none" spc="0" normalizeH="0" baseline="0" noProof="0" dirty="0" err="1">
                  <a:ln>
                    <a:solidFill>
                      <a:prstClr val="black">
                        <a:lumMod val="95000"/>
                        <a:lumOff val="5000"/>
                      </a:prstClr>
                    </a:solidFill>
                  </a:ln>
                  <a:solidFill>
                    <a:prstClr val="white"/>
                  </a:solidFill>
                  <a:effectLst/>
                  <a:uLnTx/>
                  <a:uFillTx/>
                  <a:latin typeface="iCiel Cadena" panose="02000503000000020004" charset="0"/>
                  <a:ea typeface="+mn-ea"/>
                  <a:cs typeface="+mn-cs"/>
                </a:rPr>
                <a:t>rồi</a:t>
              </a:r>
              <a:r>
                <a:rPr kumimoji="0" lang="en-US" sz="5400" b="0" i="0" u="none" strike="noStrike" kern="1200" cap="none" spc="0" normalizeH="0" baseline="0" noProof="0" dirty="0">
                  <a:ln>
                    <a:solidFill>
                      <a:prstClr val="black">
                        <a:lumMod val="95000"/>
                        <a:lumOff val="5000"/>
                      </a:prstClr>
                    </a:solidFill>
                  </a:ln>
                  <a:solidFill>
                    <a:prstClr val="white"/>
                  </a:solidFill>
                  <a:effectLst/>
                  <a:uLnTx/>
                  <a:uFillTx/>
                  <a:latin typeface="iCiel Cadena" panose="02000503000000020004" charset="0"/>
                  <a:ea typeface="+mn-ea"/>
                  <a:cs typeface="+mn-cs"/>
                </a:rPr>
                <a:t>!!!</a:t>
              </a:r>
            </a:p>
          </p:txBody>
        </p:sp>
      </p:grpSp>
      <p:pic>
        <p:nvPicPr>
          <p:cNvPr id="16" name="Picture 15">
            <a:hlinkClick r:id="rId13" action="ppaction://hlinksldjump"/>
          </p:cNvPr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252" b="60799"/>
          <a:stretch/>
        </p:blipFill>
        <p:spPr>
          <a:xfrm flipH="1">
            <a:off x="-8755" y="5207669"/>
            <a:ext cx="1752296" cy="1650331"/>
          </a:xfrm>
          <a:prstGeom prst="rect">
            <a:avLst/>
          </a:prstGeom>
        </p:spPr>
      </p:pic>
      <p:pic>
        <p:nvPicPr>
          <p:cNvPr id="4" name="Tieng-bup-www_tiengdong_com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2220733" y="-15514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3354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59259E-6 L -0.00169 0.55486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" y="2773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8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1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699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3380112" y="1580220"/>
            <a:ext cx="6015325" cy="5052909"/>
            <a:chOff x="3165090" y="1495374"/>
            <a:chExt cx="6015325" cy="5052909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660046">
              <a:off x="7506140" y="3798479"/>
              <a:ext cx="1674275" cy="1936767"/>
            </a:xfrm>
            <a:prstGeom prst="rect">
              <a:avLst/>
            </a:prstGeom>
          </p:spPr>
        </p:pic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65090" y="1495374"/>
              <a:ext cx="5178188" cy="5052909"/>
            </a:xfrm>
            <a:prstGeom prst="rect">
              <a:avLst/>
            </a:prstGeom>
          </p:spPr>
        </p:pic>
      </p:grpSp>
      <p:grpSp>
        <p:nvGrpSpPr>
          <p:cNvPr id="4" name="Group 3"/>
          <p:cNvGrpSpPr/>
          <p:nvPr/>
        </p:nvGrpSpPr>
        <p:grpSpPr>
          <a:xfrm>
            <a:off x="6881417" y="619367"/>
            <a:ext cx="4336026" cy="1835678"/>
            <a:chOff x="7132139" y="634116"/>
            <a:chExt cx="4336026" cy="1835678"/>
          </a:xfrm>
        </p:grpSpPr>
        <p:sp>
          <p:nvSpPr>
            <p:cNvPr id="5" name="Rounded Rectangle 4"/>
            <p:cNvSpPr/>
            <p:nvPr/>
          </p:nvSpPr>
          <p:spPr>
            <a:xfrm>
              <a:off x="7132139" y="634116"/>
              <a:ext cx="4336026" cy="1835678"/>
            </a:xfrm>
            <a:prstGeom prst="roundRect">
              <a:avLst/>
            </a:prstGeom>
            <a:solidFill>
              <a:srgbClr val="EB701D"/>
            </a:solidFill>
            <a:ln w="28575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7149671" y="1148942"/>
              <a:ext cx="431304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>
                <a:defRPr/>
              </a:pPr>
              <a:r>
                <a:rPr lang="en-US" sz="3600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D. Windows Explorer.</a:t>
              </a:r>
            </a:p>
          </p:txBody>
        </p:sp>
      </p:grpSp>
      <p:pic>
        <p:nvPicPr>
          <p:cNvPr id="7" name="Picture 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3719" y="1594746"/>
            <a:ext cx="959697" cy="860300"/>
          </a:xfrm>
          <a:prstGeom prst="rect">
            <a:avLst/>
          </a:prstGeom>
        </p:spPr>
      </p:pic>
      <p:pic>
        <p:nvPicPr>
          <p:cNvPr id="8" name="Tieng-yeah-tre-con-www_nhacchuongvui_co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408039" y="-609600"/>
            <a:ext cx="609600" cy="609600"/>
          </a:xfrm>
          <a:prstGeom prst="rect">
            <a:avLst/>
          </a:prstGeom>
        </p:spPr>
      </p:pic>
      <p:pic>
        <p:nvPicPr>
          <p:cNvPr id="11" name="Picture 10">
            <a:hlinkClick r:id="rId13" action="ppaction://hlinksldjump"/>
          </p:cNvPr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252" b="60799"/>
          <a:stretch/>
        </p:blipFill>
        <p:spPr>
          <a:xfrm>
            <a:off x="10486427" y="5207669"/>
            <a:ext cx="1752296" cy="1650331"/>
          </a:xfrm>
          <a:prstGeom prst="rect">
            <a:avLst/>
          </a:prstGeom>
        </p:spPr>
      </p:pic>
      <p:grpSp>
        <p:nvGrpSpPr>
          <p:cNvPr id="18" name="Group 17"/>
          <p:cNvGrpSpPr/>
          <p:nvPr/>
        </p:nvGrpSpPr>
        <p:grpSpPr>
          <a:xfrm>
            <a:off x="3373475" y="1580219"/>
            <a:ext cx="5990984" cy="5052909"/>
            <a:chOff x="-134778" y="-404809"/>
            <a:chExt cx="5990984" cy="5052909"/>
          </a:xfrm>
        </p:grpSpPr>
        <p:grpSp>
          <p:nvGrpSpPr>
            <p:cNvPr id="16" name="Group 15"/>
            <p:cNvGrpSpPr/>
            <p:nvPr/>
          </p:nvGrpSpPr>
          <p:grpSpPr>
            <a:xfrm>
              <a:off x="4181931" y="2019249"/>
              <a:ext cx="1674275" cy="1936767"/>
              <a:chOff x="10152960" y="4182584"/>
              <a:chExt cx="1674275" cy="1936767"/>
            </a:xfrm>
          </p:grpSpPr>
          <p:pic>
            <p:nvPicPr>
              <p:cNvPr id="15" name="Picture 14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9660046">
                <a:off x="10152960" y="4182584"/>
                <a:ext cx="1674275" cy="1936767"/>
              </a:xfrm>
              <a:prstGeom prst="rect">
                <a:avLst/>
              </a:prstGeom>
            </p:spPr>
          </p:pic>
          <p:pic>
            <p:nvPicPr>
              <p:cNvPr id="14" name="Picture 13"/>
              <p:cNvPicPr>
                <a:picLocks noChangeAspect="1"/>
              </p:cNvPicPr>
              <p:nvPr/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628183" y="4878504"/>
                <a:ext cx="734392" cy="658330"/>
              </a:xfrm>
              <a:prstGeom prst="rect">
                <a:avLst/>
              </a:prstGeom>
            </p:spPr>
          </p:pic>
        </p:grpSp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34778" y="-404809"/>
              <a:ext cx="5178188" cy="5052909"/>
            </a:xfrm>
            <a:prstGeom prst="rect">
              <a:avLst/>
            </a:prstGeom>
          </p:spPr>
        </p:pic>
      </p:grpSp>
      <p:grpSp>
        <p:nvGrpSpPr>
          <p:cNvPr id="23" name="Group 22"/>
          <p:cNvGrpSpPr/>
          <p:nvPr/>
        </p:nvGrpSpPr>
        <p:grpSpPr>
          <a:xfrm>
            <a:off x="8478710" y="2697009"/>
            <a:ext cx="2335967" cy="1446550"/>
            <a:chOff x="458511" y="671416"/>
            <a:chExt cx="2335967" cy="1446550"/>
          </a:xfrm>
        </p:grpSpPr>
        <p:sp>
          <p:nvSpPr>
            <p:cNvPr id="19" name="TextBox 18"/>
            <p:cNvSpPr txBox="1"/>
            <p:nvPr/>
          </p:nvSpPr>
          <p:spPr>
            <a:xfrm>
              <a:off x="458511" y="671416"/>
              <a:ext cx="1492653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800" b="0" i="0" u="none" strike="noStrike" kern="1200" cap="none" spc="0" normalizeH="0" baseline="0" noProof="0" dirty="0">
                  <a:ln w="28575">
                    <a:solidFill>
                      <a:prstClr val="black">
                        <a:lumMod val="95000"/>
                        <a:lumOff val="5000"/>
                      </a:prstClr>
                    </a:solidFill>
                  </a:ln>
                  <a:solidFill>
                    <a:prstClr val="white"/>
                  </a:solidFill>
                  <a:effectLst/>
                  <a:uLnTx/>
                  <a:uFillTx/>
                  <a:latin typeface="iCiel Cadena" panose="02000503000000020004" charset="0"/>
                  <a:ea typeface="+mn-ea"/>
                  <a:cs typeface="+mn-cs"/>
                </a:rPr>
                <a:t>+1 </a:t>
              </a:r>
            </a:p>
          </p:txBody>
        </p:sp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77144" y="940815"/>
              <a:ext cx="1117334" cy="1001611"/>
            </a:xfrm>
            <a:prstGeom prst="rect">
              <a:avLst/>
            </a:prstGeom>
          </p:spPr>
        </p:pic>
      </p:grpSp>
      <p:pic>
        <p:nvPicPr>
          <p:cNvPr id="25" name="Nhac-chuong-tin-nhan-ting-ting-www_tiengdong_com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680657" y="-73987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43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5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4974 -0.19884 C -0.34648 -0.21968 -0.33502 -0.23958 -0.33086 -0.23958 C -0.30521 -0.23958 -0.27877 0.08426 -0.27877 0.4081 C -0.27877 0.24467 -0.26562 0.08426 -0.25325 0.08426 C -0.2401 0.08426 -0.22773 0.24722 -0.22773 0.4081 C -0.22773 0.32755 -0.22122 0.24467 -0.21445 0.24467 C -0.20794 0.24467 -0.2013 0.32523 -0.2013 0.4081 C -0.2013 0.36667 -0.19791 0.32755 -0.19479 0.32755 C -0.1914 0.32755 -0.18815 0.36898 -0.18815 0.4081 C -0.18815 0.3868 -0.18659 0.36667 -0.18489 0.36667 C -0.18398 0.36667 -0.18151 0.3875 -0.18151 0.4081 C -0.18151 0.39768 -0.18073 0.3868 -0.17995 0.3868 C -0.17995 0.38935 -0.17825 0.39676 -0.17825 0.4081 C -0.17825 0.40255 -0.17825 0.39768 -0.17747 0.39768 C -0.17747 0.4 -0.17656 0.40301 -0.17656 0.4081 C -0.17656 0.40555 -0.17656 0.40255 -0.17656 0.4 C -0.17578 0.4 -0.17578 0.40255 -0.17578 0.40555 C -0.17487 0.40555 -0.17487 0.40301 -0.17487 0.4 C -0.17396 0.4 -0.17396 0.40255 -0.17396 0.40555 " pathEditMode="relative" rAng="0" ptsTypes="AAAAAAAAAAAAAAAAAAA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89" y="283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750"/>
                            </p:stCondLst>
                            <p:childTnLst>
                              <p:par>
                                <p:cTn id="1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750"/>
                            </p:stCondLst>
                            <p:childTnLst>
                              <p:par>
                                <p:cTn id="2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75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3448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1B66D54-DCBF-4142-9A2A-F704EA783AB6}"/>
              </a:ext>
            </a:extLst>
          </p:cNvPr>
          <p:cNvSpPr txBox="1"/>
          <p:nvPr/>
        </p:nvSpPr>
        <p:spPr>
          <a:xfrm>
            <a:off x="625642" y="1258216"/>
            <a:ext cx="1090863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 ĐỀ 3:  TỔ CHỨC LƯU TRỮ, TÌM KIẾM            </a:t>
            </a:r>
          </a:p>
          <a:p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VÀ TRAO ĐỔI THÔNG TIN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EBC98C9-56F1-47DC-A91D-A0CAB7380357}"/>
              </a:ext>
            </a:extLst>
          </p:cNvPr>
          <p:cNvSpPr txBox="1"/>
          <p:nvPr/>
        </p:nvSpPr>
        <p:spPr>
          <a:xfrm>
            <a:off x="1852862" y="2581655"/>
            <a:ext cx="101867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6.   MẠNG THÔNG TIN TOÀN CẦU (</a:t>
            </a:r>
            <a:r>
              <a:rPr lang="en-US" sz="36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2)</a:t>
            </a:r>
          </a:p>
        </p:txBody>
      </p:sp>
    </p:spTree>
    <p:extLst>
      <p:ext uri="{BB962C8B-B14F-4D97-AF65-F5344CB8AC3E}">
        <p14:creationId xmlns:p14="http://schemas.microsoft.com/office/powerpoint/2010/main" val="643796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7" descr="Bouquet">
            <a:extLst>
              <a:ext uri="{FF2B5EF4-FFF2-40B4-BE49-F238E27FC236}">
                <a16:creationId xmlns:a16="http://schemas.microsoft.com/office/drawing/2014/main" id="{9F2D6FD6-15E3-4701-929A-8F9AB55939FE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gray">
          <a:xfrm>
            <a:off x="3800121" y="2861847"/>
            <a:ext cx="6631142" cy="833438"/>
          </a:xfrm>
          <a:prstGeom prst="roundRect">
            <a:avLst>
              <a:gd name="adj" fmla="val 50000"/>
            </a:avLst>
          </a:prstGeom>
          <a:solidFill>
            <a:srgbClr val="FFFF99"/>
          </a:solidFill>
          <a:ln w="28575" algn="ctr">
            <a:solidFill>
              <a:srgbClr val="FF0000"/>
            </a:solidFill>
            <a:round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alt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alt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Internet</a:t>
            </a:r>
          </a:p>
        </p:txBody>
      </p:sp>
      <p:sp>
        <p:nvSpPr>
          <p:cNvPr id="3" name="AutoShape 43" descr="Bouquet">
            <a:extLst>
              <a:ext uri="{FF2B5EF4-FFF2-40B4-BE49-F238E27FC236}">
                <a16:creationId xmlns:a16="http://schemas.microsoft.com/office/drawing/2014/main" id="{C8C86752-1B2A-44FC-86A9-19602092B6C5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gray">
          <a:xfrm>
            <a:off x="3755672" y="5421620"/>
            <a:ext cx="6675592" cy="1073127"/>
          </a:xfrm>
          <a:prstGeom prst="roundRect">
            <a:avLst>
              <a:gd name="adj" fmla="val 50000"/>
            </a:avLst>
          </a:prstGeom>
          <a:solidFill>
            <a:srgbClr val="FFFF99"/>
          </a:solidFill>
          <a:ln w="28575" algn="ctr">
            <a:solidFill>
              <a:srgbClr val="FF0000"/>
            </a:solidFill>
            <a:round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alt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algn="ctr">
              <a:defRPr/>
            </a:pPr>
            <a:r>
              <a:rPr lang="en-US" alt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Khai</a:t>
            </a:r>
            <a:r>
              <a:rPr lang="en-US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thác</a:t>
            </a:r>
            <a:r>
              <a:rPr lang="en-US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alt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web</a:t>
            </a:r>
          </a:p>
        </p:txBody>
      </p:sp>
      <p:sp>
        <p:nvSpPr>
          <p:cNvPr id="4" name="AutoShape 43" descr="Bouquet">
            <a:extLst>
              <a:ext uri="{FF2B5EF4-FFF2-40B4-BE49-F238E27FC236}">
                <a16:creationId xmlns:a16="http://schemas.microsoft.com/office/drawing/2014/main" id="{447C5848-CCF3-4423-A7AE-CD77F51B45C3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gray">
          <a:xfrm>
            <a:off x="3755671" y="4220747"/>
            <a:ext cx="6675592" cy="838200"/>
          </a:xfrm>
          <a:prstGeom prst="roundRect">
            <a:avLst>
              <a:gd name="adj" fmla="val 50000"/>
            </a:avLst>
          </a:prstGeom>
          <a:solidFill>
            <a:srgbClr val="FFFF99"/>
          </a:solidFill>
          <a:ln w="28575" algn="ctr">
            <a:solidFill>
              <a:srgbClr val="FF0000"/>
            </a:solidFill>
            <a:round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alt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duyệt</a:t>
            </a:r>
            <a:endParaRPr lang="en-US" altLang="en-US" sz="3200" b="1" dirty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" name="Group 7">
            <a:extLst>
              <a:ext uri="{FF2B5EF4-FFF2-40B4-BE49-F238E27FC236}">
                <a16:creationId xmlns:a16="http://schemas.microsoft.com/office/drawing/2014/main" id="{CBDCFE90-EB3A-4049-8FBB-F29AEB3D56C2}"/>
              </a:ext>
            </a:extLst>
          </p:cNvPr>
          <p:cNvGrpSpPr>
            <a:grpSpLocks/>
          </p:cNvGrpSpPr>
          <p:nvPr/>
        </p:nvGrpSpPr>
        <p:grpSpPr bwMode="auto">
          <a:xfrm>
            <a:off x="2001483" y="3122197"/>
            <a:ext cx="1563688" cy="203200"/>
            <a:chOff x="0" y="1896"/>
            <a:chExt cx="5760" cy="120"/>
          </a:xfrm>
        </p:grpSpPr>
        <p:sp>
          <p:nvSpPr>
            <p:cNvPr id="6" name="Rectangle 8">
              <a:extLst>
                <a:ext uri="{FF2B5EF4-FFF2-40B4-BE49-F238E27FC236}">
                  <a16:creationId xmlns:a16="http://schemas.microsoft.com/office/drawing/2014/main" id="{1D665A1D-871F-446D-8899-8B231D031BFF}"/>
                </a:ext>
              </a:extLst>
            </p:cNvPr>
            <p:cNvSpPr>
              <a:spLocks noChangeArrowheads="1"/>
            </p:cNvSpPr>
            <p:nvPr>
              <p:custDataLst>
                <p:tags r:id="rId60"/>
              </p:custDataLst>
            </p:nvPr>
          </p:nvSpPr>
          <p:spPr bwMode="gray">
            <a:xfrm>
              <a:off x="0" y="1896"/>
              <a:ext cx="5760" cy="47"/>
            </a:xfrm>
            <a:prstGeom prst="rect">
              <a:avLst/>
            </a:prstGeom>
            <a:gradFill rotWithShape="1">
              <a:gsLst>
                <a:gs pos="0">
                  <a:srgbClr val="808080"/>
                </a:gs>
                <a:gs pos="100000">
                  <a:srgbClr val="ECECE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>
                <a:latin typeface="Times New Roman" panose="02020603050405020304" pitchFamily="18" charset="0"/>
              </a:endParaRPr>
            </a:p>
          </p:txBody>
        </p:sp>
        <p:sp>
          <p:nvSpPr>
            <p:cNvPr id="7" name="Rectangle 9">
              <a:extLst>
                <a:ext uri="{FF2B5EF4-FFF2-40B4-BE49-F238E27FC236}">
                  <a16:creationId xmlns:a16="http://schemas.microsoft.com/office/drawing/2014/main" id="{20DA690F-8EFE-4D2E-B2C7-B4BD883AEBE1}"/>
                </a:ext>
              </a:extLst>
            </p:cNvPr>
            <p:cNvSpPr>
              <a:spLocks noChangeArrowheads="1"/>
            </p:cNvSpPr>
            <p:nvPr>
              <p:custDataLst>
                <p:tags r:id="rId61"/>
              </p:custDataLst>
            </p:nvPr>
          </p:nvSpPr>
          <p:spPr bwMode="gray">
            <a:xfrm>
              <a:off x="0" y="1942"/>
              <a:ext cx="5760" cy="74"/>
            </a:xfrm>
            <a:prstGeom prst="rect">
              <a:avLst/>
            </a:prstGeom>
            <a:gradFill rotWithShape="1">
              <a:gsLst>
                <a:gs pos="0">
                  <a:srgbClr val="CFCFCF"/>
                </a:gs>
                <a:gs pos="100000">
                  <a:srgbClr val="5F5F5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8" name="Group 10">
            <a:extLst>
              <a:ext uri="{FF2B5EF4-FFF2-40B4-BE49-F238E27FC236}">
                <a16:creationId xmlns:a16="http://schemas.microsoft.com/office/drawing/2014/main" id="{6DD0ABE1-4EE5-442C-A765-C4CF2B77588A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1287108" y="2403060"/>
            <a:ext cx="720725" cy="1219200"/>
            <a:chOff x="1474" y="2341"/>
            <a:chExt cx="454" cy="679"/>
          </a:xfrm>
        </p:grpSpPr>
        <p:grpSp>
          <p:nvGrpSpPr>
            <p:cNvPr id="9" name="Group 11">
              <a:extLst>
                <a:ext uri="{FF2B5EF4-FFF2-40B4-BE49-F238E27FC236}">
                  <a16:creationId xmlns:a16="http://schemas.microsoft.com/office/drawing/2014/main" id="{3A556E13-3283-43AB-B230-8E621B2FED93}"/>
                </a:ext>
              </a:extLst>
            </p:cNvPr>
            <p:cNvGrpSpPr>
              <a:grpSpLocks/>
            </p:cNvGrpSpPr>
            <p:nvPr/>
          </p:nvGrpSpPr>
          <p:grpSpPr bwMode="auto">
            <a:xfrm rot="5400000">
              <a:off x="1456" y="2517"/>
              <a:ext cx="537" cy="185"/>
              <a:chOff x="0" y="1896"/>
              <a:chExt cx="5760" cy="120"/>
            </a:xfrm>
          </p:grpSpPr>
          <p:sp>
            <p:nvSpPr>
              <p:cNvPr id="20" name="Rectangle 12">
                <a:extLst>
                  <a:ext uri="{FF2B5EF4-FFF2-40B4-BE49-F238E27FC236}">
                    <a16:creationId xmlns:a16="http://schemas.microsoft.com/office/drawing/2014/main" id="{EBA00E57-93DB-4DD3-9D59-A6D96AA43E89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8"/>
                </p:custDataLst>
              </p:nvPr>
            </p:nvSpPr>
            <p:spPr bwMode="gray">
              <a:xfrm>
                <a:off x="0" y="1896"/>
                <a:ext cx="5760" cy="47"/>
              </a:xfrm>
              <a:prstGeom prst="rect">
                <a:avLst/>
              </a:prstGeom>
              <a:gradFill rotWithShape="1">
                <a:gsLst>
                  <a:gs pos="0">
                    <a:srgbClr val="808080"/>
                  </a:gs>
                  <a:gs pos="100000">
                    <a:srgbClr val="ECECEC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1" name="Rectangle 13">
                <a:extLst>
                  <a:ext uri="{FF2B5EF4-FFF2-40B4-BE49-F238E27FC236}">
                    <a16:creationId xmlns:a16="http://schemas.microsoft.com/office/drawing/2014/main" id="{39ACB750-D331-41F0-89DE-504E4E85E1AA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9"/>
                </p:custDataLst>
              </p:nvPr>
            </p:nvSpPr>
            <p:spPr bwMode="gray">
              <a:xfrm>
                <a:off x="0" y="1942"/>
                <a:ext cx="5760" cy="74"/>
              </a:xfrm>
              <a:prstGeom prst="rect">
                <a:avLst/>
              </a:prstGeom>
              <a:gradFill rotWithShape="1">
                <a:gsLst>
                  <a:gs pos="0">
                    <a:srgbClr val="CFCFCF"/>
                  </a:gs>
                  <a:gs pos="100000">
                    <a:srgbClr val="5F5F5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10" name="Group 14">
              <a:extLst>
                <a:ext uri="{FF2B5EF4-FFF2-40B4-BE49-F238E27FC236}">
                  <a16:creationId xmlns:a16="http://schemas.microsoft.com/office/drawing/2014/main" id="{5AB437E3-B4D6-4936-A0DC-B4623ED92717}"/>
                </a:ext>
              </a:extLst>
            </p:cNvPr>
            <p:cNvGrpSpPr>
              <a:grpSpLocks/>
            </p:cNvGrpSpPr>
            <p:nvPr/>
          </p:nvGrpSpPr>
          <p:grpSpPr bwMode="auto">
            <a:xfrm rot="5400000">
              <a:off x="1474" y="2567"/>
              <a:ext cx="453" cy="454"/>
              <a:chOff x="1843" y="1824"/>
              <a:chExt cx="2018" cy="1823"/>
            </a:xfrm>
          </p:grpSpPr>
          <p:sp>
            <p:nvSpPr>
              <p:cNvPr id="11" name="AutoShape 15">
                <a:extLst>
                  <a:ext uri="{FF2B5EF4-FFF2-40B4-BE49-F238E27FC236}">
                    <a16:creationId xmlns:a16="http://schemas.microsoft.com/office/drawing/2014/main" id="{B956BC96-70AD-416A-8F37-7F0A3104CB93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49"/>
                </p:custDataLst>
              </p:nvPr>
            </p:nvSpPr>
            <p:spPr bwMode="gray">
              <a:xfrm rot="16200000" flipH="1">
                <a:off x="1790" y="2601"/>
                <a:ext cx="309" cy="205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  <p:sp>
            <p:nvSpPr>
              <p:cNvPr id="12" name="AutoShape 16">
                <a:extLst>
                  <a:ext uri="{FF2B5EF4-FFF2-40B4-BE49-F238E27FC236}">
                    <a16:creationId xmlns:a16="http://schemas.microsoft.com/office/drawing/2014/main" id="{F8192FD5-1E95-4E10-87FE-8CC3C79DFE58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0"/>
                </p:custDataLst>
              </p:nvPr>
            </p:nvSpPr>
            <p:spPr bwMode="gray">
              <a:xfrm rot="5400000" flipH="1">
                <a:off x="3610" y="2514"/>
                <a:ext cx="309" cy="193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rgbClr val="F1FBFD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10800000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3" name="AutoShape 17">
                <a:extLst>
                  <a:ext uri="{FF2B5EF4-FFF2-40B4-BE49-F238E27FC236}">
                    <a16:creationId xmlns:a16="http://schemas.microsoft.com/office/drawing/2014/main" id="{18643758-0207-45A3-B64D-480011E14054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1"/>
                </p:custDataLst>
              </p:nvPr>
            </p:nvSpPr>
            <p:spPr bwMode="gray">
              <a:xfrm rot="10800000" flipH="1">
                <a:off x="2697" y="3442"/>
                <a:ext cx="310" cy="205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rgbClr val="F1FBFD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10800000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4" name="Oval 18">
                <a:extLst>
                  <a:ext uri="{FF2B5EF4-FFF2-40B4-BE49-F238E27FC236}">
                    <a16:creationId xmlns:a16="http://schemas.microsoft.com/office/drawing/2014/main" id="{09A9893B-158D-4F99-B993-232338D5104C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2"/>
                </p:custDataLst>
              </p:nvPr>
            </p:nvSpPr>
            <p:spPr bwMode="gray">
              <a:xfrm>
                <a:off x="2078" y="1824"/>
                <a:ext cx="1615" cy="1615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57150" algn="ctr">
                <a:solidFill>
                  <a:srgbClr val="C0C0C0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5" name="Oval 19">
                <a:extLst>
                  <a:ext uri="{FF2B5EF4-FFF2-40B4-BE49-F238E27FC236}">
                    <a16:creationId xmlns:a16="http://schemas.microsoft.com/office/drawing/2014/main" id="{1E9ECA92-0036-486B-AC27-A6366AC87742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3"/>
                </p:custDataLst>
              </p:nvPr>
            </p:nvSpPr>
            <p:spPr bwMode="gray">
              <a:xfrm>
                <a:off x="2170" y="1915"/>
                <a:ext cx="1430" cy="1430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6" name="Oval 20">
                <a:extLst>
                  <a:ext uri="{FF2B5EF4-FFF2-40B4-BE49-F238E27FC236}">
                    <a16:creationId xmlns:a16="http://schemas.microsoft.com/office/drawing/2014/main" id="{729968DD-1F9C-4FBD-96F0-CFE834E57BF6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4"/>
                </p:custDataLst>
              </p:nvPr>
            </p:nvSpPr>
            <p:spPr bwMode="gray">
              <a:xfrm>
                <a:off x="2224" y="2372"/>
                <a:ext cx="457" cy="126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50000">
                    <a:schemeClr val="hlink"/>
                  </a:gs>
                  <a:gs pos="100000">
                    <a:srgbClr val="FFFFFF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  <p:sp>
            <p:nvSpPr>
              <p:cNvPr id="17" name="Oval 21">
                <a:extLst>
                  <a:ext uri="{FF2B5EF4-FFF2-40B4-BE49-F238E27FC236}">
                    <a16:creationId xmlns:a16="http://schemas.microsoft.com/office/drawing/2014/main" id="{AC7EF3AC-EB3E-4391-9D85-281A51271935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5"/>
                </p:custDataLst>
              </p:nvPr>
            </p:nvSpPr>
            <p:spPr bwMode="gray">
              <a:xfrm>
                <a:off x="2253" y="2394"/>
                <a:ext cx="457" cy="1217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CC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8" name="Oval 22">
                <a:extLst>
                  <a:ext uri="{FF2B5EF4-FFF2-40B4-BE49-F238E27FC236}">
                    <a16:creationId xmlns:a16="http://schemas.microsoft.com/office/drawing/2014/main" id="{87CFB8D4-8011-4548-A1C6-9787296BA58E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6"/>
                </p:custDataLst>
              </p:nvPr>
            </p:nvSpPr>
            <p:spPr bwMode="gray">
              <a:xfrm>
                <a:off x="2055" y="2083"/>
                <a:ext cx="1611" cy="1221"/>
              </a:xfrm>
              <a:prstGeom prst="ellipse">
                <a:avLst/>
              </a:prstGeom>
              <a:gradFill rotWithShape="1">
                <a:gsLst>
                  <a:gs pos="0">
                    <a:srgbClr val="7A7400"/>
                  </a:gs>
                  <a:gs pos="50000">
                    <a:schemeClr val="hlink"/>
                  </a:gs>
                  <a:gs pos="100000">
                    <a:srgbClr val="7A7400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  <p:sp>
            <p:nvSpPr>
              <p:cNvPr id="19" name="Oval 23" descr="Pink tissue paper">
                <a:extLst>
                  <a:ext uri="{FF2B5EF4-FFF2-40B4-BE49-F238E27FC236}">
                    <a16:creationId xmlns:a16="http://schemas.microsoft.com/office/drawing/2014/main" id="{8ABA3736-8A8C-47AB-99CA-92DA03899979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7"/>
                </p:custDataLst>
              </p:nvPr>
            </p:nvSpPr>
            <p:spPr bwMode="gray">
              <a:xfrm>
                <a:off x="2084" y="2029"/>
                <a:ext cx="1612" cy="1216"/>
              </a:xfrm>
              <a:prstGeom prst="ellipse">
                <a:avLst/>
              </a:prstGeom>
              <a:blipFill dpi="0" rotWithShape="1">
                <a:blip r:embed="rId64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>
                  <a:latin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22" name="Group 24">
            <a:extLst>
              <a:ext uri="{FF2B5EF4-FFF2-40B4-BE49-F238E27FC236}">
                <a16:creationId xmlns:a16="http://schemas.microsoft.com/office/drawing/2014/main" id="{75B30698-89EB-47BE-B2C7-B77BE49FCCC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 rot="5400000">
            <a:off x="2858733" y="3579397"/>
            <a:ext cx="1173163" cy="144463"/>
            <a:chOff x="0" y="1896"/>
            <a:chExt cx="5760" cy="120"/>
          </a:xfrm>
        </p:grpSpPr>
        <p:sp>
          <p:nvSpPr>
            <p:cNvPr id="23" name="Rectangle 25">
              <a:extLst>
                <a:ext uri="{FF2B5EF4-FFF2-40B4-BE49-F238E27FC236}">
                  <a16:creationId xmlns:a16="http://schemas.microsoft.com/office/drawing/2014/main" id="{C0764233-2266-4851-85BE-FDE382BDB5E6}"/>
                </a:ext>
              </a:extLst>
            </p:cNvPr>
            <p:cNvSpPr>
              <a:spLocks noChangeArrowheads="1"/>
            </p:cNvSpPr>
            <p:nvPr>
              <p:custDataLst>
                <p:tags r:id="rId47"/>
              </p:custDataLst>
            </p:nvPr>
          </p:nvSpPr>
          <p:spPr bwMode="gray">
            <a:xfrm>
              <a:off x="0" y="1896"/>
              <a:ext cx="5760" cy="47"/>
            </a:xfrm>
            <a:prstGeom prst="rect">
              <a:avLst/>
            </a:prstGeom>
            <a:gradFill rotWithShape="1">
              <a:gsLst>
                <a:gs pos="0">
                  <a:srgbClr val="808080"/>
                </a:gs>
                <a:gs pos="100000">
                  <a:srgbClr val="ECECE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>
                <a:latin typeface="Times New Roman" panose="02020603050405020304" pitchFamily="18" charset="0"/>
              </a:endParaRPr>
            </a:p>
          </p:txBody>
        </p:sp>
        <p:sp>
          <p:nvSpPr>
            <p:cNvPr id="24" name="Rectangle 26">
              <a:extLst>
                <a:ext uri="{FF2B5EF4-FFF2-40B4-BE49-F238E27FC236}">
                  <a16:creationId xmlns:a16="http://schemas.microsoft.com/office/drawing/2014/main" id="{5C1252FF-A628-4048-9681-F362BA131704}"/>
                </a:ext>
              </a:extLst>
            </p:cNvPr>
            <p:cNvSpPr>
              <a:spLocks noChangeArrowheads="1"/>
            </p:cNvSpPr>
            <p:nvPr>
              <p:custDataLst>
                <p:tags r:id="rId48"/>
              </p:custDataLst>
            </p:nvPr>
          </p:nvSpPr>
          <p:spPr bwMode="gray">
            <a:xfrm>
              <a:off x="0" y="1942"/>
              <a:ext cx="5760" cy="74"/>
            </a:xfrm>
            <a:prstGeom prst="rect">
              <a:avLst/>
            </a:prstGeom>
            <a:gradFill rotWithShape="1">
              <a:gsLst>
                <a:gs pos="0">
                  <a:srgbClr val="CFCFCF"/>
                </a:gs>
                <a:gs pos="100000">
                  <a:srgbClr val="5F5F5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25" name="Group 28">
            <a:extLst>
              <a:ext uri="{FF2B5EF4-FFF2-40B4-BE49-F238E27FC236}">
                <a16:creationId xmlns:a16="http://schemas.microsoft.com/office/drawing/2014/main" id="{AED3A0B4-03F3-4BBE-963E-32A738E81CDB}"/>
              </a:ext>
            </a:extLst>
          </p:cNvPr>
          <p:cNvGrpSpPr>
            <a:grpSpLocks/>
          </p:cNvGrpSpPr>
          <p:nvPr>
            <p:custDataLst>
              <p:tags r:id="rId6"/>
            </p:custDataLst>
          </p:nvPr>
        </p:nvGrpSpPr>
        <p:grpSpPr bwMode="auto">
          <a:xfrm>
            <a:off x="2831746" y="2738022"/>
            <a:ext cx="1066800" cy="989013"/>
            <a:chOff x="3257" y="860"/>
            <a:chExt cx="581" cy="623"/>
          </a:xfrm>
        </p:grpSpPr>
        <p:grpSp>
          <p:nvGrpSpPr>
            <p:cNvPr id="26" name="Group 29">
              <a:extLst>
                <a:ext uri="{FF2B5EF4-FFF2-40B4-BE49-F238E27FC236}">
                  <a16:creationId xmlns:a16="http://schemas.microsoft.com/office/drawing/2014/main" id="{C5613D89-9778-4088-B3D6-0256D4371553}"/>
                </a:ext>
              </a:extLst>
            </p:cNvPr>
            <p:cNvGrpSpPr>
              <a:grpSpLocks/>
            </p:cNvGrpSpPr>
            <p:nvPr/>
          </p:nvGrpSpPr>
          <p:grpSpPr bwMode="auto">
            <a:xfrm rot="5400000">
              <a:off x="3236" y="881"/>
              <a:ext cx="623" cy="581"/>
              <a:chOff x="1871" y="1824"/>
              <a:chExt cx="2007" cy="1807"/>
            </a:xfrm>
          </p:grpSpPr>
          <p:sp>
            <p:nvSpPr>
              <p:cNvPr id="28" name="AutoShape 30" descr="Bouquet">
                <a:extLst>
                  <a:ext uri="{FF2B5EF4-FFF2-40B4-BE49-F238E27FC236}">
                    <a16:creationId xmlns:a16="http://schemas.microsoft.com/office/drawing/2014/main" id="{A65FD9DB-694A-4191-B9A8-6A414C7D8403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38"/>
                </p:custDataLst>
              </p:nvPr>
            </p:nvSpPr>
            <p:spPr bwMode="gray">
              <a:xfrm rot="16200000" flipH="1">
                <a:off x="1818" y="2512"/>
                <a:ext cx="311" cy="206"/>
              </a:xfrm>
              <a:prstGeom prst="upArrow">
                <a:avLst>
                  <a:gd name="adj1" fmla="val 51676"/>
                  <a:gd name="adj2" fmla="val 100000"/>
                </a:avLst>
              </a:prstGeom>
              <a:blipFill dpi="0" rotWithShape="1">
                <a:blip r:embed="rId65"/>
                <a:srcRect/>
                <a:tile tx="0" ty="0" sx="100000" sy="100000" flip="none" algn="tl"/>
              </a:blipFill>
              <a:ln w="9525" algn="ctr">
                <a:solidFill>
                  <a:srgbClr val="009900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9" name="AutoShape 31" descr="Bouquet">
                <a:extLst>
                  <a:ext uri="{FF2B5EF4-FFF2-40B4-BE49-F238E27FC236}">
                    <a16:creationId xmlns:a16="http://schemas.microsoft.com/office/drawing/2014/main" id="{1D762C94-7D3D-408C-850F-54FF4E0B58AF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39"/>
                </p:custDataLst>
              </p:nvPr>
            </p:nvSpPr>
            <p:spPr bwMode="gray">
              <a:xfrm rot="5400000" flipH="1">
                <a:off x="3621" y="2498"/>
                <a:ext cx="311" cy="203"/>
              </a:xfrm>
              <a:prstGeom prst="upArrow">
                <a:avLst>
                  <a:gd name="adj1" fmla="val 51676"/>
                  <a:gd name="adj2" fmla="val 100000"/>
                </a:avLst>
              </a:prstGeom>
              <a:blipFill dpi="0" rotWithShape="1">
                <a:blip r:embed="rId65"/>
                <a:srcRect/>
                <a:tile tx="0" ty="0" sx="100000" sy="100000" flip="none" algn="tl"/>
              </a:blipFill>
              <a:ln w="9525" algn="ctr">
                <a:solidFill>
                  <a:srgbClr val="009900"/>
                </a:solidFill>
                <a:miter lim="800000"/>
                <a:headEnd/>
                <a:tailEnd/>
              </a:ln>
            </p:spPr>
            <p:txBody>
              <a:bodyPr rot="10800000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0" name="AutoShape 32" descr="Bouquet">
                <a:extLst>
                  <a:ext uri="{FF2B5EF4-FFF2-40B4-BE49-F238E27FC236}">
                    <a16:creationId xmlns:a16="http://schemas.microsoft.com/office/drawing/2014/main" id="{6245D64F-4F59-41BA-B31C-AAB20FDDA7C6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40"/>
                </p:custDataLst>
              </p:nvPr>
            </p:nvSpPr>
            <p:spPr bwMode="gray">
              <a:xfrm rot="10800000" flipH="1">
                <a:off x="2718" y="3429"/>
                <a:ext cx="303" cy="202"/>
              </a:xfrm>
              <a:prstGeom prst="upArrow">
                <a:avLst>
                  <a:gd name="adj1" fmla="val 51676"/>
                  <a:gd name="adj2" fmla="val 100000"/>
                </a:avLst>
              </a:prstGeom>
              <a:blipFill dpi="0" rotWithShape="1">
                <a:blip r:embed="rId65"/>
                <a:srcRect/>
                <a:tile tx="0" ty="0" sx="100000" sy="100000" flip="none" algn="tl"/>
              </a:blipFill>
              <a:ln w="9525" algn="ctr">
                <a:solidFill>
                  <a:srgbClr val="009900"/>
                </a:solidFill>
                <a:miter lim="800000"/>
                <a:headEnd/>
                <a:tailEnd/>
              </a:ln>
            </p:spPr>
            <p:txBody>
              <a:bodyPr rot="10800000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1" name="Oval 33" descr="Bouquet">
                <a:extLst>
                  <a:ext uri="{FF2B5EF4-FFF2-40B4-BE49-F238E27FC236}">
                    <a16:creationId xmlns:a16="http://schemas.microsoft.com/office/drawing/2014/main" id="{531E6C82-FAF2-40DA-8B0E-8A7A3A27633B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41"/>
                </p:custDataLst>
              </p:nvPr>
            </p:nvSpPr>
            <p:spPr bwMode="gray">
              <a:xfrm>
                <a:off x="2078" y="1824"/>
                <a:ext cx="1615" cy="1615"/>
              </a:xfrm>
              <a:prstGeom prst="ellipse">
                <a:avLst/>
              </a:prstGeom>
              <a:blipFill dpi="0" rotWithShape="1">
                <a:blip r:embed="rId65"/>
                <a:srcRect/>
                <a:tile tx="0" ty="0" sx="100000" sy="100000" flip="none" algn="tl"/>
              </a:blipFill>
              <a:ln w="57150" algn="ctr">
                <a:solidFill>
                  <a:srgbClr val="009900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2" name="Oval 34" descr="Bouquet">
                <a:hlinkClick r:id="rId66" action="ppaction://hlinkpres?slideindex=1&amp;slidetitle="/>
                <a:extLst>
                  <a:ext uri="{FF2B5EF4-FFF2-40B4-BE49-F238E27FC236}">
                    <a16:creationId xmlns:a16="http://schemas.microsoft.com/office/drawing/2014/main" id="{37599E0D-4859-4A8A-82CE-F7585AC2C011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42"/>
                </p:custDataLst>
              </p:nvPr>
            </p:nvSpPr>
            <p:spPr bwMode="gray">
              <a:xfrm>
                <a:off x="2170" y="1915"/>
                <a:ext cx="1430" cy="1430"/>
              </a:xfrm>
              <a:prstGeom prst="ellipse">
                <a:avLst/>
              </a:prstGeom>
              <a:solidFill>
                <a:srgbClr val="FFFF99"/>
              </a:solidFill>
              <a:ln w="9525" algn="ctr">
                <a:solidFill>
                  <a:srgbClr val="009900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3" name="Oval 35" descr="Bouquet">
                <a:extLst>
                  <a:ext uri="{FF2B5EF4-FFF2-40B4-BE49-F238E27FC236}">
                    <a16:creationId xmlns:a16="http://schemas.microsoft.com/office/drawing/2014/main" id="{AA9BF524-BD1A-41AD-A65C-2921A169CAE2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43"/>
                </p:custDataLst>
              </p:nvPr>
            </p:nvSpPr>
            <p:spPr bwMode="gray">
              <a:xfrm>
                <a:off x="2374" y="2585"/>
                <a:ext cx="451" cy="879"/>
              </a:xfrm>
              <a:prstGeom prst="ellipse">
                <a:avLst/>
              </a:prstGeom>
              <a:blipFill dpi="0" rotWithShape="1">
                <a:blip r:embed="rId65"/>
                <a:srcRect/>
                <a:tile tx="0" ty="0" sx="100000" sy="100000" flip="none" algn="tl"/>
              </a:blipFill>
              <a:ln w="38100" algn="ctr">
                <a:solidFill>
                  <a:srgbClr val="009900"/>
                </a:solidFill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4" name="Oval 36" descr="Bouquet">
                <a:extLst>
                  <a:ext uri="{FF2B5EF4-FFF2-40B4-BE49-F238E27FC236}">
                    <a16:creationId xmlns:a16="http://schemas.microsoft.com/office/drawing/2014/main" id="{F29FCBAD-6312-4A27-9E43-5EBCA06F7C1C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44"/>
                </p:custDataLst>
              </p:nvPr>
            </p:nvSpPr>
            <p:spPr bwMode="gray">
              <a:xfrm>
                <a:off x="2374" y="2585"/>
                <a:ext cx="451" cy="879"/>
              </a:xfrm>
              <a:prstGeom prst="ellipse">
                <a:avLst/>
              </a:prstGeom>
              <a:blipFill dpi="0" rotWithShape="1">
                <a:blip r:embed="rId65"/>
                <a:srcRect/>
                <a:tile tx="0" ty="0" sx="100000" sy="100000" flip="none" algn="tl"/>
              </a:blipFill>
              <a:ln w="38100" algn="ctr">
                <a:solidFill>
                  <a:srgbClr val="009900"/>
                </a:solidFill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5" name="Oval 37" descr="Bouquet">
                <a:extLst>
                  <a:ext uri="{FF2B5EF4-FFF2-40B4-BE49-F238E27FC236}">
                    <a16:creationId xmlns:a16="http://schemas.microsoft.com/office/drawing/2014/main" id="{834F3E26-3B7E-4581-924E-433D99052FA3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45"/>
                </p:custDataLst>
              </p:nvPr>
            </p:nvSpPr>
            <p:spPr bwMode="gray">
              <a:xfrm>
                <a:off x="2232" y="2174"/>
                <a:ext cx="1317" cy="879"/>
              </a:xfrm>
              <a:prstGeom prst="ellipse">
                <a:avLst/>
              </a:prstGeom>
              <a:blipFill dpi="0" rotWithShape="1">
                <a:blip r:embed="rId65"/>
                <a:srcRect/>
                <a:tile tx="0" ty="0" sx="100000" sy="100000" flip="none" algn="tl"/>
              </a:blipFill>
              <a:ln w="38100" algn="ctr">
                <a:solidFill>
                  <a:srgbClr val="009900"/>
                </a:solidFill>
                <a:round/>
                <a:headEnd/>
                <a:tailEnd/>
              </a:ln>
            </p:spPr>
            <p:txBody>
              <a:bodyPr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6" name="Oval 38" descr="Bouquet">
                <a:extLst>
                  <a:ext uri="{FF2B5EF4-FFF2-40B4-BE49-F238E27FC236}">
                    <a16:creationId xmlns:a16="http://schemas.microsoft.com/office/drawing/2014/main" id="{26A0BB5F-5086-4847-8A83-DF62AFDEA80C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46"/>
                </p:custDataLst>
              </p:nvPr>
            </p:nvSpPr>
            <p:spPr bwMode="gray">
              <a:xfrm>
                <a:off x="2235" y="2192"/>
                <a:ext cx="1318" cy="880"/>
              </a:xfrm>
              <a:prstGeom prst="ellipse">
                <a:avLst/>
              </a:prstGeom>
              <a:blipFill dpi="0" rotWithShape="1">
                <a:blip r:embed="rId65"/>
                <a:srcRect/>
                <a:tile tx="0" ty="0" sx="100000" sy="100000" flip="none" algn="tl"/>
              </a:blipFill>
              <a:ln w="38100" algn="ctr">
                <a:solidFill>
                  <a:srgbClr val="009900"/>
                </a:solidFill>
                <a:round/>
                <a:headEnd/>
                <a:tailEnd/>
              </a:ln>
            </p:spPr>
            <p:txBody>
              <a:bodyPr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27" name="WordArt 39">
              <a:hlinkClick r:id="rId66" action="ppaction://hlinkpres?slideindex=1&amp;slidetitle="/>
              <a:extLst>
                <a:ext uri="{FF2B5EF4-FFF2-40B4-BE49-F238E27FC236}">
                  <a16:creationId xmlns:a16="http://schemas.microsoft.com/office/drawing/2014/main" id="{632792A6-3D5A-4969-99A8-192DFAAE16C4}"/>
                </a:ext>
              </a:extLst>
            </p:cNvPr>
            <p:cNvSpPr>
              <a:spLocks noChangeArrowheads="1" noChangeShapeType="1" noTextEdit="1"/>
            </p:cNvSpPr>
            <p:nvPr>
              <p:custDataLst>
                <p:tags r:id="rId37"/>
              </p:custDataLst>
            </p:nvPr>
          </p:nvSpPr>
          <p:spPr bwMode="auto">
            <a:xfrm>
              <a:off x="3465" y="1036"/>
              <a:ext cx="171" cy="282"/>
            </a:xfrm>
            <a:prstGeom prst="rect">
              <a:avLst/>
            </a:prstGeom>
          </p:spPr>
          <p:txBody>
            <a:bodyPr wrap="none" fromWordArt="1">
              <a:prstTxWarp prst="textSlantUp">
                <a:avLst>
                  <a:gd name="adj" fmla="val 29167"/>
                </a:avLst>
              </a:prstTxWarp>
            </a:bodyPr>
            <a:lstStyle/>
            <a:p>
              <a:pPr algn="ctr"/>
              <a:r>
                <a:rPr lang="en-US" sz="3600" kern="10" dirty="0">
                  <a:ln w="9525">
                    <a:solidFill>
                      <a:srgbClr val="009900"/>
                    </a:solidFill>
                    <a:round/>
                    <a:headEnd/>
                    <a:tailEnd/>
                  </a:ln>
                  <a:solidFill>
                    <a:srgbClr val="FF3300"/>
                  </a:solidFill>
                  <a:effectLst>
                    <a:outerShdw dist="53882" dir="2700000" algn="ctr" rotWithShape="0">
                      <a:srgbClr val="9999FF">
                        <a:alpha val="79999"/>
                      </a:srgbClr>
                    </a:outerShdw>
                  </a:effectLst>
                  <a:latin typeface="Arial" panose="020B0604020202020204" pitchFamily="34" charset="0"/>
                </a:rPr>
                <a:t>1</a:t>
              </a:r>
            </a:p>
          </p:txBody>
        </p:sp>
      </p:grpSp>
      <p:grpSp>
        <p:nvGrpSpPr>
          <p:cNvPr id="37" name="Group 40">
            <a:extLst>
              <a:ext uri="{FF2B5EF4-FFF2-40B4-BE49-F238E27FC236}">
                <a16:creationId xmlns:a16="http://schemas.microsoft.com/office/drawing/2014/main" id="{E5DEAECF-2832-439C-9AEC-5D47CF77FDDA}"/>
              </a:ext>
            </a:extLst>
          </p:cNvPr>
          <p:cNvGrpSpPr>
            <a:grpSpLocks/>
          </p:cNvGrpSpPr>
          <p:nvPr>
            <p:custDataLst>
              <p:tags r:id="rId7"/>
            </p:custDataLst>
          </p:nvPr>
        </p:nvGrpSpPr>
        <p:grpSpPr bwMode="auto">
          <a:xfrm rot="5400000">
            <a:off x="2871433" y="5179597"/>
            <a:ext cx="1173163" cy="144463"/>
            <a:chOff x="0" y="1896"/>
            <a:chExt cx="5760" cy="120"/>
          </a:xfrm>
        </p:grpSpPr>
        <p:sp>
          <p:nvSpPr>
            <p:cNvPr id="38" name="Rectangle 41">
              <a:extLst>
                <a:ext uri="{FF2B5EF4-FFF2-40B4-BE49-F238E27FC236}">
                  <a16:creationId xmlns:a16="http://schemas.microsoft.com/office/drawing/2014/main" id="{A0DA0F5D-C9BA-4BF5-B6FA-AA20F15C115E}"/>
                </a:ext>
              </a:extLst>
            </p:cNvPr>
            <p:cNvSpPr>
              <a:spLocks noChangeArrowheads="1"/>
            </p:cNvSpPr>
            <p:nvPr>
              <p:custDataLst>
                <p:tags r:id="rId35"/>
              </p:custDataLst>
            </p:nvPr>
          </p:nvSpPr>
          <p:spPr bwMode="gray">
            <a:xfrm>
              <a:off x="0" y="1896"/>
              <a:ext cx="5760" cy="47"/>
            </a:xfrm>
            <a:prstGeom prst="rect">
              <a:avLst/>
            </a:prstGeom>
            <a:gradFill rotWithShape="1">
              <a:gsLst>
                <a:gs pos="0">
                  <a:srgbClr val="808080"/>
                </a:gs>
                <a:gs pos="100000">
                  <a:srgbClr val="ECECE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>
                <a:latin typeface="Times New Roman" panose="02020603050405020304" pitchFamily="18" charset="0"/>
              </a:endParaRPr>
            </a:p>
          </p:txBody>
        </p:sp>
        <p:sp>
          <p:nvSpPr>
            <p:cNvPr id="39" name="Rectangle 42">
              <a:extLst>
                <a:ext uri="{FF2B5EF4-FFF2-40B4-BE49-F238E27FC236}">
                  <a16:creationId xmlns:a16="http://schemas.microsoft.com/office/drawing/2014/main" id="{EE1D47D3-8C63-4E6E-A355-5549E2D06A08}"/>
                </a:ext>
              </a:extLst>
            </p:cNvPr>
            <p:cNvSpPr>
              <a:spLocks noChangeArrowheads="1"/>
            </p:cNvSpPr>
            <p:nvPr>
              <p:custDataLst>
                <p:tags r:id="rId36"/>
              </p:custDataLst>
            </p:nvPr>
          </p:nvSpPr>
          <p:spPr bwMode="gray">
            <a:xfrm>
              <a:off x="0" y="1942"/>
              <a:ext cx="5760" cy="74"/>
            </a:xfrm>
            <a:prstGeom prst="rect">
              <a:avLst/>
            </a:prstGeom>
            <a:gradFill rotWithShape="1">
              <a:gsLst>
                <a:gs pos="0">
                  <a:srgbClr val="CFCFCF"/>
                </a:gs>
                <a:gs pos="100000">
                  <a:srgbClr val="5F5F5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40" name="Group 44">
            <a:extLst>
              <a:ext uri="{FF2B5EF4-FFF2-40B4-BE49-F238E27FC236}">
                <a16:creationId xmlns:a16="http://schemas.microsoft.com/office/drawing/2014/main" id="{A09DCCE7-D469-48C4-947A-EB0DF5646D0A}"/>
              </a:ext>
            </a:extLst>
          </p:cNvPr>
          <p:cNvGrpSpPr>
            <a:grpSpLocks/>
          </p:cNvGrpSpPr>
          <p:nvPr>
            <p:custDataLst>
              <p:tags r:id="rId8"/>
            </p:custDataLst>
          </p:nvPr>
        </p:nvGrpSpPr>
        <p:grpSpPr bwMode="auto">
          <a:xfrm>
            <a:off x="2947633" y="4100097"/>
            <a:ext cx="908050" cy="989013"/>
            <a:chOff x="3260" y="1700"/>
            <a:chExt cx="581" cy="623"/>
          </a:xfrm>
        </p:grpSpPr>
        <p:grpSp>
          <p:nvGrpSpPr>
            <p:cNvPr id="41" name="Group 45">
              <a:extLst>
                <a:ext uri="{FF2B5EF4-FFF2-40B4-BE49-F238E27FC236}">
                  <a16:creationId xmlns:a16="http://schemas.microsoft.com/office/drawing/2014/main" id="{11BAEF43-AD6D-46C1-9600-F421FFB7B9FF}"/>
                </a:ext>
              </a:extLst>
            </p:cNvPr>
            <p:cNvGrpSpPr>
              <a:grpSpLocks/>
            </p:cNvGrpSpPr>
            <p:nvPr/>
          </p:nvGrpSpPr>
          <p:grpSpPr bwMode="auto">
            <a:xfrm rot="5400000">
              <a:off x="3239" y="1721"/>
              <a:ext cx="623" cy="581"/>
              <a:chOff x="1871" y="1824"/>
              <a:chExt cx="2007" cy="1807"/>
            </a:xfrm>
          </p:grpSpPr>
          <p:sp>
            <p:nvSpPr>
              <p:cNvPr id="43" name="AutoShape 46" descr="Bouquet">
                <a:extLst>
                  <a:ext uri="{FF2B5EF4-FFF2-40B4-BE49-F238E27FC236}">
                    <a16:creationId xmlns:a16="http://schemas.microsoft.com/office/drawing/2014/main" id="{63A0CD47-66B2-47AC-BF71-4FC97E8AB4E8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26"/>
                </p:custDataLst>
              </p:nvPr>
            </p:nvSpPr>
            <p:spPr bwMode="gray">
              <a:xfrm rot="16200000" flipH="1">
                <a:off x="1818" y="2512"/>
                <a:ext cx="311" cy="206"/>
              </a:xfrm>
              <a:prstGeom prst="upArrow">
                <a:avLst>
                  <a:gd name="adj1" fmla="val 51676"/>
                  <a:gd name="adj2" fmla="val 100000"/>
                </a:avLst>
              </a:prstGeom>
              <a:blipFill dpi="0" rotWithShape="1">
                <a:blip r:embed="rId65"/>
                <a:srcRect/>
                <a:tile tx="0" ty="0" sx="100000" sy="100000" flip="none" algn="tl"/>
              </a:blipFill>
              <a:ln w="9525" algn="ctr">
                <a:solidFill>
                  <a:srgbClr val="009900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44" name="AutoShape 47" descr="Bouquet">
                <a:extLst>
                  <a:ext uri="{FF2B5EF4-FFF2-40B4-BE49-F238E27FC236}">
                    <a16:creationId xmlns:a16="http://schemas.microsoft.com/office/drawing/2014/main" id="{FDF45AAB-BD7F-4A39-AC5C-70551D512D72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27"/>
                </p:custDataLst>
              </p:nvPr>
            </p:nvSpPr>
            <p:spPr bwMode="gray">
              <a:xfrm rot="5400000" flipH="1">
                <a:off x="3621" y="2498"/>
                <a:ext cx="311" cy="203"/>
              </a:xfrm>
              <a:prstGeom prst="upArrow">
                <a:avLst>
                  <a:gd name="adj1" fmla="val 51676"/>
                  <a:gd name="adj2" fmla="val 100000"/>
                </a:avLst>
              </a:prstGeom>
              <a:blipFill dpi="0" rotWithShape="1">
                <a:blip r:embed="rId65"/>
                <a:srcRect/>
                <a:tile tx="0" ty="0" sx="100000" sy="100000" flip="none" algn="tl"/>
              </a:blipFill>
              <a:ln w="9525" algn="ctr">
                <a:solidFill>
                  <a:srgbClr val="009900"/>
                </a:solidFill>
                <a:miter lim="800000"/>
                <a:headEnd/>
                <a:tailEnd/>
              </a:ln>
            </p:spPr>
            <p:txBody>
              <a:bodyPr rot="10800000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45" name="AutoShape 48" descr="Bouquet">
                <a:extLst>
                  <a:ext uri="{FF2B5EF4-FFF2-40B4-BE49-F238E27FC236}">
                    <a16:creationId xmlns:a16="http://schemas.microsoft.com/office/drawing/2014/main" id="{9A3783DF-3ACD-4BB8-A631-CE7AA7E7E90A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28"/>
                </p:custDataLst>
              </p:nvPr>
            </p:nvSpPr>
            <p:spPr bwMode="gray">
              <a:xfrm rot="10800000" flipH="1">
                <a:off x="2718" y="3429"/>
                <a:ext cx="303" cy="202"/>
              </a:xfrm>
              <a:prstGeom prst="upArrow">
                <a:avLst>
                  <a:gd name="adj1" fmla="val 51676"/>
                  <a:gd name="adj2" fmla="val 100000"/>
                </a:avLst>
              </a:prstGeom>
              <a:blipFill dpi="0" rotWithShape="1">
                <a:blip r:embed="rId65"/>
                <a:srcRect/>
                <a:tile tx="0" ty="0" sx="100000" sy="100000" flip="none" algn="tl"/>
              </a:blipFill>
              <a:ln w="9525" algn="ctr">
                <a:solidFill>
                  <a:srgbClr val="009900"/>
                </a:solidFill>
                <a:miter lim="800000"/>
                <a:headEnd/>
                <a:tailEnd/>
              </a:ln>
            </p:spPr>
            <p:txBody>
              <a:bodyPr rot="10800000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46" name="Oval 49" descr="Bouquet">
                <a:extLst>
                  <a:ext uri="{FF2B5EF4-FFF2-40B4-BE49-F238E27FC236}">
                    <a16:creationId xmlns:a16="http://schemas.microsoft.com/office/drawing/2014/main" id="{29F09793-E661-45A7-8275-EFD69C304089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29"/>
                </p:custDataLst>
              </p:nvPr>
            </p:nvSpPr>
            <p:spPr bwMode="gray">
              <a:xfrm>
                <a:off x="2078" y="1824"/>
                <a:ext cx="1615" cy="1615"/>
              </a:xfrm>
              <a:prstGeom prst="ellipse">
                <a:avLst/>
              </a:prstGeom>
              <a:blipFill dpi="0" rotWithShape="1">
                <a:blip r:embed="rId65"/>
                <a:srcRect/>
                <a:tile tx="0" ty="0" sx="100000" sy="100000" flip="none" algn="tl"/>
              </a:blipFill>
              <a:ln w="57150" algn="ctr">
                <a:solidFill>
                  <a:srgbClr val="009900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47" name="Oval 50" descr="Bouquet">
                <a:extLst>
                  <a:ext uri="{FF2B5EF4-FFF2-40B4-BE49-F238E27FC236}">
                    <a16:creationId xmlns:a16="http://schemas.microsoft.com/office/drawing/2014/main" id="{191757DA-7B61-4744-99FF-B68C5559245A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30"/>
                </p:custDataLst>
              </p:nvPr>
            </p:nvSpPr>
            <p:spPr bwMode="gray">
              <a:xfrm>
                <a:off x="2170" y="1915"/>
                <a:ext cx="1430" cy="1430"/>
              </a:xfrm>
              <a:prstGeom prst="ellipse">
                <a:avLst/>
              </a:prstGeom>
              <a:solidFill>
                <a:srgbClr val="FFFF99"/>
              </a:solidFill>
              <a:ln w="9525" algn="ctr">
                <a:solidFill>
                  <a:srgbClr val="009900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48" name="Oval 51" descr="Bouquet">
                <a:extLst>
                  <a:ext uri="{FF2B5EF4-FFF2-40B4-BE49-F238E27FC236}">
                    <a16:creationId xmlns:a16="http://schemas.microsoft.com/office/drawing/2014/main" id="{1BF654BD-ED5E-4A2B-9D1B-741BBD466543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31"/>
                </p:custDataLst>
              </p:nvPr>
            </p:nvSpPr>
            <p:spPr bwMode="gray">
              <a:xfrm>
                <a:off x="2367" y="2497"/>
                <a:ext cx="451" cy="1033"/>
              </a:xfrm>
              <a:prstGeom prst="ellipse">
                <a:avLst/>
              </a:prstGeom>
              <a:blipFill dpi="0" rotWithShape="1">
                <a:blip r:embed="rId65"/>
                <a:srcRect/>
                <a:tile tx="0" ty="0" sx="100000" sy="100000" flip="none" algn="tl"/>
              </a:blipFill>
              <a:ln w="38100" algn="ctr">
                <a:solidFill>
                  <a:srgbClr val="009900"/>
                </a:solidFill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49" name="Oval 52" descr="Bouquet">
                <a:hlinkClick r:id="rId67" action="ppaction://hlinkpres?slideindex=1&amp;slidetitle="/>
                <a:extLst>
                  <a:ext uri="{FF2B5EF4-FFF2-40B4-BE49-F238E27FC236}">
                    <a16:creationId xmlns:a16="http://schemas.microsoft.com/office/drawing/2014/main" id="{F14ED134-DD75-451D-88D0-CFD7095B7500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32"/>
                </p:custDataLst>
              </p:nvPr>
            </p:nvSpPr>
            <p:spPr bwMode="gray">
              <a:xfrm>
                <a:off x="2367" y="2497"/>
                <a:ext cx="451" cy="1033"/>
              </a:xfrm>
              <a:prstGeom prst="ellipse">
                <a:avLst/>
              </a:prstGeom>
              <a:blipFill dpi="0" rotWithShape="1">
                <a:blip r:embed="rId65"/>
                <a:srcRect/>
                <a:tile tx="0" ty="0" sx="100000" sy="100000" flip="none" algn="tl"/>
              </a:blipFill>
              <a:ln w="38100" algn="ctr">
                <a:solidFill>
                  <a:srgbClr val="009900"/>
                </a:solidFill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50" name="Oval 53" descr="Bouquet">
                <a:extLst>
                  <a:ext uri="{FF2B5EF4-FFF2-40B4-BE49-F238E27FC236}">
                    <a16:creationId xmlns:a16="http://schemas.microsoft.com/office/drawing/2014/main" id="{CB593D5F-B274-484C-A676-B4B30720BC3C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33"/>
                </p:custDataLst>
              </p:nvPr>
            </p:nvSpPr>
            <p:spPr bwMode="gray">
              <a:xfrm>
                <a:off x="2232" y="2096"/>
                <a:ext cx="1317" cy="1033"/>
              </a:xfrm>
              <a:prstGeom prst="ellipse">
                <a:avLst/>
              </a:prstGeom>
              <a:blipFill dpi="0" rotWithShape="1">
                <a:blip r:embed="rId65"/>
                <a:srcRect/>
                <a:tile tx="0" ty="0" sx="100000" sy="100000" flip="none" algn="tl"/>
              </a:blipFill>
              <a:ln w="38100" algn="ctr">
                <a:solidFill>
                  <a:srgbClr val="009900"/>
                </a:solidFill>
                <a:round/>
                <a:headEnd/>
                <a:tailEnd/>
              </a:ln>
            </p:spPr>
            <p:txBody>
              <a:bodyPr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51" name="Oval 54" descr="Bouquet">
                <a:extLst>
                  <a:ext uri="{FF2B5EF4-FFF2-40B4-BE49-F238E27FC236}">
                    <a16:creationId xmlns:a16="http://schemas.microsoft.com/office/drawing/2014/main" id="{3628664C-18D3-40B8-83BC-9491EAF03FD3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34"/>
                </p:custDataLst>
              </p:nvPr>
            </p:nvSpPr>
            <p:spPr bwMode="gray">
              <a:xfrm>
                <a:off x="2235" y="2111"/>
                <a:ext cx="1318" cy="1034"/>
              </a:xfrm>
              <a:prstGeom prst="ellipse">
                <a:avLst/>
              </a:prstGeom>
              <a:blipFill dpi="0" rotWithShape="1">
                <a:blip r:embed="rId65"/>
                <a:srcRect/>
                <a:tile tx="0" ty="0" sx="100000" sy="100000" flip="none" algn="tl"/>
              </a:blipFill>
              <a:ln w="38100" algn="ctr">
                <a:solidFill>
                  <a:srgbClr val="009900"/>
                </a:solidFill>
                <a:round/>
                <a:headEnd/>
                <a:tailEnd/>
              </a:ln>
            </p:spPr>
            <p:txBody>
              <a:bodyPr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42" name="WordArt 55">
              <a:hlinkClick r:id="rId67" action="ppaction://hlinkpres?slideindex=1&amp;slidetitle="/>
              <a:extLst>
                <a:ext uri="{FF2B5EF4-FFF2-40B4-BE49-F238E27FC236}">
                  <a16:creationId xmlns:a16="http://schemas.microsoft.com/office/drawing/2014/main" id="{C2D79177-DA74-434B-8B13-9D896748794D}"/>
                </a:ext>
              </a:extLst>
            </p:cNvPr>
            <p:cNvSpPr>
              <a:spLocks noChangeArrowheads="1" noChangeShapeType="1" noTextEdit="1"/>
            </p:cNvSpPr>
            <p:nvPr>
              <p:custDataLst>
                <p:tags r:id="rId25"/>
              </p:custDataLst>
            </p:nvPr>
          </p:nvSpPr>
          <p:spPr bwMode="auto">
            <a:xfrm>
              <a:off x="3470" y="1852"/>
              <a:ext cx="206" cy="282"/>
            </a:xfrm>
            <a:prstGeom prst="rect">
              <a:avLst/>
            </a:prstGeom>
          </p:spPr>
          <p:txBody>
            <a:bodyPr wrap="none" fromWordArt="1">
              <a:prstTxWarp prst="textSlantUp">
                <a:avLst>
                  <a:gd name="adj" fmla="val 29167"/>
                </a:avLst>
              </a:prstTxWarp>
            </a:bodyPr>
            <a:lstStyle/>
            <a:p>
              <a:pPr algn="ctr"/>
              <a:r>
                <a:rPr lang="en-US" sz="3600" kern="10">
                  <a:ln w="9525">
                    <a:solidFill>
                      <a:srgbClr val="009900"/>
                    </a:solidFill>
                    <a:round/>
                    <a:headEnd/>
                    <a:tailEnd/>
                  </a:ln>
                  <a:solidFill>
                    <a:srgbClr val="FF3300"/>
                  </a:solidFill>
                  <a:effectLst>
                    <a:outerShdw dist="53882" dir="2700000" algn="ctr" rotWithShape="0">
                      <a:srgbClr val="9999FF">
                        <a:alpha val="79999"/>
                      </a:srgbClr>
                    </a:outerShdw>
                  </a:effectLst>
                  <a:latin typeface="Arial" panose="020B0604020202020204" pitchFamily="34" charset="0"/>
                </a:rPr>
                <a:t>2</a:t>
              </a:r>
            </a:p>
          </p:txBody>
        </p:sp>
      </p:grpSp>
      <p:grpSp>
        <p:nvGrpSpPr>
          <p:cNvPr id="52" name="Group 57">
            <a:extLst>
              <a:ext uri="{FF2B5EF4-FFF2-40B4-BE49-F238E27FC236}">
                <a16:creationId xmlns:a16="http://schemas.microsoft.com/office/drawing/2014/main" id="{E710465C-957B-4355-BF83-362670EAC83B}"/>
              </a:ext>
            </a:extLst>
          </p:cNvPr>
          <p:cNvGrpSpPr>
            <a:grpSpLocks/>
          </p:cNvGrpSpPr>
          <p:nvPr>
            <p:custDataLst>
              <p:tags r:id="rId9"/>
            </p:custDataLst>
          </p:nvPr>
        </p:nvGrpSpPr>
        <p:grpSpPr bwMode="auto">
          <a:xfrm>
            <a:off x="2915883" y="5473285"/>
            <a:ext cx="922338" cy="989012"/>
            <a:chOff x="3247" y="2515"/>
            <a:chExt cx="581" cy="623"/>
          </a:xfrm>
        </p:grpSpPr>
        <p:grpSp>
          <p:nvGrpSpPr>
            <p:cNvPr id="53" name="Group 58">
              <a:extLst>
                <a:ext uri="{FF2B5EF4-FFF2-40B4-BE49-F238E27FC236}">
                  <a16:creationId xmlns:a16="http://schemas.microsoft.com/office/drawing/2014/main" id="{50054177-484C-4317-95A4-7664D4C79F0D}"/>
                </a:ext>
              </a:extLst>
            </p:cNvPr>
            <p:cNvGrpSpPr>
              <a:grpSpLocks/>
            </p:cNvGrpSpPr>
            <p:nvPr/>
          </p:nvGrpSpPr>
          <p:grpSpPr bwMode="auto">
            <a:xfrm rot="5400000">
              <a:off x="3226" y="2536"/>
              <a:ext cx="623" cy="581"/>
              <a:chOff x="1871" y="1824"/>
              <a:chExt cx="2007" cy="1807"/>
            </a:xfrm>
          </p:grpSpPr>
          <p:sp>
            <p:nvSpPr>
              <p:cNvPr id="55" name="AutoShape 59">
                <a:extLst>
                  <a:ext uri="{FF2B5EF4-FFF2-40B4-BE49-F238E27FC236}">
                    <a16:creationId xmlns:a16="http://schemas.microsoft.com/office/drawing/2014/main" id="{658B0F5D-D942-4732-A1C1-9F14E1F48D9A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6"/>
                </p:custDataLst>
              </p:nvPr>
            </p:nvSpPr>
            <p:spPr bwMode="gray">
              <a:xfrm rot="16200000" flipH="1">
                <a:off x="1818" y="2512"/>
                <a:ext cx="311" cy="206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rgbClr val="F1FBFD"/>
                  </a:gs>
                </a:gsLst>
                <a:lin ang="0" scaled="1"/>
              </a:gradFill>
              <a:ln w="9525" algn="ctr">
                <a:solidFill>
                  <a:srgbClr val="009900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56" name="AutoShape 60">
                <a:extLst>
                  <a:ext uri="{FF2B5EF4-FFF2-40B4-BE49-F238E27FC236}">
                    <a16:creationId xmlns:a16="http://schemas.microsoft.com/office/drawing/2014/main" id="{1089227A-CC7F-48B8-9FF1-8A2A990A1F5A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7"/>
                </p:custDataLst>
              </p:nvPr>
            </p:nvSpPr>
            <p:spPr bwMode="gray">
              <a:xfrm rot="5400000" flipH="1">
                <a:off x="3621" y="2498"/>
                <a:ext cx="311" cy="203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rgbClr val="F1FBFD"/>
                  </a:gs>
                </a:gsLst>
                <a:lin ang="0" scaled="1"/>
              </a:gradFill>
              <a:ln w="9525" algn="ctr">
                <a:solidFill>
                  <a:srgbClr val="009900"/>
                </a:solidFill>
                <a:miter lim="800000"/>
                <a:headEnd/>
                <a:tailEnd/>
              </a:ln>
            </p:spPr>
            <p:txBody>
              <a:bodyPr rot="10800000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57" name="AutoShape 61">
                <a:extLst>
                  <a:ext uri="{FF2B5EF4-FFF2-40B4-BE49-F238E27FC236}">
                    <a16:creationId xmlns:a16="http://schemas.microsoft.com/office/drawing/2014/main" id="{A013A5F6-749F-44DC-931E-A5DB5C3FF576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8"/>
                </p:custDataLst>
              </p:nvPr>
            </p:nvSpPr>
            <p:spPr bwMode="gray">
              <a:xfrm rot="10800000" flipH="1">
                <a:off x="2718" y="3429"/>
                <a:ext cx="303" cy="202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rgbClr val="F1FBFD"/>
                  </a:gs>
                </a:gsLst>
                <a:lin ang="0" scaled="1"/>
              </a:gradFill>
              <a:ln w="9525" algn="ctr">
                <a:solidFill>
                  <a:srgbClr val="009900"/>
                </a:solidFill>
                <a:miter lim="800000"/>
                <a:headEnd/>
                <a:tailEnd/>
              </a:ln>
            </p:spPr>
            <p:txBody>
              <a:bodyPr rot="10800000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58" name="Oval 62">
                <a:extLst>
                  <a:ext uri="{FF2B5EF4-FFF2-40B4-BE49-F238E27FC236}">
                    <a16:creationId xmlns:a16="http://schemas.microsoft.com/office/drawing/2014/main" id="{C8B3D38C-FB8D-497B-8EB7-078A9970A073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9"/>
                </p:custDataLst>
              </p:nvPr>
            </p:nvSpPr>
            <p:spPr bwMode="gray">
              <a:xfrm>
                <a:off x="2078" y="1824"/>
                <a:ext cx="1615" cy="1615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57150" algn="ctr">
                <a:solidFill>
                  <a:srgbClr val="009900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59" name="Oval 63" descr="Bouquet">
                <a:extLst>
                  <a:ext uri="{FF2B5EF4-FFF2-40B4-BE49-F238E27FC236}">
                    <a16:creationId xmlns:a16="http://schemas.microsoft.com/office/drawing/2014/main" id="{C8E4A8DE-3890-4CEE-BA55-C1A40C8FF456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20"/>
                </p:custDataLst>
              </p:nvPr>
            </p:nvSpPr>
            <p:spPr bwMode="gray">
              <a:xfrm>
                <a:off x="2170" y="1915"/>
                <a:ext cx="1430" cy="1430"/>
              </a:xfrm>
              <a:prstGeom prst="ellipse">
                <a:avLst/>
              </a:prstGeom>
              <a:solidFill>
                <a:srgbClr val="FFFF99"/>
              </a:solidFill>
              <a:ln w="9525" algn="ctr">
                <a:solidFill>
                  <a:srgbClr val="009900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60" name="Oval 64">
                <a:extLst>
                  <a:ext uri="{FF2B5EF4-FFF2-40B4-BE49-F238E27FC236}">
                    <a16:creationId xmlns:a16="http://schemas.microsoft.com/office/drawing/2014/main" id="{52999449-DB92-4CFF-A544-D435AFAF3F92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21"/>
                </p:custDataLst>
              </p:nvPr>
            </p:nvSpPr>
            <p:spPr bwMode="gray">
              <a:xfrm>
                <a:off x="2367" y="2493"/>
                <a:ext cx="451" cy="1017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50000">
                    <a:schemeClr val="hlink"/>
                  </a:gs>
                  <a:gs pos="100000">
                    <a:srgbClr val="FFFFFF"/>
                  </a:gs>
                </a:gsLst>
                <a:lin ang="2700000" scaled="1"/>
              </a:gradFill>
              <a:ln w="38100" algn="ctr">
                <a:solidFill>
                  <a:srgbClr val="009900"/>
                </a:solidFill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  <p:sp>
            <p:nvSpPr>
              <p:cNvPr id="61" name="Oval 65">
                <a:hlinkClick r:id="rId68" action="ppaction://hlinkpres?slideindex=1&amp;slidetitle="/>
                <a:extLst>
                  <a:ext uri="{FF2B5EF4-FFF2-40B4-BE49-F238E27FC236}">
                    <a16:creationId xmlns:a16="http://schemas.microsoft.com/office/drawing/2014/main" id="{4647A784-1F82-460B-A051-4298E9844470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22"/>
                </p:custDataLst>
              </p:nvPr>
            </p:nvSpPr>
            <p:spPr bwMode="gray">
              <a:xfrm>
                <a:off x="2367" y="2505"/>
                <a:ext cx="451" cy="1017"/>
              </a:xfrm>
              <a:prstGeom prst="ellipse">
                <a:avLst/>
              </a:prstGeom>
              <a:solidFill>
                <a:srgbClr val="C5D6F8"/>
              </a:solidFill>
              <a:ln w="38100" algn="ctr">
                <a:solidFill>
                  <a:srgbClr val="009900"/>
                </a:solidFill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62" name="Oval 66">
                <a:extLst>
                  <a:ext uri="{FF2B5EF4-FFF2-40B4-BE49-F238E27FC236}">
                    <a16:creationId xmlns:a16="http://schemas.microsoft.com/office/drawing/2014/main" id="{BB159F14-3CB0-4A26-B9FA-87E6B83BB77B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23"/>
                </p:custDataLst>
              </p:nvPr>
            </p:nvSpPr>
            <p:spPr bwMode="gray">
              <a:xfrm>
                <a:off x="2232" y="2091"/>
                <a:ext cx="1318" cy="1017"/>
              </a:xfrm>
              <a:prstGeom prst="ellipse">
                <a:avLst/>
              </a:prstGeom>
              <a:gradFill rotWithShape="1">
                <a:gsLst>
                  <a:gs pos="0">
                    <a:srgbClr val="7A7400"/>
                  </a:gs>
                  <a:gs pos="50000">
                    <a:schemeClr val="hlink"/>
                  </a:gs>
                  <a:gs pos="100000">
                    <a:srgbClr val="7A7400"/>
                  </a:gs>
                </a:gsLst>
                <a:lin ang="18900000" scaled="1"/>
              </a:gradFill>
              <a:ln w="38100" algn="ctr">
                <a:solidFill>
                  <a:srgbClr val="009900"/>
                </a:solidFill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  <p:sp>
            <p:nvSpPr>
              <p:cNvPr id="63" name="Oval 67" descr="Bouquet">
                <a:extLst>
                  <a:ext uri="{FF2B5EF4-FFF2-40B4-BE49-F238E27FC236}">
                    <a16:creationId xmlns:a16="http://schemas.microsoft.com/office/drawing/2014/main" id="{4EB33BCF-CC0F-4963-B5C9-713CA8D7FC9B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24"/>
                </p:custDataLst>
              </p:nvPr>
            </p:nvSpPr>
            <p:spPr bwMode="gray">
              <a:xfrm>
                <a:off x="2235" y="2119"/>
                <a:ext cx="1318" cy="1017"/>
              </a:xfrm>
              <a:prstGeom prst="ellipse">
                <a:avLst/>
              </a:prstGeom>
              <a:blipFill dpi="0" rotWithShape="1">
                <a:blip r:embed="rId65"/>
                <a:srcRect/>
                <a:tile tx="0" ty="0" sx="100000" sy="100000" flip="none" algn="tl"/>
              </a:blipFill>
              <a:ln w="38100" algn="ctr">
                <a:solidFill>
                  <a:srgbClr val="009900"/>
                </a:solidFill>
                <a:round/>
                <a:headEnd/>
                <a:tailEnd/>
              </a:ln>
            </p:spPr>
            <p:txBody>
              <a:bodyPr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54" name="WordArt 68">
              <a:hlinkClick r:id="rId69" action="ppaction://hlinkpres?slideindex=1&amp;slidetitle="/>
              <a:extLst>
                <a:ext uri="{FF2B5EF4-FFF2-40B4-BE49-F238E27FC236}">
                  <a16:creationId xmlns:a16="http://schemas.microsoft.com/office/drawing/2014/main" id="{0F947E7E-4507-4715-BDC7-CEC92CDD46DC}"/>
                </a:ext>
              </a:extLst>
            </p:cNvPr>
            <p:cNvSpPr>
              <a:spLocks noChangeArrowheads="1" noChangeShapeType="1" noTextEdit="1"/>
            </p:cNvSpPr>
            <p:nvPr>
              <p:custDataLst>
                <p:tags r:id="rId15"/>
              </p:custDataLst>
            </p:nvPr>
          </p:nvSpPr>
          <p:spPr bwMode="auto">
            <a:xfrm>
              <a:off x="3460" y="2679"/>
              <a:ext cx="206" cy="282"/>
            </a:xfrm>
            <a:prstGeom prst="rect">
              <a:avLst/>
            </a:prstGeom>
          </p:spPr>
          <p:txBody>
            <a:bodyPr wrap="none" fromWordArt="1">
              <a:prstTxWarp prst="textSlantUp">
                <a:avLst>
                  <a:gd name="adj" fmla="val 29167"/>
                </a:avLst>
              </a:prstTxWarp>
            </a:bodyPr>
            <a:lstStyle/>
            <a:p>
              <a:pPr algn="ctr"/>
              <a:r>
                <a:rPr lang="en-US" sz="3600" kern="10">
                  <a:ln w="9525">
                    <a:solidFill>
                      <a:srgbClr val="009900"/>
                    </a:solidFill>
                    <a:round/>
                    <a:headEnd/>
                    <a:tailEnd/>
                  </a:ln>
                  <a:solidFill>
                    <a:srgbClr val="FF3300"/>
                  </a:solidFill>
                  <a:effectLst>
                    <a:outerShdw dist="53882" dir="2700000" algn="ctr" rotWithShape="0">
                      <a:srgbClr val="9999FF">
                        <a:alpha val="79999"/>
                      </a:srgbClr>
                    </a:outerShdw>
                  </a:effectLst>
                  <a:latin typeface="Arial" panose="020B0604020202020204" pitchFamily="34" charset="0"/>
                </a:rPr>
                <a:t>3</a:t>
              </a:r>
            </a:p>
          </p:txBody>
        </p:sp>
      </p:grpSp>
      <p:grpSp>
        <p:nvGrpSpPr>
          <p:cNvPr id="64" name="Group 69">
            <a:extLst>
              <a:ext uri="{FF2B5EF4-FFF2-40B4-BE49-F238E27FC236}">
                <a16:creationId xmlns:a16="http://schemas.microsoft.com/office/drawing/2014/main" id="{AD9DF0B3-5275-4115-85E3-5FD4CF3798BB}"/>
              </a:ext>
            </a:extLst>
          </p:cNvPr>
          <p:cNvGrpSpPr>
            <a:grpSpLocks/>
          </p:cNvGrpSpPr>
          <p:nvPr>
            <p:custDataLst>
              <p:tags r:id="rId10"/>
            </p:custDataLst>
          </p:nvPr>
        </p:nvGrpSpPr>
        <p:grpSpPr bwMode="auto">
          <a:xfrm>
            <a:off x="1093433" y="1290222"/>
            <a:ext cx="1143000" cy="1219200"/>
            <a:chOff x="196" y="292"/>
            <a:chExt cx="616" cy="507"/>
          </a:xfrm>
        </p:grpSpPr>
        <p:grpSp>
          <p:nvGrpSpPr>
            <p:cNvPr id="65" name="Group 70">
              <a:extLst>
                <a:ext uri="{FF2B5EF4-FFF2-40B4-BE49-F238E27FC236}">
                  <a16:creationId xmlns:a16="http://schemas.microsoft.com/office/drawing/2014/main" id="{CD99DA8F-3416-4C90-A6D5-BEF59EEB28B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4" y="300"/>
              <a:ext cx="608" cy="499"/>
              <a:chOff x="204" y="300"/>
              <a:chExt cx="608" cy="499"/>
            </a:xfrm>
          </p:grpSpPr>
          <p:sp>
            <p:nvSpPr>
              <p:cNvPr id="69" name="Oval 19" descr="Oak">
                <a:extLst>
                  <a:ext uri="{FF2B5EF4-FFF2-40B4-BE49-F238E27FC236}">
                    <a16:creationId xmlns:a16="http://schemas.microsoft.com/office/drawing/2014/main" id="{E253F9CD-B599-4B72-9B8D-B0650F5FFC12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3"/>
                </p:custDataLst>
              </p:nvPr>
            </p:nvSpPr>
            <p:spPr bwMode="auto">
              <a:xfrm rot="1758052">
                <a:off x="204" y="300"/>
                <a:ext cx="592" cy="482"/>
              </a:xfrm>
              <a:prstGeom prst="ellipse">
                <a:avLst/>
              </a:prstGeom>
              <a:blipFill dpi="0" rotWithShape="1">
                <a:blip r:embed="rId70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9pPr>
              </a:lstStyle>
              <a:p>
                <a:pPr algn="r" rtl="1" eaLnBrk="1" hangingPunct="1"/>
                <a:endParaRPr lang="en-US" altLang="en-US">
                  <a:latin typeface="Arial" panose="020B0604020202020204" pitchFamily="34" charset="0"/>
                </a:endParaRPr>
              </a:p>
            </p:txBody>
          </p:sp>
          <p:sp>
            <p:nvSpPr>
              <p:cNvPr id="70" name="Oval 24" descr="Oak">
                <a:extLst>
                  <a:ext uri="{FF2B5EF4-FFF2-40B4-BE49-F238E27FC236}">
                    <a16:creationId xmlns:a16="http://schemas.microsoft.com/office/drawing/2014/main" id="{4A566B09-8CD7-4709-9A41-99A997BF80E4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4"/>
                </p:custDataLst>
              </p:nvPr>
            </p:nvSpPr>
            <p:spPr bwMode="gray">
              <a:xfrm rot="1758052">
                <a:off x="220" y="317"/>
                <a:ext cx="592" cy="482"/>
              </a:xfrm>
              <a:prstGeom prst="ellipse">
                <a:avLst/>
              </a:prstGeom>
              <a:blipFill dpi="0" rotWithShape="1">
                <a:blip r:embed="rId70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9pPr>
              </a:lstStyle>
              <a:p>
                <a:pPr algn="r" rtl="1" eaLnBrk="1" hangingPunct="1"/>
                <a:endParaRPr lang="en-US" altLang="en-US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66" name="Group 73">
              <a:extLst>
                <a:ext uri="{FF2B5EF4-FFF2-40B4-BE49-F238E27FC236}">
                  <a16:creationId xmlns:a16="http://schemas.microsoft.com/office/drawing/2014/main" id="{9FCF4E58-E7CD-42B1-A006-DE3A9F95248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96" y="292"/>
              <a:ext cx="592" cy="482"/>
              <a:chOff x="204" y="300"/>
              <a:chExt cx="592" cy="482"/>
            </a:xfrm>
          </p:grpSpPr>
          <p:sp>
            <p:nvSpPr>
              <p:cNvPr id="67" name="Oval 25" descr="Oak">
                <a:extLst>
                  <a:ext uri="{FF2B5EF4-FFF2-40B4-BE49-F238E27FC236}">
                    <a16:creationId xmlns:a16="http://schemas.microsoft.com/office/drawing/2014/main" id="{9F65D32A-6838-487C-ACF9-5F212E52D9BA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2"/>
                </p:custDataLst>
              </p:nvPr>
            </p:nvSpPr>
            <p:spPr bwMode="gray">
              <a:xfrm rot="1758052">
                <a:off x="204" y="300"/>
                <a:ext cx="592" cy="482"/>
              </a:xfrm>
              <a:prstGeom prst="ellipse">
                <a:avLst/>
              </a:prstGeom>
              <a:blipFill dpi="0" rotWithShape="1">
                <a:blip r:embed="rId70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9pPr>
              </a:lstStyle>
              <a:p>
                <a:pPr algn="r" rtl="1" eaLnBrk="1" hangingPunct="1"/>
                <a:endParaRPr lang="en-US" altLang="en-US">
                  <a:latin typeface="Arial" panose="020B0604020202020204" pitchFamily="34" charset="0"/>
                </a:endParaRPr>
              </a:p>
            </p:txBody>
          </p:sp>
          <p:pic>
            <p:nvPicPr>
              <p:cNvPr id="68" name="Picture 27" descr="Picture1">
                <a:extLst>
                  <a:ext uri="{FF2B5EF4-FFF2-40B4-BE49-F238E27FC236}">
                    <a16:creationId xmlns:a16="http://schemas.microsoft.com/office/drawing/2014/main" id="{F88694A1-C086-4E50-BCBC-B35AF7C6C04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9" y="328"/>
                <a:ext cx="276" cy="280"/>
              </a:xfrm>
              <a:prstGeom prst="rect">
                <a:avLst/>
              </a:prstGeom>
              <a:blipFill dpi="0" rotWithShape="1">
                <a:blip r:embed="rId70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71" name="AutoShape 27" descr="Bouquet">
            <a:hlinkClick r:id="rId72" action="ppaction://hlinksldjump"/>
            <a:extLst>
              <a:ext uri="{FF2B5EF4-FFF2-40B4-BE49-F238E27FC236}">
                <a16:creationId xmlns:a16="http://schemas.microsoft.com/office/drawing/2014/main" id="{8F2E816B-3DD6-4ED2-ADBD-C58807FB3134}"/>
              </a:ext>
            </a:extLst>
          </p:cNvPr>
          <p:cNvSpPr>
            <a:spLocks noChangeArrowheads="1"/>
          </p:cNvSpPr>
          <p:nvPr>
            <p:custDataLst>
              <p:tags r:id="rId11"/>
            </p:custDataLst>
          </p:nvPr>
        </p:nvSpPr>
        <p:spPr bwMode="gray">
          <a:xfrm>
            <a:off x="1127464" y="441964"/>
            <a:ext cx="9969624" cy="934407"/>
          </a:xfrm>
          <a:prstGeom prst="roundRect">
            <a:avLst>
              <a:gd name="adj" fmla="val 50000"/>
            </a:avLst>
          </a:prstGeom>
          <a:solidFill>
            <a:srgbClr val="FFFF99"/>
          </a:solidFill>
          <a:ln w="28575" algn="ctr">
            <a:solidFill>
              <a:srgbClr val="FF0000"/>
            </a:solidFill>
            <a:round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altLang="en-US" sz="3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6. MẠNG THÔNG TIN TOÀN CẦU (</a:t>
            </a:r>
            <a:r>
              <a:rPr lang="en-US" altLang="en-US" sz="36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altLang="en-US" sz="3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2)</a:t>
            </a:r>
          </a:p>
        </p:txBody>
      </p:sp>
    </p:spTree>
    <p:extLst>
      <p:ext uri="{BB962C8B-B14F-4D97-AF65-F5344CB8AC3E}">
        <p14:creationId xmlns:p14="http://schemas.microsoft.com/office/powerpoint/2010/main" val="201930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7" descr="Bouquet">
            <a:hlinkClick r:id="rId4" action="ppaction://hlinksldjump"/>
            <a:extLst>
              <a:ext uri="{FF2B5EF4-FFF2-40B4-BE49-F238E27FC236}">
                <a16:creationId xmlns:a16="http://schemas.microsoft.com/office/drawing/2014/main" id="{FDCD8B16-2DA7-4263-B565-591632723B2C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gray">
          <a:xfrm>
            <a:off x="1491916" y="309315"/>
            <a:ext cx="8706814" cy="641350"/>
          </a:xfrm>
          <a:prstGeom prst="roundRect">
            <a:avLst>
              <a:gd name="adj" fmla="val 50000"/>
            </a:avLst>
          </a:prstGeom>
          <a:solidFill>
            <a:srgbClr val="FFFF99"/>
          </a:solidFill>
          <a:ln w="28575" algn="ctr">
            <a:solidFill>
              <a:srgbClr val="FF0000"/>
            </a:solidFill>
            <a:round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altLang="en-US" sz="3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6. MẠNG THÔNG TIN TOÀN CẦU (</a:t>
            </a:r>
            <a:r>
              <a:rPr lang="en-US" altLang="en-US" sz="32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altLang="en-US" sz="3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C97F383-C7B3-456E-AF13-5BBCEEC4ED93}"/>
              </a:ext>
            </a:extLst>
          </p:cNvPr>
          <p:cNvSpPr txBox="1"/>
          <p:nvPr/>
        </p:nvSpPr>
        <p:spPr>
          <a:xfrm>
            <a:off x="-577518" y="1133623"/>
            <a:ext cx="959317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3.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Thực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hành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Khai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thác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thông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tin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trên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trang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web</a:t>
            </a:r>
          </a:p>
        </p:txBody>
      </p:sp>
      <p:sp>
        <p:nvSpPr>
          <p:cNvPr id="6" name="Text Box 5">
            <a:extLst>
              <a:ext uri="{FF2B5EF4-FFF2-40B4-BE49-F238E27FC236}">
                <a16:creationId xmlns:a16="http://schemas.microsoft.com/office/drawing/2014/main" id="{6C244AFD-7FE3-412B-A66A-AE95BD8DDF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50677" y="2095703"/>
            <a:ext cx="1219199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NHÓM </a:t>
            </a:r>
            <a:endParaRPr lang="vi-VN" altLang="en-US" sz="3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 Box 7">
            <a:extLst>
              <a:ext uri="{FF2B5EF4-FFF2-40B4-BE49-F238E27FC236}">
                <a16:creationId xmlns:a16="http://schemas.microsoft.com/office/drawing/2014/main" id="{31A0DF6F-5111-4B1A-94FF-444857AB6B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94020" y="2971295"/>
            <a:ext cx="110048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1: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cập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web?</a:t>
            </a:r>
            <a:endParaRPr lang="vi-VN" altLang="en-US" sz="2800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3">
            <a:extLst>
              <a:ext uri="{FF2B5EF4-FFF2-40B4-BE49-F238E27FC236}">
                <a16:creationId xmlns:a16="http://schemas.microsoft.com/office/drawing/2014/main" id="{B8C1C869-4815-4955-BD0F-A09EC93753F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73"/>
          <a:stretch>
            <a:fillRect/>
          </a:stretch>
        </p:blipFill>
        <p:spPr bwMode="auto">
          <a:xfrm>
            <a:off x="8747419" y="4957011"/>
            <a:ext cx="3193903" cy="1723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51484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7" descr="Bouquet">
            <a:hlinkClick r:id="rId4" action="ppaction://hlinksldjump"/>
            <a:extLst>
              <a:ext uri="{FF2B5EF4-FFF2-40B4-BE49-F238E27FC236}">
                <a16:creationId xmlns:a16="http://schemas.microsoft.com/office/drawing/2014/main" id="{FDCD8B16-2DA7-4263-B565-591632723B2C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gray">
          <a:xfrm>
            <a:off x="1491916" y="309315"/>
            <a:ext cx="8706814" cy="641350"/>
          </a:xfrm>
          <a:prstGeom prst="roundRect">
            <a:avLst>
              <a:gd name="adj" fmla="val 50000"/>
            </a:avLst>
          </a:prstGeom>
          <a:solidFill>
            <a:srgbClr val="FFFF99"/>
          </a:solidFill>
          <a:ln w="28575" algn="ctr">
            <a:solidFill>
              <a:srgbClr val="FF0000"/>
            </a:solidFill>
            <a:round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altLang="en-US" sz="3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6. MẠNG THÔNG TIN TOÀN CẦU (</a:t>
            </a:r>
            <a:r>
              <a:rPr lang="en-US" altLang="en-US" sz="32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altLang="en-US" sz="3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C97F383-C7B3-456E-AF13-5BBCEEC4ED93}"/>
              </a:ext>
            </a:extLst>
          </p:cNvPr>
          <p:cNvSpPr txBox="1"/>
          <p:nvPr/>
        </p:nvSpPr>
        <p:spPr>
          <a:xfrm>
            <a:off x="-577518" y="1133623"/>
            <a:ext cx="959317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3.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Thực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hành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Khai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thác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thông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tin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trên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trang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web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5832B78B-F6A3-4BE3-A9FF-72F119E5254C}"/>
              </a:ext>
            </a:extLst>
          </p:cNvPr>
          <p:cNvGrpSpPr/>
          <p:nvPr/>
        </p:nvGrpSpPr>
        <p:grpSpPr>
          <a:xfrm>
            <a:off x="-2790376" y="1133623"/>
            <a:ext cx="13394207" cy="5949676"/>
            <a:chOff x="-2421407" y="1252031"/>
            <a:chExt cx="13394207" cy="5949676"/>
          </a:xfrm>
        </p:grpSpPr>
        <p:sp>
          <p:nvSpPr>
            <p:cNvPr id="5" name="Block Arc 4">
              <a:extLst>
                <a:ext uri="{FF2B5EF4-FFF2-40B4-BE49-F238E27FC236}">
                  <a16:creationId xmlns:a16="http://schemas.microsoft.com/office/drawing/2014/main" id="{961B4424-3078-4D86-BEA6-17E60083B36B}"/>
                </a:ext>
              </a:extLst>
            </p:cNvPr>
            <p:cNvSpPr/>
            <p:nvPr/>
          </p:nvSpPr>
          <p:spPr>
            <a:xfrm>
              <a:off x="-2421407" y="1252031"/>
              <a:ext cx="5949676" cy="5949676"/>
            </a:xfrm>
            <a:prstGeom prst="blockArc">
              <a:avLst>
                <a:gd name="adj1" fmla="val 18900000"/>
                <a:gd name="adj2" fmla="val 2700000"/>
                <a:gd name="adj3" fmla="val 363"/>
              </a:avLst>
            </a:prstGeom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0">
              <a:schemeClr val="accent3">
                <a:tint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F30A8FEE-500C-466A-BD38-779433D3D16E}"/>
                </a:ext>
              </a:extLst>
            </p:cNvPr>
            <p:cNvSpPr/>
            <p:nvPr/>
          </p:nvSpPr>
          <p:spPr>
            <a:xfrm>
              <a:off x="3481986" y="2505768"/>
              <a:ext cx="7490814" cy="883761"/>
            </a:xfrm>
            <a:custGeom>
              <a:avLst/>
              <a:gdLst>
                <a:gd name="connsiteX0" fmla="*/ 0 w 6702415"/>
                <a:gd name="connsiteY0" fmla="*/ 0 h 883761"/>
                <a:gd name="connsiteX1" fmla="*/ 6702415 w 6702415"/>
                <a:gd name="connsiteY1" fmla="*/ 0 h 883761"/>
                <a:gd name="connsiteX2" fmla="*/ 6702415 w 6702415"/>
                <a:gd name="connsiteY2" fmla="*/ 883761 h 883761"/>
                <a:gd name="connsiteX3" fmla="*/ 0 w 6702415"/>
                <a:gd name="connsiteY3" fmla="*/ 883761 h 883761"/>
                <a:gd name="connsiteX4" fmla="*/ 0 w 6702415"/>
                <a:gd name="connsiteY4" fmla="*/ 0 h 883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2415" h="883761">
                  <a:moveTo>
                    <a:pt x="0" y="0"/>
                  </a:moveTo>
                  <a:lnTo>
                    <a:pt x="6702415" y="0"/>
                  </a:lnTo>
                  <a:lnTo>
                    <a:pt x="6702415" y="883761"/>
                  </a:lnTo>
                  <a:lnTo>
                    <a:pt x="0" y="883761"/>
                  </a:lnTo>
                  <a:lnTo>
                    <a:pt x="0" y="0"/>
                  </a:lnTo>
                  <a:close/>
                </a:path>
              </a:pathLst>
            </a:custGeom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2">
                <a:hueOff val="0"/>
                <a:satOff val="0"/>
                <a:lumOff val="0"/>
                <a:alphaOff val="0"/>
              </a:schemeClr>
            </a:fillRef>
            <a:effectRef idx="1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spcFirstLastPara="0" vert="horz" wrap="square" lIns="701486" tIns="71120" rIns="71120" bIns="71120" numCol="1" spcCol="1270" anchor="ctr" anchorCtr="0">
              <a:noAutofit/>
            </a:bodyPr>
            <a:lstStyle/>
            <a:p>
              <a:pPr marL="0" lvl="0" indent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800" b="1" kern="12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Nhấn</a:t>
              </a:r>
              <a:r>
                <a:rPr lang="en-US" sz="2800" b="1" kern="12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kern="12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đúp</a:t>
              </a:r>
              <a:r>
                <a:rPr lang="en-US" sz="2800" b="1" kern="12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kern="12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chuột</a:t>
              </a:r>
              <a:r>
                <a:rPr lang="en-US" sz="2800" b="1" kern="12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kern="12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vào</a:t>
              </a:r>
              <a:r>
                <a:rPr lang="en-US" sz="2800" b="1" kern="12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kern="12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biểu</a:t>
              </a:r>
              <a:r>
                <a:rPr lang="en-US" sz="2800" b="1" kern="12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kern="12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tượng</a:t>
              </a:r>
              <a:r>
                <a:rPr lang="en-US" sz="2800" b="1" kern="12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kern="12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trình</a:t>
              </a:r>
              <a:r>
                <a:rPr lang="en-US" sz="2800" b="1" kern="12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kern="12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duyệt</a:t>
              </a:r>
              <a:r>
                <a:rPr lang="en-US" sz="2800" b="1" kern="12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9A9300C0-3CF7-48B2-AF18-BA702F20A8DC}"/>
                </a:ext>
              </a:extLst>
            </p:cNvPr>
            <p:cNvSpPr/>
            <p:nvPr/>
          </p:nvSpPr>
          <p:spPr>
            <a:xfrm>
              <a:off x="2635519" y="2348875"/>
              <a:ext cx="1104701" cy="1104701"/>
            </a:xfrm>
            <a:prstGeom prst="ellipse">
              <a:avLst/>
            </a:prstGeom>
          </p:spPr>
          <p:style>
            <a:lnRef idx="1">
              <a:schemeClr val="accent2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0C606C1B-FBE8-4544-B298-F4EC033A04C0}"/>
                </a:ext>
              </a:extLst>
            </p:cNvPr>
            <p:cNvSpPr/>
            <p:nvPr/>
          </p:nvSpPr>
          <p:spPr>
            <a:xfrm>
              <a:off x="3394838" y="3784987"/>
              <a:ext cx="7577962" cy="883761"/>
            </a:xfrm>
            <a:custGeom>
              <a:avLst/>
              <a:gdLst>
                <a:gd name="connsiteX0" fmla="*/ 0 w 6395800"/>
                <a:gd name="connsiteY0" fmla="*/ 0 h 883761"/>
                <a:gd name="connsiteX1" fmla="*/ 6395800 w 6395800"/>
                <a:gd name="connsiteY1" fmla="*/ 0 h 883761"/>
                <a:gd name="connsiteX2" fmla="*/ 6395800 w 6395800"/>
                <a:gd name="connsiteY2" fmla="*/ 883761 h 883761"/>
                <a:gd name="connsiteX3" fmla="*/ 0 w 6395800"/>
                <a:gd name="connsiteY3" fmla="*/ 883761 h 883761"/>
                <a:gd name="connsiteX4" fmla="*/ 0 w 6395800"/>
                <a:gd name="connsiteY4" fmla="*/ 0 h 883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95800" h="883761">
                  <a:moveTo>
                    <a:pt x="0" y="0"/>
                  </a:moveTo>
                  <a:lnTo>
                    <a:pt x="6395800" y="0"/>
                  </a:lnTo>
                  <a:lnTo>
                    <a:pt x="6395800" y="883761"/>
                  </a:lnTo>
                  <a:lnTo>
                    <a:pt x="0" y="883761"/>
                  </a:lnTo>
                  <a:lnTo>
                    <a:pt x="0" y="0"/>
                  </a:lnTo>
                  <a:close/>
                </a:path>
              </a:pathLst>
            </a:custGeom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3">
                <a:hueOff val="0"/>
                <a:satOff val="0"/>
                <a:lumOff val="0"/>
                <a:alphaOff val="0"/>
              </a:schemeClr>
            </a:fillRef>
            <a:effectRef idx="1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spcFirstLastPara="0" vert="horz" wrap="square" lIns="701486" tIns="71120" rIns="71120" bIns="71120" numCol="1" spcCol="1270" anchor="ctr" anchorCtr="0">
              <a:noAutofit/>
            </a:bodyPr>
            <a:lstStyle/>
            <a:p>
              <a:pPr marL="0" lvl="0" indent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800" b="1" kern="1200" dirty="0">
                  <a:solidFill>
                    <a:srgbClr val="4647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kern="12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Nhập</a:t>
              </a:r>
              <a:r>
                <a:rPr lang="en-US" sz="2800" b="1" kern="12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kern="12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địa</a:t>
              </a:r>
              <a:r>
                <a:rPr lang="en-US" sz="2800" b="1" kern="12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kern="12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chỉ</a:t>
              </a:r>
              <a:r>
                <a:rPr lang="en-US" sz="2800" b="1" kern="12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kern="12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trang</a:t>
              </a:r>
              <a:r>
                <a:rPr lang="en-US" sz="2800" b="1" kern="12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web </a:t>
              </a:r>
              <a:r>
                <a:rPr lang="en-US" sz="2800" b="1" kern="12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vào</a:t>
              </a:r>
              <a:r>
                <a:rPr lang="en-US" sz="2800" b="1" kern="12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ô </a:t>
              </a:r>
              <a:r>
                <a:rPr lang="en-US" sz="2800" b="1" kern="12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địa</a:t>
              </a:r>
              <a:r>
                <a:rPr lang="en-US" sz="2800" b="1" kern="12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kern="12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chỉ</a:t>
              </a:r>
              <a:r>
                <a:rPr lang="en-US" sz="2800" b="1" kern="12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83A39F01-9624-412F-82DD-24509DBEDD0C}"/>
                </a:ext>
              </a:extLst>
            </p:cNvPr>
            <p:cNvSpPr/>
            <p:nvPr/>
          </p:nvSpPr>
          <p:spPr>
            <a:xfrm>
              <a:off x="2956766" y="3674517"/>
              <a:ext cx="1104701" cy="1104701"/>
            </a:xfrm>
            <a:prstGeom prst="ellipse">
              <a:avLst/>
            </a:prstGeom>
          </p:spPr>
          <p:style>
            <a:lnRef idx="1">
              <a:schemeClr val="accent3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0BC62BE2-8E16-40BB-93EA-CB43412819E7}"/>
                </a:ext>
              </a:extLst>
            </p:cNvPr>
            <p:cNvSpPr/>
            <p:nvPr/>
          </p:nvSpPr>
          <p:spPr>
            <a:xfrm>
              <a:off x="3095506" y="5110629"/>
              <a:ext cx="7877294" cy="883761"/>
            </a:xfrm>
            <a:custGeom>
              <a:avLst/>
              <a:gdLst>
                <a:gd name="connsiteX0" fmla="*/ 0 w 6673217"/>
                <a:gd name="connsiteY0" fmla="*/ 0 h 883761"/>
                <a:gd name="connsiteX1" fmla="*/ 6673217 w 6673217"/>
                <a:gd name="connsiteY1" fmla="*/ 0 h 883761"/>
                <a:gd name="connsiteX2" fmla="*/ 6673217 w 6673217"/>
                <a:gd name="connsiteY2" fmla="*/ 883761 h 883761"/>
                <a:gd name="connsiteX3" fmla="*/ 0 w 6673217"/>
                <a:gd name="connsiteY3" fmla="*/ 883761 h 883761"/>
                <a:gd name="connsiteX4" fmla="*/ 0 w 6673217"/>
                <a:gd name="connsiteY4" fmla="*/ 0 h 883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73217" h="883761">
                  <a:moveTo>
                    <a:pt x="0" y="0"/>
                  </a:moveTo>
                  <a:lnTo>
                    <a:pt x="6673217" y="0"/>
                  </a:lnTo>
                  <a:lnTo>
                    <a:pt x="6673217" y="883761"/>
                  </a:lnTo>
                  <a:lnTo>
                    <a:pt x="0" y="883761"/>
                  </a:lnTo>
                  <a:lnTo>
                    <a:pt x="0" y="0"/>
                  </a:lnTo>
                  <a:close/>
                </a:path>
              </a:pathLst>
            </a:custGeom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4">
                <a:hueOff val="0"/>
                <a:satOff val="0"/>
                <a:lumOff val="0"/>
                <a:alphaOff val="0"/>
              </a:schemeClr>
            </a:fillRef>
            <a:effectRef idx="1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spcFirstLastPara="0" vert="horz" wrap="square" lIns="701486" tIns="71120" rIns="71120" bIns="71120" numCol="1" spcCol="1270" anchor="ctr" anchorCtr="0">
              <a:noAutofit/>
            </a:bodyPr>
            <a:lstStyle/>
            <a:p>
              <a:pPr marL="0" lvl="0" indent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800" b="1" kern="1200" dirty="0">
                  <a:solidFill>
                    <a:srgbClr val="7867E3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</a:t>
              </a:r>
              <a:r>
                <a:rPr lang="en-US" sz="2800" b="1" kern="12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Nhấn</a:t>
              </a:r>
              <a:r>
                <a:rPr lang="en-US" sz="2800" b="1" kern="12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kern="12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phím</a:t>
              </a:r>
              <a:r>
                <a:rPr lang="en-US" sz="2800" b="1" kern="12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Enter.</a:t>
              </a: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AD407D30-865F-4186-B4BD-CC8A22727F64}"/>
                </a:ext>
              </a:extLst>
            </p:cNvPr>
            <p:cNvSpPr/>
            <p:nvPr/>
          </p:nvSpPr>
          <p:spPr>
            <a:xfrm>
              <a:off x="2635519" y="5000159"/>
              <a:ext cx="1104701" cy="1104701"/>
            </a:xfrm>
            <a:prstGeom prst="ellipse">
              <a:avLst/>
            </a:prstGeom>
          </p:spPr>
          <p:style>
            <a:lnRef idx="1">
              <a:schemeClr val="accent4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12" name="Rounded Rectangle 1">
            <a:extLst>
              <a:ext uri="{FF2B5EF4-FFF2-40B4-BE49-F238E27FC236}">
                <a16:creationId xmlns:a16="http://schemas.microsoft.com/office/drawing/2014/main" id="{A997F064-9763-4577-94FF-26AC8B211011}"/>
              </a:ext>
            </a:extLst>
          </p:cNvPr>
          <p:cNvSpPr/>
          <p:nvPr/>
        </p:nvSpPr>
        <p:spPr>
          <a:xfrm>
            <a:off x="980437" y="1899057"/>
            <a:ext cx="1375489" cy="4377208"/>
          </a:xfrm>
          <a:prstGeom prst="roundRect">
            <a:avLst/>
          </a:prstGeom>
          <a:solidFill>
            <a:srgbClr val="FFFF66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b="1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n-US" sz="3200" b="1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</a:t>
            </a:r>
            <a:r>
              <a:rPr lang="en-US" sz="3200" b="1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cập</a:t>
            </a:r>
            <a:r>
              <a:rPr lang="en-US" sz="3200" b="1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3200" b="1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web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22D9F6A-0BEE-4FCB-B1D6-3A88AA846AC1}"/>
              </a:ext>
            </a:extLst>
          </p:cNvPr>
          <p:cNvSpPr txBox="1"/>
          <p:nvPr/>
        </p:nvSpPr>
        <p:spPr>
          <a:xfrm>
            <a:off x="2262521" y="2356485"/>
            <a:ext cx="115529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>
                <a:solidFill>
                  <a:srgbClr val="4647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n-US" sz="2800" b="1" dirty="0">
                <a:solidFill>
                  <a:srgbClr val="4647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037112A-06FC-415F-9F3D-C90D07AE1DC4}"/>
              </a:ext>
            </a:extLst>
          </p:cNvPr>
          <p:cNvSpPr txBox="1"/>
          <p:nvPr/>
        </p:nvSpPr>
        <p:spPr>
          <a:xfrm>
            <a:off x="2262521" y="4994539"/>
            <a:ext cx="115529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>
                <a:solidFill>
                  <a:srgbClr val="4647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n-US" sz="2800" b="1" dirty="0">
                <a:solidFill>
                  <a:srgbClr val="4647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183C1F9-210E-401A-9F52-8BFB76A25886}"/>
              </a:ext>
            </a:extLst>
          </p:cNvPr>
          <p:cNvSpPr txBox="1"/>
          <p:nvPr/>
        </p:nvSpPr>
        <p:spPr>
          <a:xfrm>
            <a:off x="2581377" y="3671214"/>
            <a:ext cx="115529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>
                <a:solidFill>
                  <a:srgbClr val="4647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n-US" sz="2800" b="1" dirty="0">
                <a:solidFill>
                  <a:srgbClr val="4647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</a:p>
        </p:txBody>
      </p:sp>
    </p:spTree>
    <p:extLst>
      <p:ext uri="{BB962C8B-B14F-4D97-AF65-F5344CB8AC3E}">
        <p14:creationId xmlns:p14="http://schemas.microsoft.com/office/powerpoint/2010/main" val="6851252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7" descr="Bouquet">
            <a:hlinkClick r:id="rId4" action="ppaction://hlinksldjump"/>
            <a:extLst>
              <a:ext uri="{FF2B5EF4-FFF2-40B4-BE49-F238E27FC236}">
                <a16:creationId xmlns:a16="http://schemas.microsoft.com/office/drawing/2014/main" id="{FDCD8B16-2DA7-4263-B565-591632723B2C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gray">
          <a:xfrm>
            <a:off x="1491916" y="309315"/>
            <a:ext cx="8706814" cy="641350"/>
          </a:xfrm>
          <a:prstGeom prst="roundRect">
            <a:avLst>
              <a:gd name="adj" fmla="val 50000"/>
            </a:avLst>
          </a:prstGeom>
          <a:solidFill>
            <a:srgbClr val="FFFF99"/>
          </a:solidFill>
          <a:ln w="28575" algn="ctr">
            <a:solidFill>
              <a:srgbClr val="FF0000"/>
            </a:solidFill>
            <a:round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altLang="en-US" sz="3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6. MẠNG THÔNG TIN TOÀN CẦU (</a:t>
            </a:r>
            <a:r>
              <a:rPr lang="en-US" altLang="en-US" sz="32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altLang="en-US" sz="3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C97F383-C7B3-456E-AF13-5BBCEEC4ED93}"/>
              </a:ext>
            </a:extLst>
          </p:cNvPr>
          <p:cNvSpPr txBox="1"/>
          <p:nvPr/>
        </p:nvSpPr>
        <p:spPr>
          <a:xfrm>
            <a:off x="-577518" y="1133623"/>
            <a:ext cx="959317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3.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Thực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hành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Khai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thác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thông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tin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trên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trang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web</a:t>
            </a:r>
          </a:p>
        </p:txBody>
      </p:sp>
      <p:sp>
        <p:nvSpPr>
          <p:cNvPr id="6" name="Text Box 5">
            <a:extLst>
              <a:ext uri="{FF2B5EF4-FFF2-40B4-BE49-F238E27FC236}">
                <a16:creationId xmlns:a16="http://schemas.microsoft.com/office/drawing/2014/main" id="{6C244AFD-7FE3-412B-A66A-AE95BD8DDF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2066387"/>
            <a:ext cx="1219199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NHÓM </a:t>
            </a:r>
            <a:endParaRPr lang="vi-VN" altLang="en-US" sz="3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 Box 6">
            <a:extLst>
              <a:ext uri="{FF2B5EF4-FFF2-40B4-BE49-F238E27FC236}">
                <a16:creationId xmlns:a16="http://schemas.microsoft.com/office/drawing/2014/main" id="{173B31E2-377E-4987-920E-2497F6635E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0611" y="3060706"/>
            <a:ext cx="11004884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2: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cập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web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Bách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khoa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toàn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eaLnBrk="1" hangingPunct="1"/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vi.wikipedia.com</a:t>
            </a:r>
          </a:p>
          <a:p>
            <a:pPr eaLnBrk="1" hangingPunct="1"/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web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gồm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?</a:t>
            </a:r>
            <a:endParaRPr lang="vi-VN" alt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3">
            <a:extLst>
              <a:ext uri="{FF2B5EF4-FFF2-40B4-BE49-F238E27FC236}">
                <a16:creationId xmlns:a16="http://schemas.microsoft.com/office/drawing/2014/main" id="{6C80B26A-5A0B-40ED-BB13-54886B8016E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73"/>
          <a:stretch>
            <a:fillRect/>
          </a:stretch>
        </p:blipFill>
        <p:spPr bwMode="auto">
          <a:xfrm>
            <a:off x="8747419" y="4957011"/>
            <a:ext cx="3193903" cy="1723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63433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276484" y="2807460"/>
            <a:ext cx="3999737" cy="3999737"/>
          </a:xfrm>
          <a:prstGeom prst="rect">
            <a:avLst/>
          </a:prstGeom>
          <a:ln>
            <a:noFill/>
          </a:ln>
        </p:spPr>
      </p:pic>
      <p:pic>
        <p:nvPicPr>
          <p:cNvPr id="7" name="581c6ee138d9f">
            <a:hlinkClick r:id="" action="ppaction://media"/>
            <a:extLst>
              <a:ext uri="{FF2B5EF4-FFF2-40B4-BE49-F238E27FC236}">
                <a16:creationId xmlns:a16="http://schemas.microsoft.com/office/drawing/2014/main" id="{1D6055FF-8C49-406E-A62C-230215AF608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141322" y="297406"/>
            <a:ext cx="609600" cy="60960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9"/>
          <a:srcRect l="13548" t="19986" r="55968" b="17188"/>
          <a:stretch/>
        </p:blipFill>
        <p:spPr>
          <a:xfrm>
            <a:off x="9790235" y="4159002"/>
            <a:ext cx="2401765" cy="2782997"/>
          </a:xfrm>
          <a:prstGeom prst="rect">
            <a:avLst/>
          </a:prstGeom>
        </p:spPr>
      </p:pic>
      <p:pic>
        <p:nvPicPr>
          <p:cNvPr id="9" name="Picture 8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A152F28D-03D3-4D6D-AC5E-DF195FFC531E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3144" y="4857559"/>
            <a:ext cx="1495945" cy="566994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689681" y="2726274"/>
            <a:ext cx="1476972" cy="1476972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8CCCB1E-5D6D-4B1D-94ED-906BCD4A2D0C}"/>
              </a:ext>
            </a:extLst>
          </p:cNvPr>
          <p:cNvSpPr/>
          <p:nvPr/>
        </p:nvSpPr>
        <p:spPr>
          <a:xfrm>
            <a:off x="617846" y="1685427"/>
            <a:ext cx="10780825" cy="16205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prstTxWarp prst="textChevron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1" i="0" u="none" strike="noStrike" kern="0" cap="none" spc="50" normalizeH="0" baseline="0" noProof="0" dirty="0">
                <a:ln w="28575" cmpd="sng">
                  <a:solidFill>
                    <a:prstClr val="black">
                      <a:lumMod val="95000"/>
                      <a:lumOff val="5000"/>
                    </a:prstClr>
                  </a:solidFill>
                  <a:prstDash val="solid"/>
                </a:ln>
                <a:solidFill>
                  <a:srgbClr val="EB701D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uLnTx/>
                <a:uFillTx/>
                <a:latin typeface="iCiel Cadena" panose="02000503000000020004" charset="0"/>
                <a:ea typeface="Tahoma" panose="020B0604030504040204" pitchFamily="34" charset="0"/>
                <a:cs typeface="Tahoma" panose="020B0604030504040204" pitchFamily="34" charset="0"/>
              </a:rPr>
              <a:t>THỢ SĂN HẠT DẺ</a:t>
            </a:r>
          </a:p>
        </p:txBody>
      </p:sp>
    </p:spTree>
    <p:extLst>
      <p:ext uri="{BB962C8B-B14F-4D97-AF65-F5344CB8AC3E}">
        <p14:creationId xmlns:p14="http://schemas.microsoft.com/office/powerpoint/2010/main" val="145941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4766 -0.00579 L 0.83268 -0.01065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10" y="-25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32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120000">
                                      <p:cBhvr>
                                        <p:cTn id="17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9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53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0" grpId="0"/>
      <p:bldP spid="10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47B0074-2658-4983-BC7E-3876241FEC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09754" y="1534344"/>
            <a:ext cx="11572491" cy="4248289"/>
          </a:xfrm>
          <a:prstGeom prst="rect">
            <a:avLst/>
          </a:prstGeom>
        </p:spPr>
      </p:pic>
      <p:sp>
        <p:nvSpPr>
          <p:cNvPr id="4" name="Text Box 5">
            <a:extLst>
              <a:ext uri="{FF2B5EF4-FFF2-40B4-BE49-F238E27FC236}">
                <a16:creationId xmlns:a16="http://schemas.microsoft.com/office/drawing/2014/main" id="{B3C253B5-E07A-43A2-961C-9742618345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79" y="553444"/>
            <a:ext cx="1037428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3200" b="1" dirty="0">
                <a:solidFill>
                  <a:srgbClr val="4647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Trang </a:t>
            </a:r>
            <a:r>
              <a:rPr lang="en-US" altLang="en-US" sz="3200" b="1" dirty="0" err="1">
                <a:solidFill>
                  <a:srgbClr val="4647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Bách</a:t>
            </a:r>
            <a:r>
              <a:rPr lang="en-US" altLang="en-US" sz="3200" b="1" dirty="0">
                <a:solidFill>
                  <a:srgbClr val="4647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khoa </a:t>
            </a:r>
            <a:r>
              <a:rPr lang="en-US" altLang="en-US" sz="3200" b="1" dirty="0" err="1">
                <a:solidFill>
                  <a:srgbClr val="4647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toàn</a:t>
            </a:r>
            <a:r>
              <a:rPr lang="en-US" altLang="en-US" sz="3200" b="1" dirty="0">
                <a:solidFill>
                  <a:srgbClr val="4647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4647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lang="en-US" altLang="en-US" sz="3200" b="1" dirty="0">
                <a:solidFill>
                  <a:srgbClr val="4647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4647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altLang="en-US" sz="3200" b="1" dirty="0">
                <a:solidFill>
                  <a:srgbClr val="4647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4647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altLang="en-US" sz="3200" b="1" dirty="0">
                <a:solidFill>
                  <a:srgbClr val="4647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4647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endParaRPr lang="vi-VN" altLang="en-US" sz="3200" b="1" dirty="0">
              <a:solidFill>
                <a:srgbClr val="4647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 Box 5">
            <a:extLst>
              <a:ext uri="{FF2B5EF4-FFF2-40B4-BE49-F238E27FC236}">
                <a16:creationId xmlns:a16="http://schemas.microsoft.com/office/drawing/2014/main" id="{F863EA26-4B47-462D-AA63-F4FC67F898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74232" y="5990108"/>
            <a:ext cx="1010345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en-US" sz="2400" b="1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sz="2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altLang="en-US" sz="2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altLang="en-US" sz="2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altLang="en-US" sz="2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altLang="en-US" sz="2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altLang="en-US" sz="2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altLang="en-US" sz="2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duyệt</a:t>
            </a:r>
            <a:r>
              <a:rPr lang="en-US" altLang="en-US" sz="2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Google Chrome </a:t>
            </a:r>
            <a:r>
              <a:rPr lang="en-US" altLang="en-US" sz="2400" b="1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altLang="en-US" sz="2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minh</a:t>
            </a:r>
            <a:r>
              <a:rPr lang="en-US" altLang="en-US" sz="2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họa</a:t>
            </a:r>
            <a:r>
              <a:rPr lang="en-US" altLang="en-US" sz="2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vi-VN" altLang="en-US" sz="24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0034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7" descr="Bouquet">
            <a:hlinkClick r:id="rId4" action="ppaction://hlinksldjump"/>
            <a:extLst>
              <a:ext uri="{FF2B5EF4-FFF2-40B4-BE49-F238E27FC236}">
                <a16:creationId xmlns:a16="http://schemas.microsoft.com/office/drawing/2014/main" id="{FDCD8B16-2DA7-4263-B565-591632723B2C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gray">
          <a:xfrm>
            <a:off x="1491916" y="309315"/>
            <a:ext cx="8706814" cy="641350"/>
          </a:xfrm>
          <a:prstGeom prst="roundRect">
            <a:avLst>
              <a:gd name="adj" fmla="val 50000"/>
            </a:avLst>
          </a:prstGeom>
          <a:solidFill>
            <a:srgbClr val="FFFF99"/>
          </a:solidFill>
          <a:ln w="28575" algn="ctr">
            <a:solidFill>
              <a:srgbClr val="FF0000"/>
            </a:solidFill>
            <a:round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altLang="en-US" sz="3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6. MẠNG THÔNG TIN TOÀN CẦU (</a:t>
            </a:r>
            <a:r>
              <a:rPr lang="en-US" altLang="en-US" sz="32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altLang="en-US" sz="3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C97F383-C7B3-456E-AF13-5BBCEEC4ED93}"/>
              </a:ext>
            </a:extLst>
          </p:cNvPr>
          <p:cNvSpPr txBox="1"/>
          <p:nvPr/>
        </p:nvSpPr>
        <p:spPr>
          <a:xfrm>
            <a:off x="-577518" y="1133623"/>
            <a:ext cx="959317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3.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Thực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hành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Khai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thác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thông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tin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trên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trang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web</a:t>
            </a:r>
          </a:p>
        </p:txBody>
      </p:sp>
      <p:sp>
        <p:nvSpPr>
          <p:cNvPr id="6" name="Text Box 5">
            <a:extLst>
              <a:ext uri="{FF2B5EF4-FFF2-40B4-BE49-F238E27FC236}">
                <a16:creationId xmlns:a16="http://schemas.microsoft.com/office/drawing/2014/main" id="{6C244AFD-7FE3-412B-A66A-AE95BD8DDF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837262"/>
            <a:ext cx="1219199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NHÓM </a:t>
            </a:r>
            <a:endParaRPr lang="vi-VN" altLang="en-US" sz="3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 Box 8">
            <a:extLst>
              <a:ext uri="{FF2B5EF4-FFF2-40B4-BE49-F238E27FC236}">
                <a16:creationId xmlns:a16="http://schemas.microsoft.com/office/drawing/2014/main" id="{FD882FD7-9858-4CE3-A3BF-7D95C9EE04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9979" y="2602456"/>
            <a:ext cx="11004884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3: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cập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tịn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Dự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Thủy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Gia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xem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khituongvietnam.gov.vn</a:t>
            </a:r>
          </a:p>
          <a:p>
            <a:pPr algn="just" eaLnBrk="1" hangingPunct="1">
              <a:spcBef>
                <a:spcPct val="50000"/>
              </a:spcBef>
            </a:pP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web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gồm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?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vi-VN" alt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图片 3">
            <a:extLst>
              <a:ext uri="{FF2B5EF4-FFF2-40B4-BE49-F238E27FC236}">
                <a16:creationId xmlns:a16="http://schemas.microsoft.com/office/drawing/2014/main" id="{FEF165B7-198B-4A24-94FD-33ACEB246AA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73"/>
          <a:stretch>
            <a:fillRect/>
          </a:stretch>
        </p:blipFill>
        <p:spPr bwMode="auto">
          <a:xfrm>
            <a:off x="8747419" y="4957011"/>
            <a:ext cx="3193903" cy="1723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04064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5">
            <a:extLst>
              <a:ext uri="{FF2B5EF4-FFF2-40B4-BE49-F238E27FC236}">
                <a16:creationId xmlns:a16="http://schemas.microsoft.com/office/drawing/2014/main" id="{B3C253B5-E07A-43A2-961C-9742618345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6330" y="248945"/>
            <a:ext cx="1092095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3200" b="1" dirty="0">
                <a:solidFill>
                  <a:srgbClr val="4647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Trang </a:t>
            </a:r>
            <a:r>
              <a:rPr lang="en-US" altLang="en-US" sz="3200" b="1" dirty="0" err="1">
                <a:solidFill>
                  <a:srgbClr val="4647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xem</a:t>
            </a:r>
            <a:r>
              <a:rPr lang="en-US" altLang="en-US" sz="3200" b="1" dirty="0">
                <a:solidFill>
                  <a:srgbClr val="4647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altLang="en-US" sz="3200" b="1" dirty="0" err="1">
                <a:solidFill>
                  <a:srgbClr val="4647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altLang="en-US" sz="3200" b="1" dirty="0">
                <a:solidFill>
                  <a:srgbClr val="4647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4647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endParaRPr lang="vi-VN" altLang="en-US" sz="3200" b="1" dirty="0">
              <a:solidFill>
                <a:srgbClr val="4647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 Box 5">
            <a:extLst>
              <a:ext uri="{FF2B5EF4-FFF2-40B4-BE49-F238E27FC236}">
                <a16:creationId xmlns:a16="http://schemas.microsoft.com/office/drawing/2014/main" id="{F863EA26-4B47-462D-AA63-F4FC67F898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2792" y="5850367"/>
            <a:ext cx="1010345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en-US" sz="2400" b="1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sz="2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altLang="en-US" sz="2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altLang="en-US" sz="2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altLang="en-US" sz="2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altLang="en-US" sz="2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altLang="en-US" sz="2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altLang="en-US" sz="2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duyệt</a:t>
            </a:r>
            <a:r>
              <a:rPr lang="en-US" altLang="en-US" sz="2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Google Chrome </a:t>
            </a:r>
            <a:r>
              <a:rPr lang="en-US" altLang="en-US" sz="2400" b="1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altLang="en-US" sz="2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minh</a:t>
            </a:r>
            <a:r>
              <a:rPr lang="en-US" altLang="en-US" sz="2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họa</a:t>
            </a:r>
            <a:r>
              <a:rPr lang="en-US" altLang="en-US" sz="2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vi-VN" altLang="en-US" sz="24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5FA93C63-297A-403E-A59B-20B80EA1E662}"/>
              </a:ext>
            </a:extLst>
          </p:cNvPr>
          <p:cNvGrpSpPr/>
          <p:nvPr/>
        </p:nvGrpSpPr>
        <p:grpSpPr>
          <a:xfrm>
            <a:off x="496824" y="1007633"/>
            <a:ext cx="11033760" cy="4458686"/>
            <a:chOff x="496824" y="1007633"/>
            <a:chExt cx="11033760" cy="4458686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4680822F-21A5-4224-A0E7-B21EB1CDF2A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25000"/>
                      </a14:imgEffect>
                      <a14:imgEffect>
                        <a14:colorTemperature colorTemp="72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96824" y="1007633"/>
              <a:ext cx="11033760" cy="4458686"/>
            </a:xfrm>
            <a:prstGeom prst="rect">
              <a:avLst/>
            </a:prstGeom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8F942F44-0F46-4B91-8B23-CCA841966DCE}"/>
                </a:ext>
              </a:extLst>
            </p:cNvPr>
            <p:cNvSpPr/>
            <p:nvPr/>
          </p:nvSpPr>
          <p:spPr>
            <a:xfrm>
              <a:off x="585216" y="1179576"/>
              <a:ext cx="3502152" cy="384048"/>
            </a:xfrm>
            <a:prstGeom prst="rect">
              <a:avLst/>
            </a:prstGeom>
            <a:solidFill>
              <a:srgbClr val="FFFE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0699450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7" descr="Bouquet">
            <a:hlinkClick r:id="rId4" action="ppaction://hlinksldjump"/>
            <a:extLst>
              <a:ext uri="{FF2B5EF4-FFF2-40B4-BE49-F238E27FC236}">
                <a16:creationId xmlns:a16="http://schemas.microsoft.com/office/drawing/2014/main" id="{FDCD8B16-2DA7-4263-B565-591632723B2C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gray">
          <a:xfrm>
            <a:off x="1491916" y="309315"/>
            <a:ext cx="8706814" cy="641350"/>
          </a:xfrm>
          <a:prstGeom prst="roundRect">
            <a:avLst>
              <a:gd name="adj" fmla="val 50000"/>
            </a:avLst>
          </a:prstGeom>
          <a:solidFill>
            <a:srgbClr val="FFFF99"/>
          </a:solidFill>
          <a:ln w="28575" algn="ctr">
            <a:solidFill>
              <a:srgbClr val="FF0000"/>
            </a:solidFill>
            <a:round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altLang="en-US" sz="3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6. MẠNG THÔNG TIN TOÀN CẦU (</a:t>
            </a:r>
            <a:r>
              <a:rPr lang="en-US" altLang="en-US" sz="32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altLang="en-US" sz="3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C97F383-C7B3-456E-AF13-5BBCEEC4ED93}"/>
              </a:ext>
            </a:extLst>
          </p:cNvPr>
          <p:cNvSpPr txBox="1"/>
          <p:nvPr/>
        </p:nvSpPr>
        <p:spPr>
          <a:xfrm>
            <a:off x="-577518" y="1133623"/>
            <a:ext cx="959317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3.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Thực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hành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Khai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thác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thông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tin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trên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trang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web</a:t>
            </a:r>
          </a:p>
        </p:txBody>
      </p:sp>
      <p:sp>
        <p:nvSpPr>
          <p:cNvPr id="6" name="Text Box 5">
            <a:extLst>
              <a:ext uri="{FF2B5EF4-FFF2-40B4-BE49-F238E27FC236}">
                <a16:creationId xmlns:a16="http://schemas.microsoft.com/office/drawing/2014/main" id="{6C244AFD-7FE3-412B-A66A-AE95BD8DDF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837262"/>
            <a:ext cx="1219199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NHÓM </a:t>
            </a:r>
            <a:endParaRPr lang="vi-VN" altLang="en-US" sz="3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 Box 9">
            <a:extLst>
              <a:ext uri="{FF2B5EF4-FFF2-40B4-BE49-F238E27FC236}">
                <a16:creationId xmlns:a16="http://schemas.microsoft.com/office/drawing/2014/main" id="{6EEDE58F-4488-4BF3-919B-9CA67B876E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557" y="2602456"/>
            <a:ext cx="11004884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 :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cập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Đài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truyền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Nam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xem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tin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tức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vtvgo.vn</a:t>
            </a:r>
          </a:p>
          <a:p>
            <a:pPr algn="just" eaLnBrk="1" hangingPunct="1">
              <a:spcBef>
                <a:spcPct val="50000"/>
              </a:spcBef>
            </a:pP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web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gồm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?</a:t>
            </a:r>
            <a:endParaRPr lang="vi-VN" alt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图片 3">
            <a:extLst>
              <a:ext uri="{FF2B5EF4-FFF2-40B4-BE49-F238E27FC236}">
                <a16:creationId xmlns:a16="http://schemas.microsoft.com/office/drawing/2014/main" id="{A118CCE8-9B6C-4A32-A102-43408F929F1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73"/>
          <a:stretch>
            <a:fillRect/>
          </a:stretch>
        </p:blipFill>
        <p:spPr bwMode="auto">
          <a:xfrm>
            <a:off x="8747419" y="4957011"/>
            <a:ext cx="3193903" cy="1723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59474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5">
            <a:extLst>
              <a:ext uri="{FF2B5EF4-FFF2-40B4-BE49-F238E27FC236}">
                <a16:creationId xmlns:a16="http://schemas.microsoft.com/office/drawing/2014/main" id="{B3C253B5-E07A-43A2-961C-9742618345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9754" y="616539"/>
            <a:ext cx="1092095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3200" b="1" dirty="0">
                <a:solidFill>
                  <a:srgbClr val="4647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Trang </a:t>
            </a:r>
            <a:r>
              <a:rPr lang="en-US" altLang="en-US" sz="3200" b="1" dirty="0" err="1">
                <a:solidFill>
                  <a:srgbClr val="4647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xem</a:t>
            </a:r>
            <a:r>
              <a:rPr lang="en-US" altLang="en-US" sz="3200" b="1" dirty="0">
                <a:solidFill>
                  <a:srgbClr val="4647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altLang="en-US" sz="3200" b="1" dirty="0" err="1">
                <a:solidFill>
                  <a:srgbClr val="4647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altLang="en-US" sz="3200" b="1" dirty="0">
                <a:solidFill>
                  <a:srgbClr val="4647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4647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endParaRPr lang="vi-VN" altLang="en-US" sz="3200" b="1" dirty="0">
              <a:solidFill>
                <a:srgbClr val="4647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 Box 5">
            <a:extLst>
              <a:ext uri="{FF2B5EF4-FFF2-40B4-BE49-F238E27FC236}">
                <a16:creationId xmlns:a16="http://schemas.microsoft.com/office/drawing/2014/main" id="{F863EA26-4B47-462D-AA63-F4FC67F898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91936" y="5779796"/>
            <a:ext cx="1010345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en-US" sz="2400" b="1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sz="2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altLang="en-US" sz="2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altLang="en-US" sz="2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altLang="en-US" sz="2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altLang="en-US" sz="2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altLang="en-US" sz="2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altLang="en-US" sz="2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duyệt</a:t>
            </a:r>
            <a:r>
              <a:rPr lang="en-US" altLang="en-US" sz="2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Google Chrome </a:t>
            </a:r>
            <a:r>
              <a:rPr lang="en-US" altLang="en-US" sz="2400" b="1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altLang="en-US" sz="2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minh</a:t>
            </a:r>
            <a:r>
              <a:rPr lang="en-US" altLang="en-US" sz="2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họa</a:t>
            </a:r>
            <a:r>
              <a:rPr lang="en-US" altLang="en-US" sz="2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vi-VN" altLang="en-US" sz="24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C1CF306-F03A-4A82-BDD9-1B6E306A25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colorTemperature colorTemp="7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09754" y="1570771"/>
            <a:ext cx="11593867" cy="3716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93115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3961675-83C8-469E-B560-2D87FD24687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colorTemperature colorTemp="7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7200" y="4242967"/>
            <a:ext cx="7421530" cy="2305718"/>
          </a:xfrm>
          <a:prstGeom prst="rect">
            <a:avLst/>
          </a:prstGeom>
        </p:spPr>
      </p:pic>
      <p:sp>
        <p:nvSpPr>
          <p:cNvPr id="4" name="AutoShape 27" descr="Bouquet">
            <a:hlinkClick r:id="rId6" action="ppaction://hlinksldjump"/>
            <a:extLst>
              <a:ext uri="{FF2B5EF4-FFF2-40B4-BE49-F238E27FC236}">
                <a16:creationId xmlns:a16="http://schemas.microsoft.com/office/drawing/2014/main" id="{F9F4890B-EBD2-408D-A4C4-24310E1A247B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gray">
          <a:xfrm>
            <a:off x="1491916" y="309315"/>
            <a:ext cx="8706814" cy="641350"/>
          </a:xfrm>
          <a:prstGeom prst="roundRect">
            <a:avLst>
              <a:gd name="adj" fmla="val 50000"/>
            </a:avLst>
          </a:prstGeom>
          <a:solidFill>
            <a:srgbClr val="FFFF99"/>
          </a:solidFill>
          <a:ln w="28575" algn="ctr">
            <a:solidFill>
              <a:srgbClr val="FF0000"/>
            </a:solidFill>
            <a:round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altLang="en-US" sz="3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6. MẠNG THÔNG TIN TOÀN CẦU (</a:t>
            </a:r>
            <a:r>
              <a:rPr lang="en-US" altLang="en-US" sz="32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altLang="en-US" sz="3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6BE967A-7D39-4DBD-893D-A3B6B13E7DE1}"/>
              </a:ext>
            </a:extLst>
          </p:cNvPr>
          <p:cNvSpPr txBox="1"/>
          <p:nvPr/>
        </p:nvSpPr>
        <p:spPr>
          <a:xfrm>
            <a:off x="-577518" y="1133623"/>
            <a:ext cx="959317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3.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Thực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hành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Khai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thác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thông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tin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trên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trang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web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496B4D2-86E6-4A47-8D48-BDA1E9071829}"/>
              </a:ext>
            </a:extLst>
          </p:cNvPr>
          <p:cNvSpPr txBox="1"/>
          <p:nvPr/>
        </p:nvSpPr>
        <p:spPr>
          <a:xfrm>
            <a:off x="422781" y="1839800"/>
            <a:ext cx="3534078" cy="523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*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Lưu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ý: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0222F83-688C-4730-871A-0DEEF4AC27A7}"/>
              </a:ext>
            </a:extLst>
          </p:cNvPr>
          <p:cNvSpPr txBox="1"/>
          <p:nvPr/>
        </p:nvSpPr>
        <p:spPr>
          <a:xfrm>
            <a:off x="733267" y="2363021"/>
            <a:ext cx="11035952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lưu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web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(Bookmarks bar)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duyệt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cập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0" lvl="0" indent="-457200">
              <a:buFontTx/>
              <a:buChar char="-"/>
              <a:defRPr/>
            </a:pP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muốn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cập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web,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nháy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web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en-US" altLang="en-US" sz="2800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5043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1F3AF0E-090A-4CFC-A682-698B56D7DBE4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2422" y="1196620"/>
            <a:ext cx="8196903" cy="4861279"/>
          </a:xfrm>
          <a:prstGeom prst="rect">
            <a:avLst/>
          </a:prstGeom>
          <a:noFill/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7900C3-F2E9-4DC6-A66E-721DEE7200F5}"/>
              </a:ext>
            </a:extLst>
          </p:cNvPr>
          <p:cNvSpPr/>
          <p:nvPr/>
        </p:nvSpPr>
        <p:spPr>
          <a:xfrm>
            <a:off x="-996696" y="547396"/>
            <a:ext cx="5934456" cy="758952"/>
          </a:xfrm>
          <a:prstGeom prst="roundRect">
            <a:avLst>
              <a:gd name="adj" fmla="val 50000"/>
            </a:avLst>
          </a:prstGeom>
          <a:solidFill>
            <a:srgbClr val="FFFC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 DUNG BÀI HỌC</a:t>
            </a:r>
            <a:endParaRPr lang="vi-VN" alt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54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2D59B6D-77AC-44FE-92DC-DE2D2C88BC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67992" y="594096"/>
            <a:ext cx="5752629" cy="480835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2BD2E8B-0446-4023-A72A-2ED8071D2F73}"/>
              </a:ext>
            </a:extLst>
          </p:cNvPr>
          <p:cNvSpPr txBox="1"/>
          <p:nvPr/>
        </p:nvSpPr>
        <p:spPr>
          <a:xfrm>
            <a:off x="2867992" y="5402448"/>
            <a:ext cx="5752629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sz="4400" b="1" i="0" u="none" strike="noStrike" kern="1200" cap="none" spc="0" normalizeH="0" baseline="0" noProof="0" dirty="0">
                <a:ln w="0"/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LUYỆN TẬP</a:t>
            </a: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008852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94644F5-A545-4B7D-8AD9-ECDF06C2151F}"/>
              </a:ext>
            </a:extLst>
          </p:cNvPr>
          <p:cNvSpPr/>
          <p:nvPr/>
        </p:nvSpPr>
        <p:spPr>
          <a:xfrm>
            <a:off x="694584" y="139147"/>
            <a:ext cx="1046921" cy="6579705"/>
          </a:xfrm>
          <a:prstGeom prst="rect">
            <a:avLst/>
          </a:prstGeom>
          <a:gradFill>
            <a:gsLst>
              <a:gs pos="61052">
                <a:schemeClr val="accent2">
                  <a:lumMod val="75000"/>
                </a:schemeClr>
              </a:gs>
              <a:gs pos="4000">
                <a:schemeClr val="accent5">
                  <a:lumMod val="75000"/>
                </a:schemeClr>
              </a:gs>
              <a:gs pos="29000">
                <a:schemeClr val="accent6">
                  <a:lumMod val="97000"/>
                  <a:lumOff val="3000"/>
                </a:schemeClr>
              </a:gs>
              <a:gs pos="100000">
                <a:srgbClr val="00B0F0"/>
              </a:gs>
            </a:gsLst>
            <a:lin ang="16200000" scaled="1"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02FAFA8-98F9-4E23-85CB-9D5C1B83B83F}"/>
              </a:ext>
            </a:extLst>
          </p:cNvPr>
          <p:cNvSpPr/>
          <p:nvPr/>
        </p:nvSpPr>
        <p:spPr>
          <a:xfrm>
            <a:off x="586168" y="-27710"/>
            <a:ext cx="1260000" cy="6876000"/>
          </a:xfrm>
          <a:prstGeom prst="rect">
            <a:avLst/>
          </a:prstGeom>
          <a:ln/>
          <a:effectLst>
            <a:outerShdw blurRad="57150" dist="19050" dir="5400000" algn="ctr" rotWithShape="0">
              <a:srgbClr val="000000">
                <a:alpha val="63000"/>
              </a:srgbClr>
            </a:outerShdw>
            <a:softEdge rad="127000"/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 Box 118">
            <a:extLst>
              <a:ext uri="{FF2B5EF4-FFF2-40B4-BE49-F238E27FC236}">
                <a16:creationId xmlns:a16="http://schemas.microsoft.com/office/drawing/2014/main" id="{BD631ECB-50FF-4ED1-BB51-68D8EADDE5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72079" y="6043834"/>
            <a:ext cx="6770011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  <a:scene3d>
              <a:camera prst="perspective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4000" b="1" i="0" u="none" strike="noStrike" kern="1200" cap="none" spc="0" normalizeH="0" baseline="0" noProof="0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Hoan</a:t>
            </a:r>
            <a:r>
              <a:rPr kumimoji="0" lang="en-US" altLang="en-US" sz="4000" b="1" i="0" u="none" strike="noStrike" kern="1200" cap="none" spc="0" normalizeH="0" baseline="0" noProof="0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1" i="0" u="none" strike="noStrike" kern="1200" cap="none" spc="0" normalizeH="0" baseline="0" noProof="0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hô</a:t>
            </a:r>
            <a:r>
              <a:rPr kumimoji="0" lang="en-US" altLang="en-US" sz="4000" b="1" i="0" u="none" strike="noStrike" kern="1200" cap="none" spc="0" normalizeH="0" baseline="0" noProof="0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. </a:t>
            </a:r>
            <a:r>
              <a:rPr kumimoji="0" lang="en-US" altLang="en-US" sz="4000" b="1" i="0" u="none" strike="noStrike" kern="1200" cap="none" spc="0" normalizeH="0" baseline="0" noProof="0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kumimoji="0" lang="en-US" altLang="en-US" sz="4000" b="1" i="0" u="none" strike="noStrike" kern="1200" cap="none" spc="0" normalizeH="0" baseline="0" noProof="0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1" i="0" u="none" strike="noStrike" kern="1200" cap="none" spc="0" normalizeH="0" baseline="0" noProof="0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kumimoji="0" lang="en-US" altLang="en-US" sz="4000" b="1" i="0" u="none" strike="noStrike" kern="1200" cap="none" spc="0" normalizeH="0" baseline="0" noProof="0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1" i="0" u="none" strike="noStrike" kern="1200" cap="none" spc="0" normalizeH="0" baseline="0" noProof="0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kumimoji="0" lang="en-US" altLang="en-US" sz="4000" b="1" i="0" u="none" strike="noStrike" kern="1200" cap="none" spc="0" normalizeH="0" baseline="0" noProof="0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1" i="0" u="none" strike="noStrike" kern="1200" cap="none" spc="0" normalizeH="0" baseline="0" noProof="0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kumimoji="0" lang="en-US" altLang="en-US" sz="4000" b="1" i="0" u="none" strike="noStrike" kern="1200" cap="none" spc="0" normalizeH="0" baseline="0" noProof="0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!</a:t>
            </a:r>
          </a:p>
        </p:txBody>
      </p:sp>
      <p:sp>
        <p:nvSpPr>
          <p:cNvPr id="10" name="Text Box 121">
            <a:extLst>
              <a:ext uri="{FF2B5EF4-FFF2-40B4-BE49-F238E27FC236}">
                <a16:creationId xmlns:a16="http://schemas.microsoft.com/office/drawing/2014/main" id="{E55C4547-FB12-4C49-9D1B-28805DDF54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77952" y="5993103"/>
            <a:ext cx="710786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  <a:scene3d>
              <a:camera prst="perspective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4000" b="1" i="0" u="none" strike="noStrike" kern="1200" cap="none" spc="0" normalizeH="0" baseline="0" noProof="0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Tiếc</a:t>
            </a:r>
            <a:r>
              <a:rPr kumimoji="0" lang="en-US" altLang="en-US" sz="4000" b="1" i="0" u="none" strike="noStrike" kern="1200" cap="none" spc="0" normalizeH="0" baseline="0" noProof="0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1" i="0" u="none" strike="noStrike" kern="1200" cap="none" spc="0" normalizeH="0" baseline="0" noProof="0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quá</a:t>
            </a:r>
            <a:r>
              <a:rPr kumimoji="0" lang="en-US" altLang="en-US" sz="4000" b="1" i="0" u="none" strike="noStrike" kern="1200" cap="none" spc="0" normalizeH="0" baseline="0" noProof="0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…! </a:t>
            </a:r>
            <a:r>
              <a:rPr kumimoji="0" lang="en-US" altLang="en-US" sz="4000" b="1" i="0" u="none" strike="noStrike" kern="1200" cap="none" spc="0" normalizeH="0" baseline="0" noProof="0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kumimoji="0" lang="en-US" altLang="en-US" sz="4000" b="1" i="0" u="none" strike="noStrike" kern="1200" cap="none" spc="0" normalizeH="0" baseline="0" noProof="0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1" i="0" u="none" strike="noStrike" kern="1200" cap="none" spc="0" normalizeH="0" baseline="0" noProof="0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kumimoji="0" lang="en-US" altLang="en-US" sz="4000" b="1" i="0" u="none" strike="noStrike" kern="1200" cap="none" spc="0" normalizeH="0" baseline="0" noProof="0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1" i="0" u="none" strike="noStrike" kern="1200" cap="none" spc="0" normalizeH="0" baseline="0" noProof="0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  <a:r>
              <a:rPr kumimoji="0" lang="en-US" altLang="en-US" sz="4000" b="1" i="0" u="none" strike="noStrike" kern="1200" cap="none" spc="0" normalizeH="0" baseline="0" noProof="0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1" i="0" u="none" strike="noStrike" kern="1200" cap="none" spc="0" normalizeH="0" baseline="0" noProof="0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kumimoji="0" lang="en-US" altLang="en-US" sz="4000" b="1" i="0" u="none" strike="noStrike" kern="1200" cap="none" spc="0" normalizeH="0" baseline="0" noProof="0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!</a:t>
            </a:r>
          </a:p>
        </p:txBody>
      </p:sp>
      <p:pic>
        <p:nvPicPr>
          <p:cNvPr id="11" name="Picture 2" descr="Khung viền PowerPoint đẹp">
            <a:extLst>
              <a:ext uri="{FF2B5EF4-FFF2-40B4-BE49-F238E27FC236}">
                <a16:creationId xmlns:a16="http://schemas.microsoft.com/office/drawing/2014/main" id="{925DAF4E-A91E-4B67-9DD0-C1AB59B6E0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3070" y="173588"/>
            <a:ext cx="9524187" cy="1797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56" descr="Picture1">
            <a:extLst>
              <a:ext uri="{FF2B5EF4-FFF2-40B4-BE49-F238E27FC236}">
                <a16:creationId xmlns:a16="http://schemas.microsoft.com/office/drawing/2014/main" id="{7F0FA2B0-031C-4973-B8CF-6079A99BF1E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2595" y="720718"/>
            <a:ext cx="881448" cy="881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45E844F2-37E7-4DB0-8326-D2F2054436CD}"/>
              </a:ext>
            </a:extLst>
          </p:cNvPr>
          <p:cNvSpPr/>
          <p:nvPr/>
        </p:nvSpPr>
        <p:spPr>
          <a:xfrm>
            <a:off x="4000749" y="3105576"/>
            <a:ext cx="7506801" cy="748145"/>
          </a:xfrm>
          <a:prstGeom prst="round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Thành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từng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văn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bản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rời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rạc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2C8D4153-E005-4F09-8ACD-294368F2B324}"/>
              </a:ext>
            </a:extLst>
          </p:cNvPr>
          <p:cNvSpPr/>
          <p:nvPr/>
        </p:nvSpPr>
        <p:spPr>
          <a:xfrm>
            <a:off x="4014677" y="5213983"/>
            <a:ext cx="7492873" cy="748145"/>
          </a:xfrm>
          <a:prstGeom prst="round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Một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cách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tùy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ý.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010ED24C-E510-4DE5-B89F-239AE671A059}"/>
              </a:ext>
            </a:extLst>
          </p:cNvPr>
          <p:cNvSpPr/>
          <p:nvPr/>
        </p:nvSpPr>
        <p:spPr>
          <a:xfrm>
            <a:off x="3378894" y="2240957"/>
            <a:ext cx="498916" cy="511096"/>
          </a:xfrm>
          <a:prstGeom prst="ellipse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haroni" panose="02010803020104030203" pitchFamily="2" charset="-79"/>
                <a:ea typeface="+mn-ea"/>
                <a:cs typeface="Aharoni" panose="02010803020104030203" pitchFamily="2" charset="-79"/>
              </a:rPr>
              <a:t>A</a:t>
            </a:r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662BFBA0-1A4A-4442-A43D-981C1EFFE20B}"/>
              </a:ext>
            </a:extLst>
          </p:cNvPr>
          <p:cNvSpPr/>
          <p:nvPr/>
        </p:nvSpPr>
        <p:spPr>
          <a:xfrm>
            <a:off x="3361163" y="5332507"/>
            <a:ext cx="498916" cy="511096"/>
          </a:xfrm>
          <a:prstGeom prst="ellipse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haroni" panose="02010803020104030203" pitchFamily="2" charset="-79"/>
                <a:ea typeface="+mn-ea"/>
                <a:cs typeface="Aharoni" panose="02010803020104030203" pitchFamily="2" charset="-79"/>
              </a:rPr>
              <a:t>D</a:t>
            </a:r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41658C25-7390-4556-BC5E-B66395E333EE}"/>
              </a:ext>
            </a:extLst>
          </p:cNvPr>
          <p:cNvSpPr/>
          <p:nvPr/>
        </p:nvSpPr>
        <p:spPr>
          <a:xfrm>
            <a:off x="3395382" y="4324965"/>
            <a:ext cx="498916" cy="511096"/>
          </a:xfrm>
          <a:prstGeom prst="ellipse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haroni" panose="02010803020104030203" pitchFamily="2" charset="-79"/>
                <a:ea typeface="+mn-ea"/>
                <a:cs typeface="Aharoni" panose="02010803020104030203" pitchFamily="2" charset="-79"/>
              </a:rPr>
              <a:t>C</a:t>
            </a:r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A48DBC7F-4ED8-4E83-99CD-39EDC79DA874}"/>
              </a:ext>
            </a:extLst>
          </p:cNvPr>
          <p:cNvSpPr/>
          <p:nvPr/>
        </p:nvSpPr>
        <p:spPr>
          <a:xfrm>
            <a:off x="3383765" y="3249963"/>
            <a:ext cx="498916" cy="511096"/>
          </a:xfrm>
          <a:prstGeom prst="ellipse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haroni" panose="02010803020104030203" pitchFamily="2" charset="-79"/>
                <a:ea typeface="+mn-ea"/>
                <a:cs typeface="Aharoni" panose="02010803020104030203" pitchFamily="2" charset="-79"/>
              </a:rPr>
              <a:t>B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FA95EC97-75F5-494A-97D4-29680E26C24F}"/>
              </a:ext>
            </a:extLst>
          </p:cNvPr>
          <p:cNvSpPr txBox="1"/>
          <p:nvPr/>
        </p:nvSpPr>
        <p:spPr>
          <a:xfrm>
            <a:off x="3713018" y="831273"/>
            <a:ext cx="5126182" cy="916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3571FB0A-124C-4001-A982-10355E214208}"/>
              </a:ext>
            </a:extLst>
          </p:cNvPr>
          <p:cNvSpPr txBox="1"/>
          <p:nvPr/>
        </p:nvSpPr>
        <p:spPr>
          <a:xfrm>
            <a:off x="3749411" y="483645"/>
            <a:ext cx="7505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Câu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 1: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Thông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tin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trên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Internet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được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tổ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chức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như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thế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nào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79" name="Circle: Hollow 78">
            <a:extLst>
              <a:ext uri="{FF2B5EF4-FFF2-40B4-BE49-F238E27FC236}">
                <a16:creationId xmlns:a16="http://schemas.microsoft.com/office/drawing/2014/main" id="{66F09241-27F7-44D9-8FF4-14CC1B72E454}"/>
              </a:ext>
            </a:extLst>
          </p:cNvPr>
          <p:cNvSpPr/>
          <p:nvPr/>
        </p:nvSpPr>
        <p:spPr>
          <a:xfrm>
            <a:off x="-57782" y="139148"/>
            <a:ext cx="2489981" cy="2471561"/>
          </a:xfrm>
          <a:prstGeom prst="donut">
            <a:avLst>
              <a:gd name="adj" fmla="val 24051"/>
            </a:avLst>
          </a:prstGeom>
          <a:gradFill>
            <a:gsLst>
              <a:gs pos="0">
                <a:srgbClr val="00B0F0"/>
              </a:gs>
              <a:gs pos="48000">
                <a:schemeClr val="accent4">
                  <a:lumMod val="75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80" name="Group 79">
            <a:extLst>
              <a:ext uri="{FF2B5EF4-FFF2-40B4-BE49-F238E27FC236}">
                <a16:creationId xmlns:a16="http://schemas.microsoft.com/office/drawing/2014/main" id="{105A5382-71AD-4247-B946-D72D3CFAC647}"/>
              </a:ext>
            </a:extLst>
          </p:cNvPr>
          <p:cNvGrpSpPr/>
          <p:nvPr/>
        </p:nvGrpSpPr>
        <p:grpSpPr>
          <a:xfrm>
            <a:off x="-76515" y="139147"/>
            <a:ext cx="2527445" cy="2471561"/>
            <a:chOff x="-494973" y="1043791"/>
            <a:chExt cx="3009379" cy="2964766"/>
          </a:xfrm>
        </p:grpSpPr>
        <p:sp>
          <p:nvSpPr>
            <p:cNvPr id="81" name="Sun 80">
              <a:extLst>
                <a:ext uri="{FF2B5EF4-FFF2-40B4-BE49-F238E27FC236}">
                  <a16:creationId xmlns:a16="http://schemas.microsoft.com/office/drawing/2014/main" id="{A804B890-DEB8-4354-A83B-44DBE5FD0D93}"/>
                </a:ext>
              </a:extLst>
            </p:cNvPr>
            <p:cNvSpPr/>
            <p:nvPr/>
          </p:nvSpPr>
          <p:spPr>
            <a:xfrm>
              <a:off x="-494973" y="1043791"/>
              <a:ext cx="3009379" cy="2964766"/>
            </a:xfrm>
            <a:prstGeom prst="sun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rgbClr val="FFFF00">
                  <a:alpha val="96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8B8CFA86-953E-44F5-93BF-BEE2170B9855}"/>
                </a:ext>
              </a:extLst>
            </p:cNvPr>
            <p:cNvSpPr/>
            <p:nvPr/>
          </p:nvSpPr>
          <p:spPr>
            <a:xfrm flipH="1">
              <a:off x="223778" y="1731144"/>
              <a:ext cx="1575127" cy="159005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83" name="Flowchart: Connector 82">
            <a:extLst>
              <a:ext uri="{FF2B5EF4-FFF2-40B4-BE49-F238E27FC236}">
                <a16:creationId xmlns:a16="http://schemas.microsoft.com/office/drawing/2014/main" id="{416125C6-AAE5-4236-8CE2-467311D3EFB9}"/>
              </a:ext>
            </a:extLst>
          </p:cNvPr>
          <p:cNvSpPr/>
          <p:nvPr/>
        </p:nvSpPr>
        <p:spPr>
          <a:xfrm>
            <a:off x="545711" y="757545"/>
            <a:ext cx="1280160" cy="1280160"/>
          </a:xfrm>
          <a:prstGeom prst="flowChartConnector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4" name="Flowchart: Connector 83">
            <a:extLst>
              <a:ext uri="{FF2B5EF4-FFF2-40B4-BE49-F238E27FC236}">
                <a16:creationId xmlns:a16="http://schemas.microsoft.com/office/drawing/2014/main" id="{5A4D49C5-DE7C-4DB7-959B-DDEB909DC343}"/>
              </a:ext>
            </a:extLst>
          </p:cNvPr>
          <p:cNvSpPr/>
          <p:nvPr/>
        </p:nvSpPr>
        <p:spPr>
          <a:xfrm>
            <a:off x="545711" y="737437"/>
            <a:ext cx="1280160" cy="1300268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5" name="Flowchart: Connector 84">
            <a:extLst>
              <a:ext uri="{FF2B5EF4-FFF2-40B4-BE49-F238E27FC236}">
                <a16:creationId xmlns:a16="http://schemas.microsoft.com/office/drawing/2014/main" id="{AED08271-1954-4F51-837F-EC30FEEDB66C}"/>
              </a:ext>
            </a:extLst>
          </p:cNvPr>
          <p:cNvSpPr/>
          <p:nvPr/>
        </p:nvSpPr>
        <p:spPr>
          <a:xfrm>
            <a:off x="637151" y="838931"/>
            <a:ext cx="1097280" cy="1097280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57B3A00E-51EC-45AC-A827-A56A38D64B0B}"/>
              </a:ext>
            </a:extLst>
          </p:cNvPr>
          <p:cNvSpPr txBox="1"/>
          <p:nvPr/>
        </p:nvSpPr>
        <p:spPr>
          <a:xfrm>
            <a:off x="893958" y="783787"/>
            <a:ext cx="69924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0DC57EC5-5ECB-4877-A851-0D1C6F1AD6DB}"/>
              </a:ext>
            </a:extLst>
          </p:cNvPr>
          <p:cNvSpPr txBox="1"/>
          <p:nvPr/>
        </p:nvSpPr>
        <p:spPr>
          <a:xfrm>
            <a:off x="936989" y="808573"/>
            <a:ext cx="69924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5A8C26F5-8EFF-4F64-BAD8-3C7DF5253318}"/>
              </a:ext>
            </a:extLst>
          </p:cNvPr>
          <p:cNvSpPr txBox="1"/>
          <p:nvPr/>
        </p:nvSpPr>
        <p:spPr>
          <a:xfrm>
            <a:off x="869348" y="769289"/>
            <a:ext cx="69924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6A26569D-0BDD-4252-9D4E-B0899986CBA4}"/>
              </a:ext>
            </a:extLst>
          </p:cNvPr>
          <p:cNvSpPr txBox="1"/>
          <p:nvPr/>
        </p:nvSpPr>
        <p:spPr>
          <a:xfrm>
            <a:off x="905944" y="808573"/>
            <a:ext cx="69924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0A5122A9-9AF1-4B32-84B6-A81E896E762A}"/>
              </a:ext>
            </a:extLst>
          </p:cNvPr>
          <p:cNvSpPr txBox="1"/>
          <p:nvPr/>
        </p:nvSpPr>
        <p:spPr>
          <a:xfrm>
            <a:off x="882888" y="788931"/>
            <a:ext cx="69924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D4B416C1-0046-4435-9CAB-98AC3410B4B6}"/>
              </a:ext>
            </a:extLst>
          </p:cNvPr>
          <p:cNvSpPr txBox="1"/>
          <p:nvPr/>
        </p:nvSpPr>
        <p:spPr>
          <a:xfrm>
            <a:off x="637151" y="808573"/>
            <a:ext cx="107324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F08AF2A7-9B60-40E5-BA15-575B8DC006B9}"/>
              </a:ext>
            </a:extLst>
          </p:cNvPr>
          <p:cNvSpPr txBox="1"/>
          <p:nvPr/>
        </p:nvSpPr>
        <p:spPr>
          <a:xfrm>
            <a:off x="914849" y="788931"/>
            <a:ext cx="69924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637BCED0-3AFC-4B2E-B8B4-66B7DAA94F13}"/>
              </a:ext>
            </a:extLst>
          </p:cNvPr>
          <p:cNvSpPr txBox="1"/>
          <p:nvPr/>
        </p:nvSpPr>
        <p:spPr>
          <a:xfrm>
            <a:off x="858855" y="776538"/>
            <a:ext cx="69924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351C48C7-AAA3-458D-B021-2FAA555DA526}"/>
              </a:ext>
            </a:extLst>
          </p:cNvPr>
          <p:cNvSpPr txBox="1"/>
          <p:nvPr/>
        </p:nvSpPr>
        <p:spPr>
          <a:xfrm>
            <a:off x="949005" y="769289"/>
            <a:ext cx="69924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B158F971-2853-4088-82C3-A3D9EDBBB276}"/>
              </a:ext>
            </a:extLst>
          </p:cNvPr>
          <p:cNvSpPr txBox="1"/>
          <p:nvPr/>
        </p:nvSpPr>
        <p:spPr>
          <a:xfrm>
            <a:off x="869348" y="792556"/>
            <a:ext cx="69924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C4EB5570-325E-402F-8455-D5591CBA56CE}"/>
              </a:ext>
            </a:extLst>
          </p:cNvPr>
          <p:cNvSpPr txBox="1"/>
          <p:nvPr/>
        </p:nvSpPr>
        <p:spPr>
          <a:xfrm>
            <a:off x="810609" y="835726"/>
            <a:ext cx="124209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Hết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giờ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17DC954F-049A-4CB6-9277-A19C240C2D3E}"/>
              </a:ext>
            </a:extLst>
          </p:cNvPr>
          <p:cNvSpPr/>
          <p:nvPr/>
        </p:nvSpPr>
        <p:spPr>
          <a:xfrm>
            <a:off x="4000749" y="2112487"/>
            <a:ext cx="7506801" cy="748145"/>
          </a:xfrm>
          <a:prstGeom prst="round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Tương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tự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như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thông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tin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trong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cuốn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sách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5539E4C0-AC94-4D8B-9070-D122DDCE4A7E}"/>
              </a:ext>
            </a:extLst>
          </p:cNvPr>
          <p:cNvSpPr/>
          <p:nvPr/>
        </p:nvSpPr>
        <p:spPr>
          <a:xfrm>
            <a:off x="4014677" y="4073681"/>
            <a:ext cx="7492873" cy="1013665"/>
          </a:xfrm>
          <a:prstGeom prst="round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Thành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các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trang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siêu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văn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bản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kết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nối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với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nhau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bởi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các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liên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kết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4" name="Text Box 121">
            <a:extLst>
              <a:ext uri="{FF2B5EF4-FFF2-40B4-BE49-F238E27FC236}">
                <a16:creationId xmlns:a16="http://schemas.microsoft.com/office/drawing/2014/main" id="{36DC94BF-C7A5-4F7B-9138-BDD786211F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26796" y="5975996"/>
            <a:ext cx="7286508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  <a:scene3d>
              <a:camera prst="perspective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4000" b="1" i="0" u="none" strike="noStrike" kern="1200" cap="none" spc="0" normalizeH="0" baseline="0" noProof="0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Tiếc</a:t>
            </a:r>
            <a:r>
              <a:rPr kumimoji="0" lang="en-US" altLang="en-US" sz="4000" b="1" i="0" u="none" strike="noStrike" kern="1200" cap="none" spc="0" normalizeH="0" baseline="0" noProof="0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1" i="0" u="none" strike="noStrike" kern="1200" cap="none" spc="0" normalizeH="0" baseline="0" noProof="0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quá</a:t>
            </a:r>
            <a:r>
              <a:rPr kumimoji="0" lang="en-US" altLang="en-US" sz="4000" b="1" i="0" u="none" strike="noStrike" kern="1200" cap="none" spc="0" normalizeH="0" baseline="0" noProof="0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…! </a:t>
            </a:r>
            <a:r>
              <a:rPr kumimoji="0" lang="en-US" altLang="en-US" sz="4000" b="1" i="0" u="none" strike="noStrike" kern="1200" cap="none" spc="0" normalizeH="0" baseline="0" noProof="0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kumimoji="0" lang="en-US" altLang="en-US" sz="4000" b="1" i="0" u="none" strike="noStrike" kern="1200" cap="none" spc="0" normalizeH="0" baseline="0" noProof="0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1" i="0" u="none" strike="noStrike" kern="1200" cap="none" spc="0" normalizeH="0" baseline="0" noProof="0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kumimoji="0" lang="en-US" altLang="en-US" sz="4000" b="1" i="0" u="none" strike="noStrike" kern="1200" cap="none" spc="0" normalizeH="0" baseline="0" noProof="0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1" i="0" u="none" strike="noStrike" kern="1200" cap="none" spc="0" normalizeH="0" baseline="0" noProof="0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  <a:r>
              <a:rPr kumimoji="0" lang="en-US" altLang="en-US" sz="4000" b="1" i="0" u="none" strike="noStrike" kern="1200" cap="none" spc="0" normalizeH="0" baseline="0" noProof="0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1" i="0" u="none" strike="noStrike" kern="1200" cap="none" spc="0" normalizeH="0" baseline="0" noProof="0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kumimoji="0" lang="en-US" altLang="en-US" sz="4000" b="1" i="0" u="none" strike="noStrike" kern="1200" cap="none" spc="0" normalizeH="0" baseline="0" noProof="0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!</a:t>
            </a:r>
          </a:p>
        </p:txBody>
      </p:sp>
      <p:sp>
        <p:nvSpPr>
          <p:cNvPr id="46" name="Text Box 121">
            <a:extLst>
              <a:ext uri="{FF2B5EF4-FFF2-40B4-BE49-F238E27FC236}">
                <a16:creationId xmlns:a16="http://schemas.microsoft.com/office/drawing/2014/main" id="{291A04FA-25DC-469B-BFE0-5879C80A7F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26796" y="6026727"/>
            <a:ext cx="7335352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  <a:scene3d>
              <a:camera prst="perspective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4000" b="1" i="0" u="none" strike="noStrike" kern="1200" cap="none" spc="0" normalizeH="0" baseline="0" noProof="0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Tiếc</a:t>
            </a:r>
            <a:r>
              <a:rPr kumimoji="0" lang="en-US" altLang="en-US" sz="4000" b="1" i="0" u="none" strike="noStrike" kern="1200" cap="none" spc="0" normalizeH="0" baseline="0" noProof="0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1" i="0" u="none" strike="noStrike" kern="1200" cap="none" spc="0" normalizeH="0" baseline="0" noProof="0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quá</a:t>
            </a:r>
            <a:r>
              <a:rPr kumimoji="0" lang="en-US" altLang="en-US" sz="4000" b="1" i="0" u="none" strike="noStrike" kern="1200" cap="none" spc="0" normalizeH="0" baseline="0" noProof="0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…! </a:t>
            </a:r>
            <a:r>
              <a:rPr kumimoji="0" lang="en-US" altLang="en-US" sz="4000" b="1" i="0" u="none" strike="noStrike" kern="1200" cap="none" spc="0" normalizeH="0" baseline="0" noProof="0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kumimoji="0" lang="en-US" altLang="en-US" sz="4000" b="1" i="0" u="none" strike="noStrike" kern="1200" cap="none" spc="0" normalizeH="0" baseline="0" noProof="0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1" i="0" u="none" strike="noStrike" kern="1200" cap="none" spc="0" normalizeH="0" baseline="0" noProof="0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kumimoji="0" lang="en-US" altLang="en-US" sz="4000" b="1" i="0" u="none" strike="noStrike" kern="1200" cap="none" spc="0" normalizeH="0" baseline="0" noProof="0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1" i="0" u="none" strike="noStrike" kern="1200" cap="none" spc="0" normalizeH="0" baseline="0" noProof="0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  <a:r>
              <a:rPr kumimoji="0" lang="en-US" altLang="en-US" sz="4000" b="1" i="0" u="none" strike="noStrike" kern="1200" cap="none" spc="0" normalizeH="0" baseline="0" noProof="0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1" i="0" u="none" strike="noStrike" kern="1200" cap="none" spc="0" normalizeH="0" baseline="0" noProof="0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kumimoji="0" lang="en-US" altLang="en-US" sz="4000" b="1" i="0" u="none" strike="noStrike" kern="1200" cap="none" spc="0" normalizeH="0" baseline="0" noProof="0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!</a:t>
            </a:r>
          </a:p>
        </p:txBody>
      </p:sp>
      <p:pic>
        <p:nvPicPr>
          <p:cNvPr id="2" name="Tieng-dong-ho-tich-tac-www_tiengdong_com">
            <a:hlinkClick r:id="" action="ppaction://media"/>
            <a:extLst>
              <a:ext uri="{FF2B5EF4-FFF2-40B4-BE49-F238E27FC236}">
                <a16:creationId xmlns:a16="http://schemas.microsoft.com/office/drawing/2014/main" id="{8EADAA77-FB26-4A69-802A-541C84A6299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777144" y="783787"/>
            <a:ext cx="609600" cy="609600"/>
          </a:xfrm>
          <a:prstGeom prst="rect">
            <a:avLst/>
          </a:prstGeom>
        </p:spPr>
      </p:pic>
      <p:pic>
        <p:nvPicPr>
          <p:cNvPr id="40" name="Picture 2" descr="게임 인터페이스 시작 버튼을 압살했다 형판 갈색에 대한 스톡 벡터 아트 및 기타 이미지 - iStock">
            <a:extLst>
              <a:ext uri="{FF2B5EF4-FFF2-40B4-BE49-F238E27FC236}">
                <a16:creationId xmlns:a16="http://schemas.microsoft.com/office/drawing/2014/main" id="{ABEDF29E-23DB-4504-B486-6D2EC7D168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>
                        <a14:foregroundMark x1="37740" y1="46394" x2="39904" y2="51202"/>
                        <a14:foregroundMark x1="43750" y1="46635" x2="43990" y2="50962"/>
                        <a14:foregroundMark x1="50000" y1="47115" x2="51442" y2="51683"/>
                        <a14:foregroundMark x1="47596" y1="52163" x2="49038" y2="46635"/>
                        <a14:foregroundMark x1="55288" y1="45192" x2="55288" y2="52163"/>
                        <a14:foregroundMark x1="57452" y1="48077" x2="57452" y2="48077"/>
                        <a14:foregroundMark x1="62981" y1="45913" x2="62981" y2="45913"/>
                        <a14:foregroundMark x1="61779" y1="46635" x2="62260" y2="5168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73523" y="1853182"/>
            <a:ext cx="3546118" cy="3680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173">
            <a:extLst>
              <a:ext uri="{FF2B5EF4-FFF2-40B4-BE49-F238E27FC236}">
                <a16:creationId xmlns:a16="http://schemas.microsoft.com/office/drawing/2014/main" id="{16F55502-0B94-4015-9D33-54F5F90C0CD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398" y="5669461"/>
            <a:ext cx="956899" cy="9568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 descr="Index of /classrooms/ID2_Fall_2015/Cindy_Reyes-Cortes/Unit  1/Hueys_css/Images">
            <a:extLst>
              <a:ext uri="{FF2B5EF4-FFF2-40B4-BE49-F238E27FC236}">
                <a16:creationId xmlns:a16="http://schemas.microsoft.com/office/drawing/2014/main" id="{F9211EB8-BE7C-452B-8147-F560D58C83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350" y="4417927"/>
            <a:ext cx="1939636" cy="1242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9496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8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1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8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8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50"/>
                            </p:stCondLst>
                            <p:childTnLst>
                              <p:par>
                                <p:cTn id="74" presetID="53" presetClass="exit" presetSubtype="32" fill="hold" grpId="1" nodeType="afterEffect">
                                  <p:stCondLst>
                                    <p:cond delay="2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75" dur="5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7" dur="5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750"/>
                            </p:stCondLst>
                            <p:childTnLst>
                              <p:par>
                                <p:cTn id="94" presetID="53" presetClass="exit" presetSubtype="32" fill="hold" grpId="1" nodeType="afterEffect">
                                  <p:stCondLst>
                                    <p:cond delay="2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95" dur="5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7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3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13" presetID="53" presetClass="exit" presetSubtype="32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4" dur="5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6" dur="5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18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9" fill="hold">
                      <p:stCondLst>
                        <p:cond delay="0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2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500"/>
                            </p:stCondLst>
                            <p:childTnLst>
                              <p:par>
                                <p:cTn id="1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audio>
              <p:cMediaNode vol="80000">
                <p:cTn id="1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133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4" fill="hold">
                      <p:stCondLst>
                        <p:cond delay="0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7" dur="6000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8" presetID="21" presetClass="entr" presetSubtype="1" repeatCount="1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0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1" presetClass="entr" presetSubtype="1" repeatCount="1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3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0" presetClass="exit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0" presetClass="exit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0" presetClass="exit" presetSubtype="0" fill="hold" grpId="1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0" presetClass="entr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10" presetClass="exit" presetSubtype="0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0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10" presetClass="entr" presetSubtype="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10" presetClass="exit" presetSubtype="0" fill="hold" grpId="1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0" presetClass="entr" presetSubtype="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10" presetClass="exit" presetSubtype="0" fill="hold" grpId="1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2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10" presetClass="entr" presetSubtype="0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4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207" restart="whenNotActive" fill="hold" evtFilter="cancelBubble" nodeType="interactiveSeq">
                <p:stCondLst>
                  <p:cond evt="onClick" delay="0">
                    <p:tgtEl>
                      <p:spTgt spid="5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8" fill="hold">
                      <p:stCondLst>
                        <p:cond delay="0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1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2"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10" grpId="0"/>
      <p:bldP spid="10" grpId="1"/>
      <p:bldP spid="51" grpId="0" animBg="1"/>
      <p:bldP spid="51" grpId="1" animBg="1"/>
      <p:bldP spid="52" grpId="0" animBg="1"/>
      <p:bldP spid="52" grpId="1" animBg="1"/>
      <p:bldP spid="54" grpId="0" animBg="1"/>
      <p:bldP spid="55" grpId="0" animBg="1"/>
      <p:bldP spid="56" grpId="0" animBg="1"/>
      <p:bldP spid="57" grpId="0" animBg="1"/>
      <p:bldP spid="60" grpId="0"/>
      <p:bldP spid="79" grpId="0" animBg="1"/>
      <p:bldP spid="79" grpId="1" animBg="1"/>
      <p:bldP spid="84" grpId="0" animBg="1"/>
      <p:bldP spid="85" grpId="0" animBg="1"/>
      <p:bldP spid="86" grpId="0"/>
      <p:bldP spid="86" grpId="1"/>
      <p:bldP spid="87" grpId="0"/>
      <p:bldP spid="87" grpId="1"/>
      <p:bldP spid="88" grpId="0"/>
      <p:bldP spid="88" grpId="1"/>
      <p:bldP spid="89" grpId="0"/>
      <p:bldP spid="89" grpId="1"/>
      <p:bldP spid="90" grpId="0"/>
      <p:bldP spid="90" grpId="1"/>
      <p:bldP spid="91" grpId="0"/>
      <p:bldP spid="91" grpId="1"/>
      <p:bldP spid="92" grpId="0"/>
      <p:bldP spid="92" grpId="1"/>
      <p:bldP spid="93" grpId="0"/>
      <p:bldP spid="93" grpId="1"/>
      <p:bldP spid="94" grpId="0"/>
      <p:bldP spid="94" grpId="1"/>
      <p:bldP spid="95" grpId="0"/>
      <p:bldP spid="95" grpId="1"/>
      <p:bldP spid="96" grpId="0"/>
      <p:bldP spid="42" grpId="0" animBg="1"/>
      <p:bldP spid="42" grpId="1" animBg="1"/>
      <p:bldP spid="43" grpId="0" animBg="1"/>
      <p:bldP spid="43" grpId="1" animBg="1"/>
      <p:bldP spid="44" grpId="0"/>
      <p:bldP spid="44" grpId="1"/>
      <p:bldP spid="46" grpId="0"/>
      <p:bldP spid="46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Khung viền PowerPoint đẹp">
            <a:extLst>
              <a:ext uri="{FF2B5EF4-FFF2-40B4-BE49-F238E27FC236}">
                <a16:creationId xmlns:a16="http://schemas.microsoft.com/office/drawing/2014/main" id="{5B43539E-807D-48DA-B8CB-F55905390F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0764" y="168448"/>
            <a:ext cx="9524187" cy="1797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56" descr="Picture1">
            <a:extLst>
              <a:ext uri="{FF2B5EF4-FFF2-40B4-BE49-F238E27FC236}">
                <a16:creationId xmlns:a16="http://schemas.microsoft.com/office/drawing/2014/main" id="{A6B0E8CE-C1E8-4B5D-BF9A-415A1D7CF8C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3819" y="763704"/>
            <a:ext cx="854169" cy="854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9E7F85A-5EC0-492B-8956-AD9AEABE3D4E}"/>
              </a:ext>
            </a:extLst>
          </p:cNvPr>
          <p:cNvSpPr txBox="1"/>
          <p:nvPr/>
        </p:nvSpPr>
        <p:spPr>
          <a:xfrm>
            <a:off x="2467567" y="529068"/>
            <a:ext cx="800107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Câu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 2: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Em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hãy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ghép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mỗi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nội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dung ở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cột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A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với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cột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B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cho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phù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hợp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C1463DFB-751F-43B4-A361-71075BAE82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9768012"/>
              </p:ext>
            </p:extLst>
          </p:nvPr>
        </p:nvGraphicFramePr>
        <p:xfrm>
          <a:off x="434477" y="2087143"/>
          <a:ext cx="10034164" cy="4320189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5017082">
                  <a:extLst>
                    <a:ext uri="{9D8B030D-6E8A-4147-A177-3AD203B41FA5}">
                      <a16:colId xmlns:a16="http://schemas.microsoft.com/office/drawing/2014/main" val="1689956808"/>
                    </a:ext>
                  </a:extLst>
                </a:gridCol>
                <a:gridCol w="5017082">
                  <a:extLst>
                    <a:ext uri="{9D8B030D-6E8A-4147-A177-3AD203B41FA5}">
                      <a16:colId xmlns:a16="http://schemas.microsoft.com/office/drawing/2014/main" val="672864816"/>
                    </a:ext>
                  </a:extLst>
                </a:gridCol>
              </a:tblGrid>
              <a:tr h="667903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3079072"/>
                  </a:ext>
                </a:extLst>
              </a:tr>
              <a:tr h="667903">
                <a:tc>
                  <a:txBody>
                    <a:bodyPr/>
                    <a:lstStyle/>
                    <a:p>
                      <a:r>
                        <a:rPr lang="en-US" sz="2800" b="0" dirty="0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1) Website </a:t>
                      </a:r>
                      <a:r>
                        <a:rPr lang="en-US" sz="2800" b="0" dirty="0" err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là</a:t>
                      </a:r>
                      <a:r>
                        <a:rPr lang="en-US" sz="2800" b="0" dirty="0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dirty="0" err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tập</a:t>
                      </a:r>
                      <a:r>
                        <a:rPr lang="en-US" sz="2800" b="0" dirty="0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dirty="0" err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hợp</a:t>
                      </a:r>
                      <a:endParaRPr lang="en-US" sz="2800" b="0" dirty="0">
                        <a:solidFill>
                          <a:srgbClr val="0000C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b="0" dirty="0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a) </a:t>
                      </a:r>
                      <a:r>
                        <a:rPr lang="en-US" sz="2800" b="0" dirty="0" err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sử</a:t>
                      </a:r>
                      <a:r>
                        <a:rPr lang="en-US" sz="2800" b="0" dirty="0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dirty="0" err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dụng</a:t>
                      </a:r>
                      <a:r>
                        <a:rPr lang="en-US" sz="2800" b="0" dirty="0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dirty="0" err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trình</a:t>
                      </a:r>
                      <a:r>
                        <a:rPr lang="en-US" sz="2800" b="0" dirty="0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dirty="0" err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duyệt</a:t>
                      </a:r>
                      <a:r>
                        <a:rPr lang="en-US" sz="2800" b="0" dirty="0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web.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1683691"/>
                  </a:ext>
                </a:extLst>
              </a:tr>
              <a:tr h="667903">
                <a:tc>
                  <a:txBody>
                    <a:bodyPr/>
                    <a:lstStyle/>
                    <a:p>
                      <a:r>
                        <a:rPr lang="en-US" sz="2800" b="0" dirty="0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Khi </a:t>
                      </a:r>
                      <a:r>
                        <a:rPr lang="en-US" sz="2800" b="0" dirty="0" err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duyệt</a:t>
                      </a:r>
                      <a:r>
                        <a:rPr lang="en-US" sz="2800" b="0" dirty="0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web, </a:t>
                      </a:r>
                      <a:r>
                        <a:rPr lang="en-US" sz="2800" b="0" dirty="0" err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muốn</a:t>
                      </a:r>
                      <a:r>
                        <a:rPr lang="en-US" sz="2800" b="0" dirty="0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dirty="0" err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chuyển</a:t>
                      </a:r>
                      <a:r>
                        <a:rPr lang="en-US" sz="2800" b="0" dirty="0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dirty="0" err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đến</a:t>
                      </a:r>
                      <a:r>
                        <a:rPr lang="en-US" sz="2800" b="0" dirty="0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dirty="0" err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một</a:t>
                      </a:r>
                      <a:r>
                        <a:rPr lang="en-US" sz="2800" b="0" dirty="0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dirty="0" err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nội</a:t>
                      </a:r>
                      <a:r>
                        <a:rPr lang="en-US" sz="2800" b="0" dirty="0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dung </a:t>
                      </a:r>
                      <a:r>
                        <a:rPr lang="en-US" sz="2800" b="0" dirty="0" err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hoặc</a:t>
                      </a:r>
                      <a:r>
                        <a:rPr lang="en-US" sz="2800" b="0" dirty="0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dirty="0" err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một</a:t>
                      </a:r>
                      <a:r>
                        <a:rPr lang="en-US" sz="2800" b="0" dirty="0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dirty="0" err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trang</a:t>
                      </a:r>
                      <a:r>
                        <a:rPr lang="en-US" sz="2800" b="0" dirty="0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web </a:t>
                      </a:r>
                      <a:r>
                        <a:rPr lang="en-US" sz="2800" b="0" dirty="0" err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khác</a:t>
                      </a:r>
                      <a:r>
                        <a:rPr lang="en-US" sz="2800" b="0" dirty="0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dirty="0" err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thì</a:t>
                      </a:r>
                      <a:r>
                        <a:rPr lang="en-US" sz="2800" b="0" dirty="0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ta </a:t>
                      </a:r>
                      <a:r>
                        <a:rPr lang="en-US" sz="2800" b="0" dirty="0" err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nháy</a:t>
                      </a:r>
                      <a:r>
                        <a:rPr lang="en-US" sz="2800" b="0" dirty="0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dirty="0" err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chuột</a:t>
                      </a:r>
                      <a:r>
                        <a:rPr lang="en-US" sz="2800" b="0" dirty="0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dirty="0" err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vào</a:t>
                      </a:r>
                      <a:endParaRPr lang="en-US" sz="2800" b="0" dirty="0">
                        <a:solidFill>
                          <a:srgbClr val="0000C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b="0" dirty="0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b) website </a:t>
                      </a:r>
                      <a:r>
                        <a:rPr lang="en-US" sz="2800" b="0" dirty="0" err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trên</a:t>
                      </a:r>
                      <a:r>
                        <a:rPr lang="en-US" sz="2800" b="0" dirty="0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Internet.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48537418"/>
                  </a:ext>
                </a:extLst>
              </a:tr>
              <a:tr h="667903">
                <a:tc>
                  <a:txBody>
                    <a:bodyPr/>
                    <a:lstStyle/>
                    <a:p>
                      <a:r>
                        <a:rPr lang="en-US" sz="2800" b="0" dirty="0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3) </a:t>
                      </a:r>
                      <a:r>
                        <a:rPr lang="en-US" sz="2800" b="0" dirty="0" err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Để</a:t>
                      </a:r>
                      <a:r>
                        <a:rPr lang="en-US" sz="2800" b="0" dirty="0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dirty="0" err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truy</a:t>
                      </a:r>
                      <a:r>
                        <a:rPr lang="en-US" sz="2800" b="0" dirty="0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dirty="0" err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cập</a:t>
                      </a:r>
                      <a:r>
                        <a:rPr lang="en-US" sz="2800" b="0" dirty="0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dirty="0" err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2800" b="0" dirty="0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dirty="0" err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trang</a:t>
                      </a:r>
                      <a:r>
                        <a:rPr lang="en-US" sz="2800" b="0" dirty="0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web ta </a:t>
                      </a:r>
                      <a:r>
                        <a:rPr lang="en-US" sz="2800" b="0" dirty="0" err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cần</a:t>
                      </a:r>
                      <a:endParaRPr lang="en-US" sz="2800" b="0" dirty="0">
                        <a:solidFill>
                          <a:srgbClr val="0000C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b="0" dirty="0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c) </a:t>
                      </a:r>
                      <a:r>
                        <a:rPr lang="en-US" sz="2800" b="0" dirty="0" err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2800" b="0" dirty="0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dirty="0" err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trang</a:t>
                      </a:r>
                      <a:r>
                        <a:rPr lang="en-US" sz="2800" b="0" dirty="0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web </a:t>
                      </a:r>
                      <a:r>
                        <a:rPr lang="en-US" sz="2800" b="0" dirty="0" err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liên</a:t>
                      </a:r>
                      <a:r>
                        <a:rPr lang="en-US" sz="2800" b="0" dirty="0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dirty="0" err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quan</a:t>
                      </a:r>
                      <a:r>
                        <a:rPr lang="en-US" sz="2800" b="0" dirty="0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dirty="0" err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được</a:t>
                      </a:r>
                      <a:r>
                        <a:rPr lang="en-US" sz="2800" b="0" dirty="0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dirty="0" err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truy</a:t>
                      </a:r>
                      <a:r>
                        <a:rPr lang="en-US" sz="2800" b="0" dirty="0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dirty="0" err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cập</a:t>
                      </a:r>
                      <a:r>
                        <a:rPr lang="en-US" sz="2800" b="0" dirty="0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dirty="0" err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thông</a:t>
                      </a:r>
                      <a:r>
                        <a:rPr lang="en-US" sz="2800" b="0" dirty="0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qua </a:t>
                      </a:r>
                      <a:r>
                        <a:rPr lang="en-US" sz="2800" b="0" dirty="0" err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một</a:t>
                      </a:r>
                      <a:r>
                        <a:rPr lang="en-US" sz="2800" b="0" dirty="0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dirty="0" err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địa</a:t>
                      </a:r>
                      <a:r>
                        <a:rPr lang="en-US" sz="2800" b="0" dirty="0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dirty="0" err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chỉ</a:t>
                      </a:r>
                      <a:r>
                        <a:rPr lang="en-US" sz="2800" b="0" dirty="0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7734839"/>
                  </a:ext>
                </a:extLst>
              </a:tr>
              <a:tr h="667903">
                <a:tc>
                  <a:txBody>
                    <a:bodyPr/>
                    <a:lstStyle/>
                    <a:p>
                      <a:r>
                        <a:rPr lang="en-US" sz="2800" b="0" dirty="0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4) WWW </a:t>
                      </a:r>
                      <a:r>
                        <a:rPr lang="en-US" sz="2800" b="0" dirty="0" err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là</a:t>
                      </a:r>
                      <a:r>
                        <a:rPr lang="en-US" sz="2800" b="0" dirty="0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dirty="0" err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hệ</a:t>
                      </a:r>
                      <a:r>
                        <a:rPr lang="en-US" sz="2800" b="0" dirty="0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dirty="0" err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thống</a:t>
                      </a:r>
                      <a:r>
                        <a:rPr lang="en-US" sz="2800" b="0" dirty="0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dirty="0" err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</a:t>
                      </a:r>
                      <a:endParaRPr lang="en-US" sz="2800" b="0" dirty="0">
                        <a:solidFill>
                          <a:srgbClr val="0000C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b="0" dirty="0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d) </a:t>
                      </a:r>
                      <a:r>
                        <a:rPr lang="en-US" sz="2800" b="0" dirty="0" err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liên</a:t>
                      </a:r>
                      <a:r>
                        <a:rPr lang="en-US" sz="2800" b="0" dirty="0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dirty="0" err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kết</a:t>
                      </a:r>
                      <a:r>
                        <a:rPr lang="en-US" sz="2800" b="0" dirty="0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dirty="0" err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trỏ</a:t>
                      </a:r>
                      <a:r>
                        <a:rPr lang="en-US" sz="2800" b="0" dirty="0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dirty="0" err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đến</a:t>
                      </a:r>
                      <a:r>
                        <a:rPr lang="en-US" sz="2800" b="0" dirty="0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dirty="0" err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đó</a:t>
                      </a:r>
                      <a:r>
                        <a:rPr lang="en-US" sz="2800" b="0" dirty="0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9885711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7733C514-CDEB-4594-9E86-85806E434A33}"/>
              </a:ext>
            </a:extLst>
          </p:cNvPr>
          <p:cNvSpPr txBox="1"/>
          <p:nvPr/>
        </p:nvSpPr>
        <p:spPr>
          <a:xfrm>
            <a:off x="10573305" y="2208773"/>
            <a:ext cx="15003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ĐÁP ÁN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9FDF519-7CD2-4807-86C9-DA519E401709}"/>
              </a:ext>
            </a:extLst>
          </p:cNvPr>
          <p:cNvSpPr txBox="1"/>
          <p:nvPr/>
        </p:nvSpPr>
        <p:spPr>
          <a:xfrm>
            <a:off x="10850414" y="2782159"/>
            <a:ext cx="11842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1 -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23BC526-1792-41B3-9B80-C1F44139A3B2}"/>
              </a:ext>
            </a:extLst>
          </p:cNvPr>
          <p:cNvSpPr txBox="1"/>
          <p:nvPr/>
        </p:nvSpPr>
        <p:spPr>
          <a:xfrm>
            <a:off x="10889413" y="3792934"/>
            <a:ext cx="11842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2 -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42E22DA-2FE8-435B-A466-862487BE0B69}"/>
              </a:ext>
            </a:extLst>
          </p:cNvPr>
          <p:cNvSpPr txBox="1"/>
          <p:nvPr/>
        </p:nvSpPr>
        <p:spPr>
          <a:xfrm>
            <a:off x="10889413" y="4950749"/>
            <a:ext cx="11842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3 -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3CF1145-2916-421A-ADA1-130F6E1DC235}"/>
              </a:ext>
            </a:extLst>
          </p:cNvPr>
          <p:cNvSpPr txBox="1"/>
          <p:nvPr/>
        </p:nvSpPr>
        <p:spPr>
          <a:xfrm>
            <a:off x="10889413" y="5724586"/>
            <a:ext cx="11842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4 -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E787B75-BC36-40E7-BB56-DDDB7780D029}"/>
              </a:ext>
            </a:extLst>
          </p:cNvPr>
          <p:cNvSpPr txBox="1"/>
          <p:nvPr/>
        </p:nvSpPr>
        <p:spPr>
          <a:xfrm>
            <a:off x="11399980" y="2731993"/>
            <a:ext cx="6480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5AFDC8A-89A8-4E1B-AF71-95D3BE9B4B39}"/>
              </a:ext>
            </a:extLst>
          </p:cNvPr>
          <p:cNvSpPr txBox="1"/>
          <p:nvPr/>
        </p:nvSpPr>
        <p:spPr>
          <a:xfrm>
            <a:off x="11425561" y="3747276"/>
            <a:ext cx="6480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795EAA3-D509-4206-A81F-82EB4AFA9DF4}"/>
              </a:ext>
            </a:extLst>
          </p:cNvPr>
          <p:cNvSpPr txBox="1"/>
          <p:nvPr/>
        </p:nvSpPr>
        <p:spPr>
          <a:xfrm>
            <a:off x="11425561" y="4919971"/>
            <a:ext cx="6480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B1F6126-688E-4ADA-B22E-08133ADA8351}"/>
              </a:ext>
            </a:extLst>
          </p:cNvPr>
          <p:cNvSpPr txBox="1"/>
          <p:nvPr/>
        </p:nvSpPr>
        <p:spPr>
          <a:xfrm>
            <a:off x="11421223" y="5696911"/>
            <a:ext cx="6480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3230842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alphaModFix amt="7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935980" y="-48871"/>
            <a:ext cx="10265420" cy="2461871"/>
            <a:chOff x="935980" y="-48871"/>
            <a:chExt cx="10265420" cy="2461871"/>
          </a:xfrm>
        </p:grpSpPr>
        <p:sp>
          <p:nvSpPr>
            <p:cNvPr id="2" name="Rounded Rectangle 1"/>
            <p:cNvSpPr/>
            <p:nvPr/>
          </p:nvSpPr>
          <p:spPr>
            <a:xfrm>
              <a:off x="1041400" y="457200"/>
              <a:ext cx="10160000" cy="187960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5980" y="-48871"/>
              <a:ext cx="2505720" cy="2461871"/>
            </a:xfrm>
            <a:prstGeom prst="rect">
              <a:avLst/>
            </a:prstGeom>
          </p:spPr>
        </p:pic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8800" y="-330200"/>
            <a:ext cx="2933700" cy="2933700"/>
          </a:xfrm>
          <a:prstGeom prst="rect">
            <a:avLst/>
          </a:prstGeom>
        </p:spPr>
      </p:pic>
      <p:pic>
        <p:nvPicPr>
          <p:cNvPr id="5" name="Picture 4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171" y="3306176"/>
            <a:ext cx="4860465" cy="1500301"/>
          </a:xfrm>
          <a:prstGeom prst="rect">
            <a:avLst/>
          </a:prstGeom>
          <a:ln>
            <a:noFill/>
          </a:ln>
        </p:spPr>
      </p:pic>
      <p:pic>
        <p:nvPicPr>
          <p:cNvPr id="13" name="Picture 12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173" y="5098536"/>
            <a:ext cx="4860465" cy="1532208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68CCCB1E-5D6D-4B1D-94ED-906BCD4A2D0C}"/>
              </a:ext>
            </a:extLst>
          </p:cNvPr>
          <p:cNvSpPr/>
          <p:nvPr/>
        </p:nvSpPr>
        <p:spPr>
          <a:xfrm>
            <a:off x="1413164" y="586715"/>
            <a:ext cx="9522605" cy="16205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kern="0" spc="50" dirty="0">
                <a:ln w="9525" cmpd="sng">
                  <a:solidFill>
                    <a:prstClr val="black">
                      <a:lumMod val="85000"/>
                      <a:lumOff val="15000"/>
                    </a:prstClr>
                  </a:solidFill>
                  <a:prstDash val="solid"/>
                </a:ln>
                <a:solidFill>
                  <a:srgbClr val="EB701D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World Wide Web </a:t>
            </a:r>
            <a:r>
              <a:rPr lang="en-US" sz="4000" b="1" kern="0" spc="50" dirty="0" err="1">
                <a:ln w="9525" cmpd="sng">
                  <a:solidFill>
                    <a:prstClr val="black">
                      <a:lumMod val="85000"/>
                      <a:lumOff val="15000"/>
                    </a:prstClr>
                  </a:solidFill>
                  <a:prstDash val="solid"/>
                </a:ln>
                <a:solidFill>
                  <a:srgbClr val="EB701D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là</a:t>
            </a:r>
            <a:r>
              <a:rPr lang="en-US" sz="4000" b="1" kern="0" spc="50" dirty="0">
                <a:ln w="9525" cmpd="sng">
                  <a:solidFill>
                    <a:prstClr val="black">
                      <a:lumMod val="85000"/>
                      <a:lumOff val="15000"/>
                    </a:prstClr>
                  </a:solidFill>
                  <a:prstDash val="solid"/>
                </a:ln>
                <a:solidFill>
                  <a:srgbClr val="EB701D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kern="0" spc="50" dirty="0" err="1">
                <a:ln w="9525" cmpd="sng">
                  <a:solidFill>
                    <a:prstClr val="black">
                      <a:lumMod val="85000"/>
                      <a:lumOff val="15000"/>
                    </a:prstClr>
                  </a:solidFill>
                  <a:prstDash val="solid"/>
                </a:ln>
                <a:solidFill>
                  <a:srgbClr val="EB701D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gì</a:t>
            </a:r>
            <a:r>
              <a:rPr lang="en-US" sz="4000" b="1" kern="0" spc="50" dirty="0">
                <a:ln w="9525" cmpd="sng">
                  <a:solidFill>
                    <a:prstClr val="black">
                      <a:lumMod val="85000"/>
                      <a:lumOff val="15000"/>
                    </a:prstClr>
                  </a:solidFill>
                  <a:prstDash val="solid"/>
                </a:ln>
                <a:solidFill>
                  <a:srgbClr val="EB701D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?</a:t>
            </a:r>
            <a:endParaRPr kumimoji="0" lang="en-US" sz="4000" b="1" i="0" u="none" strike="noStrike" kern="0" cap="none" spc="50" normalizeH="0" baseline="0" noProof="0" dirty="0">
              <a:ln w="9525" cmpd="sng">
                <a:solidFill>
                  <a:prstClr val="black">
                    <a:lumMod val="85000"/>
                    <a:lumOff val="15000"/>
                  </a:prstClr>
                </a:solidFill>
                <a:prstDash val="solid"/>
              </a:ln>
              <a:solidFill>
                <a:srgbClr val="EB701D"/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uLnTx/>
              <a:uFillTx/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3" name="Picture 22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0417" y="3231793"/>
            <a:ext cx="4756411" cy="1412705"/>
          </a:xfrm>
          <a:prstGeom prst="rect">
            <a:avLst/>
          </a:prstGeom>
        </p:spPr>
      </p:pic>
      <p:pic>
        <p:nvPicPr>
          <p:cNvPr id="24" name="Picture 23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2218" y="5098536"/>
            <a:ext cx="4604609" cy="1510540"/>
          </a:xfrm>
          <a:prstGeom prst="rect">
            <a:avLst/>
          </a:prstGeom>
        </p:spPr>
      </p:pic>
      <p:grpSp>
        <p:nvGrpSpPr>
          <p:cNvPr id="35" name="Group 34"/>
          <p:cNvGrpSpPr/>
          <p:nvPr/>
        </p:nvGrpSpPr>
        <p:grpSpPr>
          <a:xfrm>
            <a:off x="4766435" y="2823907"/>
            <a:ext cx="1001611" cy="1531482"/>
            <a:chOff x="3985437" y="2941753"/>
            <a:chExt cx="1001611" cy="1531482"/>
          </a:xfrm>
        </p:grpSpPr>
        <p:pic>
          <p:nvPicPr>
            <p:cNvPr id="15" name="Picture 14">
              <a:hlinkClick r:id="rId12" action="ppaction://hlinksldjump"/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ackgroundRemoval t="1594" b="100000" l="1786" r="98929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950667">
              <a:off x="3927576" y="3413762"/>
              <a:ext cx="1117334" cy="1001611"/>
            </a:xfrm>
            <a:prstGeom prst="rect">
              <a:avLst/>
            </a:prstGeom>
          </p:spPr>
        </p:pic>
        <p:sp>
          <p:nvSpPr>
            <p:cNvPr id="8" name="TextBox 7">
              <a:hlinkClick r:id="rId8" action="ppaction://hlinksldjump"/>
            </p:cNvPr>
            <p:cNvSpPr txBox="1"/>
            <p:nvPr/>
          </p:nvSpPr>
          <p:spPr>
            <a:xfrm>
              <a:off x="4396412" y="2941753"/>
              <a:ext cx="561372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800" b="0" i="0" u="none" strike="noStrike" kern="1200" cap="none" spc="0" normalizeH="0" baseline="0" noProof="0" dirty="0">
                  <a:ln w="28575">
                    <a:solidFill>
                      <a:prstClr val="black"/>
                    </a:solidFill>
                  </a:ln>
                  <a:solidFill>
                    <a:srgbClr val="C37930"/>
                  </a:solidFill>
                  <a:effectLst/>
                  <a:uLnTx/>
                  <a:uFillTx/>
                  <a:latin typeface="iCiel Cadena" panose="02000503000000020004" charset="0"/>
                  <a:ea typeface="+mn-ea"/>
                  <a:cs typeface="+mn-cs"/>
                </a:rPr>
                <a:t>A</a:t>
              </a: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4716501" y="4769536"/>
            <a:ext cx="1134331" cy="1407493"/>
            <a:chOff x="3901682" y="4683256"/>
            <a:chExt cx="1333064" cy="1859147"/>
          </a:xfrm>
        </p:grpSpPr>
        <p:pic>
          <p:nvPicPr>
            <p:cNvPr id="25" name="Picture 24">
              <a:hlinkClick r:id="rId10" action="ppaction://hlinksldjump"/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950667">
              <a:off x="3824673" y="5132330"/>
              <a:ext cx="1487082" cy="1333064"/>
            </a:xfrm>
            <a:prstGeom prst="rect">
              <a:avLst/>
            </a:prstGeom>
          </p:spPr>
        </p:pic>
        <p:sp>
          <p:nvSpPr>
            <p:cNvPr id="28" name="TextBox 27">
              <a:hlinkClick r:id="rId10" action="ppaction://hlinksldjump"/>
            </p:cNvPr>
            <p:cNvSpPr txBox="1"/>
            <p:nvPr/>
          </p:nvSpPr>
          <p:spPr>
            <a:xfrm>
              <a:off x="4475871" y="4683256"/>
              <a:ext cx="514885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800" b="0" i="0" u="none" strike="noStrike" kern="1200" cap="none" spc="0" normalizeH="0" baseline="0" noProof="0" dirty="0">
                  <a:ln w="28575">
                    <a:solidFill>
                      <a:prstClr val="black"/>
                    </a:solidFill>
                  </a:ln>
                  <a:solidFill>
                    <a:srgbClr val="C37930"/>
                  </a:solidFill>
                  <a:effectLst/>
                  <a:uLnTx/>
                  <a:uFillTx/>
                  <a:latin typeface="iCiel Cadena" panose="02000503000000020004" charset="0"/>
                  <a:ea typeface="+mn-ea"/>
                  <a:cs typeface="+mn-cs"/>
                </a:rPr>
                <a:t>C</a:t>
              </a: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491956" y="2823633"/>
            <a:ext cx="1001611" cy="1570159"/>
            <a:chOff x="6897095" y="2964459"/>
            <a:chExt cx="1001611" cy="1570159"/>
          </a:xfrm>
        </p:grpSpPr>
        <p:pic>
          <p:nvPicPr>
            <p:cNvPr id="26" name="Picture 25">
              <a:hlinkClick r:id="rId8" action="ppaction://hlinksldjump"/>
            </p:cNvPr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649333" flipH="1">
              <a:off x="6839234" y="3475145"/>
              <a:ext cx="1117334" cy="1001611"/>
            </a:xfrm>
            <a:prstGeom prst="rect">
              <a:avLst/>
            </a:prstGeom>
          </p:spPr>
        </p:pic>
        <p:sp>
          <p:nvSpPr>
            <p:cNvPr id="29" name="TextBox 28">
              <a:hlinkClick r:id="rId8" action="ppaction://hlinksldjump"/>
            </p:cNvPr>
            <p:cNvSpPr txBox="1"/>
            <p:nvPr/>
          </p:nvSpPr>
          <p:spPr>
            <a:xfrm>
              <a:off x="6986612" y="2964459"/>
              <a:ext cx="561372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800" b="0" i="0" u="none" strike="noStrike" kern="1200" cap="none" spc="0" normalizeH="0" baseline="0" noProof="0" dirty="0">
                  <a:ln w="28575">
                    <a:solidFill>
                      <a:prstClr val="black"/>
                    </a:solidFill>
                  </a:ln>
                  <a:solidFill>
                    <a:srgbClr val="C37930"/>
                  </a:solidFill>
                  <a:effectLst/>
                  <a:uLnTx/>
                  <a:uFillTx/>
                  <a:latin typeface="iCiel Cadena" panose="02000503000000020004" charset="0"/>
                  <a:ea typeface="+mn-ea"/>
                  <a:cs typeface="+mn-cs"/>
                </a:rPr>
                <a:t>B</a:t>
              </a: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711552" y="4669997"/>
            <a:ext cx="866159" cy="1593481"/>
            <a:chOff x="6780706" y="4686364"/>
            <a:chExt cx="1333064" cy="1866931"/>
          </a:xfrm>
        </p:grpSpPr>
        <p:pic>
          <p:nvPicPr>
            <p:cNvPr id="27" name="Picture 26">
              <a:hlinkClick r:id="rId8" action="ppaction://hlinksldjump"/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649333" flipH="1">
              <a:off x="6703697" y="5143222"/>
              <a:ext cx="1487082" cy="1333064"/>
            </a:xfrm>
            <a:prstGeom prst="rect">
              <a:avLst/>
            </a:prstGeom>
          </p:spPr>
        </p:pic>
        <p:sp>
          <p:nvSpPr>
            <p:cNvPr id="30" name="TextBox 29">
              <a:hlinkClick r:id="rId8" action="ppaction://hlinksldjump"/>
            </p:cNvPr>
            <p:cNvSpPr txBox="1"/>
            <p:nvPr/>
          </p:nvSpPr>
          <p:spPr>
            <a:xfrm>
              <a:off x="6971899" y="4686364"/>
              <a:ext cx="580608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800" b="0" i="0" u="none" strike="noStrike" kern="1200" cap="none" spc="0" normalizeH="0" baseline="0" noProof="0" dirty="0">
                  <a:ln w="28575">
                    <a:solidFill>
                      <a:prstClr val="black"/>
                    </a:solidFill>
                  </a:ln>
                  <a:solidFill>
                    <a:srgbClr val="C37930"/>
                  </a:solidFill>
                  <a:effectLst/>
                  <a:uLnTx/>
                  <a:uFillTx/>
                  <a:latin typeface="iCiel Cadena" panose="02000503000000020004" charset="0"/>
                  <a:ea typeface="+mn-ea"/>
                  <a:cs typeface="+mn-cs"/>
                </a:rPr>
                <a:t>D</a:t>
              </a:r>
            </a:p>
          </p:txBody>
        </p:sp>
      </p:grpSp>
      <p:sp>
        <p:nvSpPr>
          <p:cNvPr id="31" name="TextBox 30">
            <a:hlinkClick r:id="rId10" action="ppaction://hlinksldjump"/>
          </p:cNvPr>
          <p:cNvSpPr txBox="1"/>
          <p:nvPr/>
        </p:nvSpPr>
        <p:spPr>
          <a:xfrm>
            <a:off x="375131" y="5068885"/>
            <a:ext cx="44053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defRPr/>
            </a:pPr>
            <a:r>
              <a:rPr lang="en-US" sz="3200" dirty="0" err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sz="32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thống</a:t>
            </a:r>
            <a:r>
              <a:rPr lang="en-US" sz="32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website</a:t>
            </a:r>
          </a:p>
          <a:p>
            <a:pPr lvl="0" algn="ctr">
              <a:defRPr/>
            </a:pPr>
            <a:r>
              <a:rPr lang="en-US" sz="32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32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Internet, </a:t>
            </a:r>
            <a:r>
              <a:rPr lang="en-US" sz="3200" dirty="0" err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mạng</a:t>
            </a:r>
            <a:r>
              <a:rPr lang="en-US" sz="32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>
              <a:defRPr/>
            </a:pPr>
            <a:r>
              <a:rPr lang="en-US" sz="3200" dirty="0" err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2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200" dirty="0" err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toàn</a:t>
            </a:r>
            <a:r>
              <a:rPr lang="en-US" sz="32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32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32" name="TextBox 31">
            <a:hlinkClick r:id="rId8" action="ppaction://hlinksldjump"/>
          </p:cNvPr>
          <p:cNvSpPr txBox="1"/>
          <p:nvPr/>
        </p:nvSpPr>
        <p:spPr>
          <a:xfrm>
            <a:off x="7565518" y="5517367"/>
            <a:ext cx="44713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3200" dirty="0" err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32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32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Internet.</a:t>
            </a:r>
          </a:p>
        </p:txBody>
      </p:sp>
      <p:sp>
        <p:nvSpPr>
          <p:cNvPr id="33" name="TextBox 32">
            <a:hlinkClick r:id="rId8" action="ppaction://hlinksldjump"/>
          </p:cNvPr>
          <p:cNvSpPr txBox="1"/>
          <p:nvPr/>
        </p:nvSpPr>
        <p:spPr>
          <a:xfrm>
            <a:off x="7432218" y="3645757"/>
            <a:ext cx="46046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3200" dirty="0" err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32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mềm</a:t>
            </a:r>
            <a:r>
              <a:rPr lang="en-US" sz="32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sz="32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32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34" name="TextBox 33">
            <a:hlinkClick r:id="rId8" action="ppaction://hlinksldjump"/>
          </p:cNvPr>
          <p:cNvSpPr txBox="1"/>
          <p:nvPr/>
        </p:nvSpPr>
        <p:spPr>
          <a:xfrm>
            <a:off x="246280" y="3710535"/>
            <a:ext cx="46782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kumimoji="0" lang="en-US" sz="3200" b="0" i="0" u="none" strike="noStrike" kern="1200" cap="none" spc="0" normalizeH="0" noProof="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kumimoji="0" lang="en-US" sz="3200" b="0" i="0" u="none" strike="noStrike" kern="1200" cap="none" spc="0" normalizeH="0" noProof="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kumimoji="0" lang="en-US" sz="3200" b="0" i="0" u="none" strike="noStrike" kern="1200" cap="none" spc="0" normalizeH="0" noProof="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kumimoji="0" lang="en-US" sz="3200" b="0" i="0" u="none" strike="noStrike" kern="1200" cap="none" spc="0" normalizeH="0" noProof="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kumimoji="0" lang="en-US" sz="3200" b="0" i="0" u="none" strike="noStrike" kern="1200" cap="none" spc="0" normalizeH="0" noProof="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0" lang="en-US" sz="3200" b="0" i="0" u="none" strike="noStrike" kern="1200" cap="none" spc="0" normalizeH="0" baseline="0" noProof="0" dirty="0">
              <a:ln>
                <a:solidFill>
                  <a:schemeClr val="bg1"/>
                </a:solidFill>
              </a:ln>
              <a:solidFill>
                <a:schemeClr val="bg1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4384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5 bài tập hiệu quả giúp bạn cải thiện sự sáng tạo ngay tại nhà, cực">
            <a:extLst>
              <a:ext uri="{FF2B5EF4-FFF2-40B4-BE49-F238E27FC236}">
                <a16:creationId xmlns:a16="http://schemas.microsoft.com/office/drawing/2014/main" id="{029F4745-4DE2-48DB-8EE9-15C71222CD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8669" y="2039815"/>
            <a:ext cx="6812571" cy="4257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42F44C6-5525-4AF1-A3DD-B3DA5D8A8B33}"/>
              </a:ext>
            </a:extLst>
          </p:cNvPr>
          <p:cNvSpPr txBox="1"/>
          <p:nvPr/>
        </p:nvSpPr>
        <p:spPr>
          <a:xfrm>
            <a:off x="3219685" y="783555"/>
            <a:ext cx="5752629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sz="4400" b="1" i="0" u="none" strike="noStrike" kern="1200" cap="none" spc="0" normalizeH="0" baseline="0" noProof="0" dirty="0">
                <a:ln w="0"/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VẬN DỤNG</a:t>
            </a: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179290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Khung viền PowerPoint đẹp">
            <a:extLst>
              <a:ext uri="{FF2B5EF4-FFF2-40B4-BE49-F238E27FC236}">
                <a16:creationId xmlns:a16="http://schemas.microsoft.com/office/drawing/2014/main" id="{EA5C401B-C33F-4B38-BBDC-873C498E63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422" y="152407"/>
            <a:ext cx="12031578" cy="1628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56" descr="Picture1">
            <a:extLst>
              <a:ext uri="{FF2B5EF4-FFF2-40B4-BE49-F238E27FC236}">
                <a16:creationId xmlns:a16="http://schemas.microsoft.com/office/drawing/2014/main" id="{9E45DCFF-D262-4BB7-B945-5FC6184AE94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118" y="737451"/>
            <a:ext cx="791273" cy="669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E8AF763-7091-44EF-9B5E-06B345EEBE58}"/>
              </a:ext>
            </a:extLst>
          </p:cNvPr>
          <p:cNvSpPr txBox="1"/>
          <p:nvPr/>
        </p:nvSpPr>
        <p:spPr>
          <a:xfrm>
            <a:off x="1258957" y="490569"/>
            <a:ext cx="1019792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Câu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 </a:t>
            </a:r>
            <a:r>
              <a:rPr lang="en-US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Có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điểm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gì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khác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nhau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giữa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cách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tổ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chức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thông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tin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trong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cuốn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sách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với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cách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tổ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chức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thông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tin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trên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Internet?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8ACD2F0B-8624-4D26-8659-9613D6F1D8BD}"/>
              </a:ext>
            </a:extLst>
          </p:cNvPr>
          <p:cNvGrpSpPr/>
          <p:nvPr/>
        </p:nvGrpSpPr>
        <p:grpSpPr>
          <a:xfrm>
            <a:off x="1157763" y="1780675"/>
            <a:ext cx="5018448" cy="4716793"/>
            <a:chOff x="1556084" y="1900278"/>
            <a:chExt cx="5018448" cy="4716793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F48D9C54-E1D2-4FDD-9F68-D5F04CFA7471}"/>
                </a:ext>
              </a:extLst>
            </p:cNvPr>
            <p:cNvSpPr/>
            <p:nvPr/>
          </p:nvSpPr>
          <p:spPr>
            <a:xfrm>
              <a:off x="1556084" y="1900278"/>
              <a:ext cx="5018448" cy="4716793"/>
            </a:xfrm>
            <a:prstGeom prst="roundRect">
              <a:avLst/>
            </a:prstGeom>
            <a:noFill/>
            <a:ln w="3810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90229577-0C50-457C-BEFF-67EB851F2E47}"/>
                </a:ext>
              </a:extLst>
            </p:cNvPr>
            <p:cNvSpPr txBox="1"/>
            <p:nvPr/>
          </p:nvSpPr>
          <p:spPr>
            <a:xfrm>
              <a:off x="1657278" y="1918490"/>
              <a:ext cx="4917253" cy="426501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vi-VN" sz="2800" b="1" dirty="0">
                  <a:solidFill>
                    <a:srgbClr val="C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Trong sách</a:t>
              </a:r>
              <a:endParaRPr lang="en-US" sz="2800" b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2600" dirty="0">
                  <a:solidFill>
                    <a:srgbClr val="0000CC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- </a:t>
              </a:r>
              <a:r>
                <a:rPr lang="vi-VN" sz="2600" dirty="0">
                  <a:solidFill>
                    <a:srgbClr val="0000CC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Thông tin được tổ chức tuần tự theo chủ đề hoặc chương trình, bài, phần, nội dung từng  phần. </a:t>
              </a:r>
              <a:endParaRPr lang="en-US" sz="2600" dirty="0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2600" dirty="0">
                  <a:solidFill>
                    <a:srgbClr val="0000CC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- </a:t>
              </a:r>
              <a:r>
                <a:rPr lang="vi-VN" sz="2600" dirty="0">
                  <a:solidFill>
                    <a:srgbClr val="0000CC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Khi người dùng tìm kiếm thông tin thì phải theo tuần tự, xem nội dung đó thuộc các bài, mấy chương, ở mọi trang trong sách. </a:t>
              </a:r>
              <a:endParaRPr lang="en-US" sz="2600" dirty="0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2600" dirty="0">
                  <a:solidFill>
                    <a:srgbClr val="0000CC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- </a:t>
              </a:r>
              <a:r>
                <a:rPr lang="vi-VN" sz="2600" dirty="0">
                  <a:solidFill>
                    <a:srgbClr val="0000CC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Đây là cách tổ chức tuyến tính.  </a:t>
              </a:r>
              <a:endParaRPr lang="en-US" sz="2600" dirty="0">
                <a:solidFill>
                  <a:srgbClr val="0000CC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0EEBB345-790A-4C3E-970D-A61CDFFA2A9C}"/>
              </a:ext>
            </a:extLst>
          </p:cNvPr>
          <p:cNvGrpSpPr/>
          <p:nvPr/>
        </p:nvGrpSpPr>
        <p:grpSpPr>
          <a:xfrm>
            <a:off x="6441440" y="1771082"/>
            <a:ext cx="5618480" cy="4736539"/>
            <a:chOff x="6543040" y="1880532"/>
            <a:chExt cx="5484899" cy="4736539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18698DD8-D7DD-4A7E-9798-37E32300157D}"/>
                </a:ext>
              </a:extLst>
            </p:cNvPr>
            <p:cNvSpPr/>
            <p:nvPr/>
          </p:nvSpPr>
          <p:spPr>
            <a:xfrm>
              <a:off x="6543040" y="1900278"/>
              <a:ext cx="5405120" cy="4716793"/>
            </a:xfrm>
            <a:prstGeom prst="roundRect">
              <a:avLst/>
            </a:prstGeom>
            <a:noFill/>
            <a:ln w="381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94DAFE81-781F-4E77-8A3C-0D11EF8507B9}"/>
                </a:ext>
              </a:extLst>
            </p:cNvPr>
            <p:cNvSpPr txBox="1"/>
            <p:nvPr/>
          </p:nvSpPr>
          <p:spPr>
            <a:xfrm>
              <a:off x="6622819" y="1880532"/>
              <a:ext cx="5405120" cy="46931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vi-VN" sz="2800" b="1" dirty="0">
                  <a:solidFill>
                    <a:srgbClr val="C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Trên Internet </a:t>
              </a:r>
              <a:endParaRPr lang="en-US" sz="2800" b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2600" dirty="0">
                  <a:solidFill>
                    <a:srgbClr val="0000CC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- </a:t>
              </a:r>
              <a:r>
                <a:rPr lang="vi-VN" sz="2600" dirty="0">
                  <a:solidFill>
                    <a:srgbClr val="0000CC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Tổ chức thông tin dưới </a:t>
              </a:r>
              <a:r>
                <a:rPr lang="en-US" sz="2600" dirty="0">
                  <a:solidFill>
                    <a:srgbClr val="0000CC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r>
                <a:rPr lang="vi-VN" sz="2600" dirty="0">
                  <a:solidFill>
                    <a:srgbClr val="0000CC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ạng siêu văn bản.</a:t>
              </a:r>
              <a:r>
                <a:rPr lang="en-US" sz="2600" dirty="0">
                  <a:solidFill>
                    <a:srgbClr val="0000CC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</a:p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2600" dirty="0">
                  <a:solidFill>
                    <a:srgbClr val="0000CC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- </a:t>
              </a:r>
              <a:r>
                <a:rPr lang="vi-VN" sz="2600" dirty="0">
                  <a:solidFill>
                    <a:srgbClr val="0000CC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Người sử dụng có thể dễ dàng truy cập để xem nội dung các trang web khi </a:t>
              </a:r>
              <a:r>
                <a:rPr lang="en-US" sz="2600" dirty="0" err="1">
                  <a:solidFill>
                    <a:srgbClr val="0000CC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có</a:t>
              </a:r>
              <a:r>
                <a:rPr lang="en-US" sz="2600" dirty="0">
                  <a:solidFill>
                    <a:srgbClr val="0000CC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vi-VN" sz="2600" dirty="0">
                  <a:solidFill>
                    <a:srgbClr val="0000CC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Internet. Các liên kết giúp người </a:t>
              </a:r>
              <a:r>
                <a:rPr lang="en-US" sz="2600" dirty="0" err="1">
                  <a:solidFill>
                    <a:srgbClr val="0000CC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dùng</a:t>
              </a:r>
              <a:r>
                <a:rPr lang="en-US" sz="2600" dirty="0">
                  <a:solidFill>
                    <a:srgbClr val="0000CC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vi-VN" sz="2600" dirty="0">
                  <a:solidFill>
                    <a:srgbClr val="0000CC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dễ dàng di chuyển đến trang web cụ thể liên quan đến nội dung cần quan tâm, không theo tuần tự. </a:t>
              </a:r>
              <a:endParaRPr lang="en-US" sz="2600" dirty="0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2600" dirty="0">
                  <a:solidFill>
                    <a:srgbClr val="0000CC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- </a:t>
              </a:r>
              <a:r>
                <a:rPr lang="vi-VN" sz="2600" dirty="0">
                  <a:solidFill>
                    <a:srgbClr val="0000CC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Đây là cách tổ chức phi tuyến tính.   </a:t>
              </a:r>
              <a:endParaRPr lang="en-US" sz="2600" dirty="0">
                <a:solidFill>
                  <a:srgbClr val="0000CC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86854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2FB956C8-6FBB-413B-8A62-74EE39635C9F}"/>
              </a:ext>
            </a:extLst>
          </p:cNvPr>
          <p:cNvGrpSpPr/>
          <p:nvPr/>
        </p:nvGrpSpPr>
        <p:grpSpPr>
          <a:xfrm>
            <a:off x="343302" y="1161014"/>
            <a:ext cx="12031578" cy="4535972"/>
            <a:chOff x="160422" y="152407"/>
            <a:chExt cx="12031578" cy="4535972"/>
          </a:xfrm>
        </p:grpSpPr>
        <p:pic>
          <p:nvPicPr>
            <p:cNvPr id="2" name="Picture 2" descr="Khung viền PowerPoint đẹp">
              <a:extLst>
                <a:ext uri="{FF2B5EF4-FFF2-40B4-BE49-F238E27FC236}">
                  <a16:creationId xmlns:a16="http://schemas.microsoft.com/office/drawing/2014/main" id="{F56E9909-0321-457F-809D-C63756147D6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0422" y="152407"/>
              <a:ext cx="12031578" cy="45359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866D0B3D-415B-437C-925C-A233ED27156F}"/>
                </a:ext>
              </a:extLst>
            </p:cNvPr>
            <p:cNvSpPr txBox="1"/>
            <p:nvPr/>
          </p:nvSpPr>
          <p:spPr>
            <a:xfrm>
              <a:off x="1064030" y="1118209"/>
              <a:ext cx="10341032" cy="3046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Câu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 2: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Em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hãy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sử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dụng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trình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duyệt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web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để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truy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cập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vào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trang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web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có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địa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chỉ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: 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hlinkClick r:id="rId4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https://hoahoctro.tienphong.vn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và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hlinkClick r:id="rId5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http://vtv7.vn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để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xem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thông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tin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có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trên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trang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web (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tên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,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biểu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tượng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,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các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mục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chính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, …)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và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theo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các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liên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kết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trỏ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đến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các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trang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web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khác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.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 err="1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Lưu</a:t>
              </a:r>
              <a:r>
                <a:rPr lang="en-US" sz="3200" b="1" dirty="0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địa</a:t>
              </a:r>
              <a:r>
                <a:rPr lang="en-US" sz="3200" b="1" dirty="0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chỉ</a:t>
              </a:r>
              <a:r>
                <a:rPr lang="en-US" sz="3200" b="1" dirty="0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các</a:t>
              </a:r>
              <a:r>
                <a:rPr lang="en-US" sz="3200" b="1" dirty="0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trang</a:t>
              </a:r>
              <a:r>
                <a:rPr lang="en-US" sz="3200" b="1" dirty="0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web </a:t>
              </a:r>
              <a:r>
                <a:rPr lang="en-US" sz="3200" b="1" dirty="0" err="1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em</a:t>
              </a:r>
              <a:r>
                <a:rPr lang="en-US" sz="3200" b="1" dirty="0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thích</a:t>
              </a:r>
              <a:r>
                <a:rPr lang="en-US" sz="3200" b="1" dirty="0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vào</a:t>
              </a:r>
              <a:r>
                <a:rPr lang="en-US" sz="3200" b="1" dirty="0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thanh</a:t>
              </a:r>
              <a:r>
                <a:rPr lang="en-US" sz="3200" b="1" dirty="0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đánh</a:t>
              </a:r>
              <a:r>
                <a:rPr lang="en-US" sz="3200" b="1" dirty="0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dấu</a:t>
              </a:r>
              <a:r>
                <a:rPr lang="en-US" sz="3200" b="1" dirty="0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</p:grpSp>
      <p:sp>
        <p:nvSpPr>
          <p:cNvPr id="6" name="Text Box 5">
            <a:extLst>
              <a:ext uri="{FF2B5EF4-FFF2-40B4-BE49-F238E27FC236}">
                <a16:creationId xmlns:a16="http://schemas.microsoft.com/office/drawing/2014/main" id="{3AE38345-842B-4AEB-8200-99353B07E8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3397133" y="576239"/>
            <a:ext cx="1219199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NHÓM </a:t>
            </a:r>
            <a:endParaRPr lang="vi-VN" altLang="en-US" sz="3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7082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0051D83-1CDB-482F-A3DE-F02A7D133C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6914131"/>
              </p:ext>
            </p:extLst>
          </p:nvPr>
        </p:nvGraphicFramePr>
        <p:xfrm>
          <a:off x="5881919" y="1266817"/>
          <a:ext cx="13716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">
                  <a:extLst>
                    <a:ext uri="{9D8B030D-6E8A-4147-A177-3AD203B41FA5}">
                      <a16:colId xmlns:a16="http://schemas.microsoft.com/office/drawing/2014/main" val="89950289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737658015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3072471778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3350137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D741696-2E7F-4EC4-BC91-8B4490B5EF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1109291"/>
              </p:ext>
            </p:extLst>
          </p:nvPr>
        </p:nvGraphicFramePr>
        <p:xfrm>
          <a:off x="4967519" y="1757491"/>
          <a:ext cx="32004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">
                  <a:extLst>
                    <a:ext uri="{9D8B030D-6E8A-4147-A177-3AD203B41FA5}">
                      <a16:colId xmlns:a16="http://schemas.microsoft.com/office/drawing/2014/main" val="426560374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89950289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737658015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3072471778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30079269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4074770415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485776158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3350137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6E3F729B-940A-4DB0-83B7-7455D5C72B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1235907"/>
              </p:ext>
            </p:extLst>
          </p:nvPr>
        </p:nvGraphicFramePr>
        <p:xfrm>
          <a:off x="5881919" y="2202651"/>
          <a:ext cx="27432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">
                  <a:extLst>
                    <a:ext uri="{9D8B030D-6E8A-4147-A177-3AD203B41FA5}">
                      <a16:colId xmlns:a16="http://schemas.microsoft.com/office/drawing/2014/main" val="89950289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737658015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3072471778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30079269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155123786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875667979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3350137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B8B22C6D-EA53-46C2-AB4F-63A041716F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3272196"/>
              </p:ext>
            </p:extLst>
          </p:nvPr>
        </p:nvGraphicFramePr>
        <p:xfrm>
          <a:off x="5881918" y="2685866"/>
          <a:ext cx="455822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5822">
                  <a:extLst>
                    <a:ext uri="{9D8B030D-6E8A-4147-A177-3AD203B41FA5}">
                      <a16:colId xmlns:a16="http://schemas.microsoft.com/office/drawing/2014/main" val="899502890"/>
                    </a:ext>
                  </a:extLst>
                </a:gridCol>
                <a:gridCol w="455822">
                  <a:extLst>
                    <a:ext uri="{9D8B030D-6E8A-4147-A177-3AD203B41FA5}">
                      <a16:colId xmlns:a16="http://schemas.microsoft.com/office/drawing/2014/main" val="2737658015"/>
                    </a:ext>
                  </a:extLst>
                </a:gridCol>
                <a:gridCol w="455822">
                  <a:extLst>
                    <a:ext uri="{9D8B030D-6E8A-4147-A177-3AD203B41FA5}">
                      <a16:colId xmlns:a16="http://schemas.microsoft.com/office/drawing/2014/main" val="3072471778"/>
                    </a:ext>
                  </a:extLst>
                </a:gridCol>
                <a:gridCol w="455822">
                  <a:extLst>
                    <a:ext uri="{9D8B030D-6E8A-4147-A177-3AD203B41FA5}">
                      <a16:colId xmlns:a16="http://schemas.microsoft.com/office/drawing/2014/main" val="2300792691"/>
                    </a:ext>
                  </a:extLst>
                </a:gridCol>
                <a:gridCol w="455822">
                  <a:extLst>
                    <a:ext uri="{9D8B030D-6E8A-4147-A177-3AD203B41FA5}">
                      <a16:colId xmlns:a16="http://schemas.microsoft.com/office/drawing/2014/main" val="1551237861"/>
                    </a:ext>
                  </a:extLst>
                </a:gridCol>
                <a:gridCol w="455822">
                  <a:extLst>
                    <a:ext uri="{9D8B030D-6E8A-4147-A177-3AD203B41FA5}">
                      <a16:colId xmlns:a16="http://schemas.microsoft.com/office/drawing/2014/main" val="2875667979"/>
                    </a:ext>
                  </a:extLst>
                </a:gridCol>
                <a:gridCol w="455822">
                  <a:extLst>
                    <a:ext uri="{9D8B030D-6E8A-4147-A177-3AD203B41FA5}">
                      <a16:colId xmlns:a16="http://schemas.microsoft.com/office/drawing/2014/main" val="854090849"/>
                    </a:ext>
                  </a:extLst>
                </a:gridCol>
                <a:gridCol w="455822">
                  <a:extLst>
                    <a:ext uri="{9D8B030D-6E8A-4147-A177-3AD203B41FA5}">
                      <a16:colId xmlns:a16="http://schemas.microsoft.com/office/drawing/2014/main" val="988126102"/>
                    </a:ext>
                  </a:extLst>
                </a:gridCol>
                <a:gridCol w="455822">
                  <a:extLst>
                    <a:ext uri="{9D8B030D-6E8A-4147-A177-3AD203B41FA5}">
                      <a16:colId xmlns:a16="http://schemas.microsoft.com/office/drawing/2014/main" val="4076956228"/>
                    </a:ext>
                  </a:extLst>
                </a:gridCol>
                <a:gridCol w="455822">
                  <a:extLst>
                    <a:ext uri="{9D8B030D-6E8A-4147-A177-3AD203B41FA5}">
                      <a16:colId xmlns:a16="http://schemas.microsoft.com/office/drawing/2014/main" val="1294189763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3350137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BEC99EE9-9D10-452A-A512-B59F56108E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9018738"/>
              </p:ext>
            </p:extLst>
          </p:nvPr>
        </p:nvGraphicFramePr>
        <p:xfrm>
          <a:off x="4967518" y="3178628"/>
          <a:ext cx="455822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5822">
                  <a:extLst>
                    <a:ext uri="{9D8B030D-6E8A-4147-A177-3AD203B41FA5}">
                      <a16:colId xmlns:a16="http://schemas.microsoft.com/office/drawing/2014/main" val="899502890"/>
                    </a:ext>
                  </a:extLst>
                </a:gridCol>
                <a:gridCol w="455822">
                  <a:extLst>
                    <a:ext uri="{9D8B030D-6E8A-4147-A177-3AD203B41FA5}">
                      <a16:colId xmlns:a16="http://schemas.microsoft.com/office/drawing/2014/main" val="2737658015"/>
                    </a:ext>
                  </a:extLst>
                </a:gridCol>
                <a:gridCol w="455822">
                  <a:extLst>
                    <a:ext uri="{9D8B030D-6E8A-4147-A177-3AD203B41FA5}">
                      <a16:colId xmlns:a16="http://schemas.microsoft.com/office/drawing/2014/main" val="3072471778"/>
                    </a:ext>
                  </a:extLst>
                </a:gridCol>
                <a:gridCol w="455822">
                  <a:extLst>
                    <a:ext uri="{9D8B030D-6E8A-4147-A177-3AD203B41FA5}">
                      <a16:colId xmlns:a16="http://schemas.microsoft.com/office/drawing/2014/main" val="2300792691"/>
                    </a:ext>
                  </a:extLst>
                </a:gridCol>
                <a:gridCol w="455822">
                  <a:extLst>
                    <a:ext uri="{9D8B030D-6E8A-4147-A177-3AD203B41FA5}">
                      <a16:colId xmlns:a16="http://schemas.microsoft.com/office/drawing/2014/main" val="1551237861"/>
                    </a:ext>
                  </a:extLst>
                </a:gridCol>
                <a:gridCol w="455822">
                  <a:extLst>
                    <a:ext uri="{9D8B030D-6E8A-4147-A177-3AD203B41FA5}">
                      <a16:colId xmlns:a16="http://schemas.microsoft.com/office/drawing/2014/main" val="2875667979"/>
                    </a:ext>
                  </a:extLst>
                </a:gridCol>
                <a:gridCol w="455822">
                  <a:extLst>
                    <a:ext uri="{9D8B030D-6E8A-4147-A177-3AD203B41FA5}">
                      <a16:colId xmlns:a16="http://schemas.microsoft.com/office/drawing/2014/main" val="854090849"/>
                    </a:ext>
                  </a:extLst>
                </a:gridCol>
                <a:gridCol w="455822">
                  <a:extLst>
                    <a:ext uri="{9D8B030D-6E8A-4147-A177-3AD203B41FA5}">
                      <a16:colId xmlns:a16="http://schemas.microsoft.com/office/drawing/2014/main" val="4180871243"/>
                    </a:ext>
                  </a:extLst>
                </a:gridCol>
                <a:gridCol w="455822">
                  <a:extLst>
                    <a:ext uri="{9D8B030D-6E8A-4147-A177-3AD203B41FA5}">
                      <a16:colId xmlns:a16="http://schemas.microsoft.com/office/drawing/2014/main" val="1011037120"/>
                    </a:ext>
                  </a:extLst>
                </a:gridCol>
                <a:gridCol w="455822">
                  <a:extLst>
                    <a:ext uri="{9D8B030D-6E8A-4147-A177-3AD203B41FA5}">
                      <a16:colId xmlns:a16="http://schemas.microsoft.com/office/drawing/2014/main" val="3982984673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3350137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749AA67E-804E-4EE8-BCCD-BFA57FEC3C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0474445"/>
              </p:ext>
            </p:extLst>
          </p:nvPr>
        </p:nvGraphicFramePr>
        <p:xfrm>
          <a:off x="5881918" y="3652787"/>
          <a:ext cx="32004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">
                  <a:extLst>
                    <a:ext uri="{9D8B030D-6E8A-4147-A177-3AD203B41FA5}">
                      <a16:colId xmlns:a16="http://schemas.microsoft.com/office/drawing/2014/main" val="89950289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737658015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3072471778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593084289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83939174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755739218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1797526450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3350137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700041EC-0A4C-4C3B-9450-7BB1AADEAB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7793613"/>
              </p:ext>
            </p:extLst>
          </p:nvPr>
        </p:nvGraphicFramePr>
        <p:xfrm>
          <a:off x="4506847" y="4126636"/>
          <a:ext cx="3661072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634">
                  <a:extLst>
                    <a:ext uri="{9D8B030D-6E8A-4147-A177-3AD203B41FA5}">
                      <a16:colId xmlns:a16="http://schemas.microsoft.com/office/drawing/2014/main" val="367016436"/>
                    </a:ext>
                  </a:extLst>
                </a:gridCol>
                <a:gridCol w="457634">
                  <a:extLst>
                    <a:ext uri="{9D8B030D-6E8A-4147-A177-3AD203B41FA5}">
                      <a16:colId xmlns:a16="http://schemas.microsoft.com/office/drawing/2014/main" val="899502890"/>
                    </a:ext>
                  </a:extLst>
                </a:gridCol>
                <a:gridCol w="457634">
                  <a:extLst>
                    <a:ext uri="{9D8B030D-6E8A-4147-A177-3AD203B41FA5}">
                      <a16:colId xmlns:a16="http://schemas.microsoft.com/office/drawing/2014/main" val="2737658015"/>
                    </a:ext>
                  </a:extLst>
                </a:gridCol>
                <a:gridCol w="457634">
                  <a:extLst>
                    <a:ext uri="{9D8B030D-6E8A-4147-A177-3AD203B41FA5}">
                      <a16:colId xmlns:a16="http://schemas.microsoft.com/office/drawing/2014/main" val="3072471778"/>
                    </a:ext>
                  </a:extLst>
                </a:gridCol>
                <a:gridCol w="457634">
                  <a:extLst>
                    <a:ext uri="{9D8B030D-6E8A-4147-A177-3AD203B41FA5}">
                      <a16:colId xmlns:a16="http://schemas.microsoft.com/office/drawing/2014/main" val="2300792691"/>
                    </a:ext>
                  </a:extLst>
                </a:gridCol>
                <a:gridCol w="457634">
                  <a:extLst>
                    <a:ext uri="{9D8B030D-6E8A-4147-A177-3AD203B41FA5}">
                      <a16:colId xmlns:a16="http://schemas.microsoft.com/office/drawing/2014/main" val="1445642876"/>
                    </a:ext>
                  </a:extLst>
                </a:gridCol>
                <a:gridCol w="457634">
                  <a:extLst>
                    <a:ext uri="{9D8B030D-6E8A-4147-A177-3AD203B41FA5}">
                      <a16:colId xmlns:a16="http://schemas.microsoft.com/office/drawing/2014/main" val="1097170693"/>
                    </a:ext>
                  </a:extLst>
                </a:gridCol>
                <a:gridCol w="457634">
                  <a:extLst>
                    <a:ext uri="{9D8B030D-6E8A-4147-A177-3AD203B41FA5}">
                      <a16:colId xmlns:a16="http://schemas.microsoft.com/office/drawing/2014/main" val="1024683741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3350137"/>
                  </a:ext>
                </a:extLst>
              </a:tr>
            </a:tbl>
          </a:graphicData>
        </a:graphic>
      </p:graphicFrame>
      <p:sp>
        <p:nvSpPr>
          <p:cNvPr id="14" name="SO 1">
            <a:extLst>
              <a:ext uri="{FF2B5EF4-FFF2-40B4-BE49-F238E27FC236}">
                <a16:creationId xmlns:a16="http://schemas.microsoft.com/office/drawing/2014/main" id="{9481C498-5C4B-42E3-A512-C63A20699680}"/>
              </a:ext>
            </a:extLst>
          </p:cNvPr>
          <p:cNvSpPr/>
          <p:nvPr/>
        </p:nvSpPr>
        <p:spPr>
          <a:xfrm>
            <a:off x="2421661" y="1282897"/>
            <a:ext cx="457200" cy="457200"/>
          </a:xfrm>
          <a:prstGeom prst="ellipse">
            <a:avLst/>
          </a:prstGeom>
          <a:solidFill>
            <a:srgbClr val="00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5" name="BANG CAU HOI">
            <a:extLst>
              <a:ext uri="{FF2B5EF4-FFF2-40B4-BE49-F238E27FC236}">
                <a16:creationId xmlns:a16="http://schemas.microsoft.com/office/drawing/2014/main" id="{0ADCE57C-0D95-465E-A443-14F65C707071}"/>
              </a:ext>
            </a:extLst>
          </p:cNvPr>
          <p:cNvSpPr/>
          <p:nvPr/>
        </p:nvSpPr>
        <p:spPr>
          <a:xfrm>
            <a:off x="2526436" y="4871965"/>
            <a:ext cx="8667750" cy="1771650"/>
          </a:xfrm>
          <a:prstGeom prst="rect">
            <a:avLst/>
          </a:prstGeom>
          <a:solidFill>
            <a:schemeClr val="bg1"/>
          </a:solidFill>
          <a:ln w="2857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Dòng 1: 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World Wide Web,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tắt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(có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3 </a:t>
            </a: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chữ cái)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SO 1">
            <a:extLst>
              <a:ext uri="{FF2B5EF4-FFF2-40B4-BE49-F238E27FC236}">
                <a16:creationId xmlns:a16="http://schemas.microsoft.com/office/drawing/2014/main" id="{1D33F037-C28B-4E1E-A3EF-BEB8B1D85450}"/>
              </a:ext>
            </a:extLst>
          </p:cNvPr>
          <p:cNvSpPr/>
          <p:nvPr/>
        </p:nvSpPr>
        <p:spPr>
          <a:xfrm>
            <a:off x="2421661" y="1751583"/>
            <a:ext cx="457200" cy="457200"/>
          </a:xfrm>
          <a:prstGeom prst="ellipse">
            <a:avLst/>
          </a:prstGeom>
          <a:solidFill>
            <a:srgbClr val="00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7" name="BANG CAU HOI">
            <a:extLst>
              <a:ext uri="{FF2B5EF4-FFF2-40B4-BE49-F238E27FC236}">
                <a16:creationId xmlns:a16="http://schemas.microsoft.com/office/drawing/2014/main" id="{769B24B0-2995-4B14-B68B-68E09B471FA8}"/>
              </a:ext>
            </a:extLst>
          </p:cNvPr>
          <p:cNvSpPr/>
          <p:nvPr/>
        </p:nvSpPr>
        <p:spPr>
          <a:xfrm>
            <a:off x="2526436" y="4871965"/>
            <a:ext cx="9023772" cy="1771650"/>
          </a:xfrm>
          <a:prstGeom prst="rect">
            <a:avLst/>
          </a:prstGeom>
          <a:solidFill>
            <a:schemeClr val="bg1"/>
          </a:solidFill>
          <a:ln w="2857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Dòng 2: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web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trỏ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trí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web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trỏ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web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? (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7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19" name="SO 1">
            <a:extLst>
              <a:ext uri="{FF2B5EF4-FFF2-40B4-BE49-F238E27FC236}">
                <a16:creationId xmlns:a16="http://schemas.microsoft.com/office/drawing/2014/main" id="{BBCF5F42-A4D3-480F-90D5-E92A468C1E32}"/>
              </a:ext>
            </a:extLst>
          </p:cNvPr>
          <p:cNvSpPr/>
          <p:nvPr/>
        </p:nvSpPr>
        <p:spPr>
          <a:xfrm>
            <a:off x="2421661" y="2220269"/>
            <a:ext cx="457200" cy="457200"/>
          </a:xfrm>
          <a:prstGeom prst="ellipse">
            <a:avLst/>
          </a:prstGeom>
          <a:solidFill>
            <a:srgbClr val="00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20" name="BANG CAU HOI">
            <a:extLst>
              <a:ext uri="{FF2B5EF4-FFF2-40B4-BE49-F238E27FC236}">
                <a16:creationId xmlns:a16="http://schemas.microsoft.com/office/drawing/2014/main" id="{3CEA3445-5BFD-4D20-8243-F1C9A3DCCAC0}"/>
              </a:ext>
            </a:extLst>
          </p:cNvPr>
          <p:cNvSpPr/>
          <p:nvPr/>
        </p:nvSpPr>
        <p:spPr>
          <a:xfrm>
            <a:off x="2526436" y="4871965"/>
            <a:ext cx="8804020" cy="1771650"/>
          </a:xfrm>
          <a:prstGeom prst="rect">
            <a:avLst/>
          </a:prstGeom>
          <a:solidFill>
            <a:schemeClr val="bg1"/>
          </a:solidFill>
          <a:ln w="2857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Dòng 3: 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Khi di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, con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trỏ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(có 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chữ cái)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SO 1">
            <a:extLst>
              <a:ext uri="{FF2B5EF4-FFF2-40B4-BE49-F238E27FC236}">
                <a16:creationId xmlns:a16="http://schemas.microsoft.com/office/drawing/2014/main" id="{DC8E29FB-25FA-4026-9584-5B271CEC0B79}"/>
              </a:ext>
            </a:extLst>
          </p:cNvPr>
          <p:cNvSpPr/>
          <p:nvPr/>
        </p:nvSpPr>
        <p:spPr>
          <a:xfrm>
            <a:off x="2421661" y="2688955"/>
            <a:ext cx="457200" cy="457200"/>
          </a:xfrm>
          <a:prstGeom prst="ellipse">
            <a:avLst/>
          </a:prstGeom>
          <a:solidFill>
            <a:srgbClr val="00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22" name="BANG CAU HOI">
            <a:extLst>
              <a:ext uri="{FF2B5EF4-FFF2-40B4-BE49-F238E27FC236}">
                <a16:creationId xmlns:a16="http://schemas.microsoft.com/office/drawing/2014/main" id="{6B3846DD-5E39-46C1-A283-DA1E2B3460E8}"/>
              </a:ext>
            </a:extLst>
          </p:cNvPr>
          <p:cNvSpPr/>
          <p:nvPr/>
        </p:nvSpPr>
        <p:spPr>
          <a:xfrm>
            <a:off x="2526436" y="4871965"/>
            <a:ext cx="8667750" cy="1771650"/>
          </a:xfrm>
          <a:prstGeom prst="rect">
            <a:avLst/>
          </a:prstGeom>
          <a:solidFill>
            <a:schemeClr val="bg1"/>
          </a:solidFill>
          <a:ln w="2857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Dòng 4: 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Trang web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(có 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chữ cái)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SO 1">
            <a:extLst>
              <a:ext uri="{FF2B5EF4-FFF2-40B4-BE49-F238E27FC236}">
                <a16:creationId xmlns:a16="http://schemas.microsoft.com/office/drawing/2014/main" id="{F9A7A82C-2ACE-41B7-B1D4-7B2D084475AA}"/>
              </a:ext>
            </a:extLst>
          </p:cNvPr>
          <p:cNvSpPr/>
          <p:nvPr/>
        </p:nvSpPr>
        <p:spPr>
          <a:xfrm>
            <a:off x="2421661" y="3157641"/>
            <a:ext cx="457200" cy="457200"/>
          </a:xfrm>
          <a:prstGeom prst="ellipse">
            <a:avLst/>
          </a:prstGeom>
          <a:solidFill>
            <a:srgbClr val="00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24" name="BANG CAU HOI">
            <a:extLst>
              <a:ext uri="{FF2B5EF4-FFF2-40B4-BE49-F238E27FC236}">
                <a16:creationId xmlns:a16="http://schemas.microsoft.com/office/drawing/2014/main" id="{53D9CBA9-4747-457A-BC3C-5A1C60F568E3}"/>
              </a:ext>
            </a:extLst>
          </p:cNvPr>
          <p:cNvSpPr/>
          <p:nvPr/>
        </p:nvSpPr>
        <p:spPr>
          <a:xfrm>
            <a:off x="2526436" y="4871965"/>
            <a:ext cx="8667750" cy="1771650"/>
          </a:xfrm>
          <a:prstGeom prst="rect">
            <a:avLst/>
          </a:prstGeom>
          <a:solidFill>
            <a:schemeClr val="bg1"/>
          </a:solidFill>
          <a:ln w="2857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Dòng 5: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Muốn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truy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cập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web ta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mềm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(có 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chữ cái)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SO 1">
            <a:extLst>
              <a:ext uri="{FF2B5EF4-FFF2-40B4-BE49-F238E27FC236}">
                <a16:creationId xmlns:a16="http://schemas.microsoft.com/office/drawing/2014/main" id="{B2C15E0F-5B9E-46F3-98E3-2C66B42D6EEB}"/>
              </a:ext>
            </a:extLst>
          </p:cNvPr>
          <p:cNvSpPr/>
          <p:nvPr/>
        </p:nvSpPr>
        <p:spPr>
          <a:xfrm>
            <a:off x="2421661" y="3626327"/>
            <a:ext cx="457200" cy="457200"/>
          </a:xfrm>
          <a:prstGeom prst="ellipse">
            <a:avLst/>
          </a:prstGeom>
          <a:solidFill>
            <a:srgbClr val="00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26" name="BANG CAU HOI">
            <a:extLst>
              <a:ext uri="{FF2B5EF4-FFF2-40B4-BE49-F238E27FC236}">
                <a16:creationId xmlns:a16="http://schemas.microsoft.com/office/drawing/2014/main" id="{724293B8-C45B-4B72-998A-5F78D9227563}"/>
              </a:ext>
            </a:extLst>
          </p:cNvPr>
          <p:cNvSpPr/>
          <p:nvPr/>
        </p:nvSpPr>
        <p:spPr>
          <a:xfrm>
            <a:off x="2526436" y="4871965"/>
            <a:ext cx="8667750" cy="1771650"/>
          </a:xfrm>
          <a:prstGeom prst="rect">
            <a:avLst/>
          </a:prstGeom>
          <a:solidFill>
            <a:schemeClr val="bg1"/>
          </a:solidFill>
          <a:ln w="2857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Dòng 6: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xem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Internet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tiên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(có 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chữ cái)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SO 1">
            <a:extLst>
              <a:ext uri="{FF2B5EF4-FFF2-40B4-BE49-F238E27FC236}">
                <a16:creationId xmlns:a16="http://schemas.microsoft.com/office/drawing/2014/main" id="{D1FF461F-27DF-4886-BCCD-D6B494FE9075}"/>
              </a:ext>
            </a:extLst>
          </p:cNvPr>
          <p:cNvSpPr/>
          <p:nvPr/>
        </p:nvSpPr>
        <p:spPr>
          <a:xfrm>
            <a:off x="2421661" y="4095013"/>
            <a:ext cx="457200" cy="457200"/>
          </a:xfrm>
          <a:prstGeom prst="ellipse">
            <a:avLst/>
          </a:prstGeom>
          <a:solidFill>
            <a:srgbClr val="00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28" name="BANG CAU HOI">
            <a:extLst>
              <a:ext uri="{FF2B5EF4-FFF2-40B4-BE49-F238E27FC236}">
                <a16:creationId xmlns:a16="http://schemas.microsoft.com/office/drawing/2014/main" id="{B6093A53-3305-482A-A70F-22A8E4BFE8F9}"/>
              </a:ext>
            </a:extLst>
          </p:cNvPr>
          <p:cNvSpPr/>
          <p:nvPr/>
        </p:nvSpPr>
        <p:spPr>
          <a:xfrm>
            <a:off x="2526436" y="4871965"/>
            <a:ext cx="8667750" cy="1771650"/>
          </a:xfrm>
          <a:prstGeom prst="rect">
            <a:avLst/>
          </a:prstGeom>
          <a:solidFill>
            <a:schemeClr val="bg1"/>
          </a:solidFill>
          <a:ln w="2857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Dòng 7: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di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(có 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chữ cái)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A3969910-3E7B-4BBE-AFC8-387C40E837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7496951"/>
              </p:ext>
            </p:extLst>
          </p:nvPr>
        </p:nvGraphicFramePr>
        <p:xfrm>
          <a:off x="5881919" y="1274857"/>
          <a:ext cx="13716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">
                  <a:extLst>
                    <a:ext uri="{9D8B030D-6E8A-4147-A177-3AD203B41FA5}">
                      <a16:colId xmlns:a16="http://schemas.microsoft.com/office/drawing/2014/main" val="89950289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737658015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3072471778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/>
                      <a:endParaRPr lang="en-US" sz="240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3350137"/>
                  </a:ext>
                </a:extLst>
              </a:tr>
            </a:tbl>
          </a:graphicData>
        </a:graphic>
      </p:graphicFrame>
      <p:graphicFrame>
        <p:nvGraphicFramePr>
          <p:cNvPr id="32" name="Table 31">
            <a:extLst>
              <a:ext uri="{FF2B5EF4-FFF2-40B4-BE49-F238E27FC236}">
                <a16:creationId xmlns:a16="http://schemas.microsoft.com/office/drawing/2014/main" id="{61548F70-A63A-474C-AF78-525FFBDB086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2991305"/>
              </p:ext>
            </p:extLst>
          </p:nvPr>
        </p:nvGraphicFramePr>
        <p:xfrm>
          <a:off x="4967519" y="1736716"/>
          <a:ext cx="32004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">
                  <a:extLst>
                    <a:ext uri="{9D8B030D-6E8A-4147-A177-3AD203B41FA5}">
                      <a16:colId xmlns:a16="http://schemas.microsoft.com/office/drawing/2014/main" val="1170984055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89950289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737658015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3072471778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30079269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3549478597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1563410519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3350137"/>
                  </a:ext>
                </a:extLst>
              </a:tr>
            </a:tbl>
          </a:graphicData>
        </a:graphic>
      </p:graphicFrame>
      <p:graphicFrame>
        <p:nvGraphicFramePr>
          <p:cNvPr id="33" name="Table 32">
            <a:extLst>
              <a:ext uri="{FF2B5EF4-FFF2-40B4-BE49-F238E27FC236}">
                <a16:creationId xmlns:a16="http://schemas.microsoft.com/office/drawing/2014/main" id="{A23EA23F-848A-4C7C-B6C3-C10C293250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4895894"/>
              </p:ext>
            </p:extLst>
          </p:nvPr>
        </p:nvGraphicFramePr>
        <p:xfrm>
          <a:off x="5881919" y="2214691"/>
          <a:ext cx="27432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">
                  <a:extLst>
                    <a:ext uri="{9D8B030D-6E8A-4147-A177-3AD203B41FA5}">
                      <a16:colId xmlns:a16="http://schemas.microsoft.com/office/drawing/2014/main" val="89950289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737658015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3072471778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30079269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155123786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875667979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3350137"/>
                  </a:ext>
                </a:extLst>
              </a:tr>
            </a:tbl>
          </a:graphicData>
        </a:graphic>
      </p:graphicFrame>
      <p:graphicFrame>
        <p:nvGraphicFramePr>
          <p:cNvPr id="34" name="Table 33">
            <a:extLst>
              <a:ext uri="{FF2B5EF4-FFF2-40B4-BE49-F238E27FC236}">
                <a16:creationId xmlns:a16="http://schemas.microsoft.com/office/drawing/2014/main" id="{8BE67180-47FA-4817-940E-F8DF1289FB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3347287"/>
              </p:ext>
            </p:extLst>
          </p:nvPr>
        </p:nvGraphicFramePr>
        <p:xfrm>
          <a:off x="5881918" y="2692802"/>
          <a:ext cx="455822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5822">
                  <a:extLst>
                    <a:ext uri="{9D8B030D-6E8A-4147-A177-3AD203B41FA5}">
                      <a16:colId xmlns:a16="http://schemas.microsoft.com/office/drawing/2014/main" val="899502890"/>
                    </a:ext>
                  </a:extLst>
                </a:gridCol>
                <a:gridCol w="455822">
                  <a:extLst>
                    <a:ext uri="{9D8B030D-6E8A-4147-A177-3AD203B41FA5}">
                      <a16:colId xmlns:a16="http://schemas.microsoft.com/office/drawing/2014/main" val="2737658015"/>
                    </a:ext>
                  </a:extLst>
                </a:gridCol>
                <a:gridCol w="455822">
                  <a:extLst>
                    <a:ext uri="{9D8B030D-6E8A-4147-A177-3AD203B41FA5}">
                      <a16:colId xmlns:a16="http://schemas.microsoft.com/office/drawing/2014/main" val="3072471778"/>
                    </a:ext>
                  </a:extLst>
                </a:gridCol>
                <a:gridCol w="455822">
                  <a:extLst>
                    <a:ext uri="{9D8B030D-6E8A-4147-A177-3AD203B41FA5}">
                      <a16:colId xmlns:a16="http://schemas.microsoft.com/office/drawing/2014/main" val="2300792691"/>
                    </a:ext>
                  </a:extLst>
                </a:gridCol>
                <a:gridCol w="455822">
                  <a:extLst>
                    <a:ext uri="{9D8B030D-6E8A-4147-A177-3AD203B41FA5}">
                      <a16:colId xmlns:a16="http://schemas.microsoft.com/office/drawing/2014/main" val="1551237861"/>
                    </a:ext>
                  </a:extLst>
                </a:gridCol>
                <a:gridCol w="455822">
                  <a:extLst>
                    <a:ext uri="{9D8B030D-6E8A-4147-A177-3AD203B41FA5}">
                      <a16:colId xmlns:a16="http://schemas.microsoft.com/office/drawing/2014/main" val="2875667979"/>
                    </a:ext>
                  </a:extLst>
                </a:gridCol>
                <a:gridCol w="455822">
                  <a:extLst>
                    <a:ext uri="{9D8B030D-6E8A-4147-A177-3AD203B41FA5}">
                      <a16:colId xmlns:a16="http://schemas.microsoft.com/office/drawing/2014/main" val="854090849"/>
                    </a:ext>
                  </a:extLst>
                </a:gridCol>
                <a:gridCol w="455822">
                  <a:extLst>
                    <a:ext uri="{9D8B030D-6E8A-4147-A177-3AD203B41FA5}">
                      <a16:colId xmlns:a16="http://schemas.microsoft.com/office/drawing/2014/main" val="988126102"/>
                    </a:ext>
                  </a:extLst>
                </a:gridCol>
                <a:gridCol w="455822">
                  <a:extLst>
                    <a:ext uri="{9D8B030D-6E8A-4147-A177-3AD203B41FA5}">
                      <a16:colId xmlns:a16="http://schemas.microsoft.com/office/drawing/2014/main" val="1968653447"/>
                    </a:ext>
                  </a:extLst>
                </a:gridCol>
                <a:gridCol w="455822">
                  <a:extLst>
                    <a:ext uri="{9D8B030D-6E8A-4147-A177-3AD203B41FA5}">
                      <a16:colId xmlns:a16="http://schemas.microsoft.com/office/drawing/2014/main" val="1086460322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3350137"/>
                  </a:ext>
                </a:extLst>
              </a:tr>
            </a:tbl>
          </a:graphicData>
        </a:graphic>
      </p:graphicFrame>
      <p:graphicFrame>
        <p:nvGraphicFramePr>
          <p:cNvPr id="35" name="Table 34">
            <a:extLst>
              <a:ext uri="{FF2B5EF4-FFF2-40B4-BE49-F238E27FC236}">
                <a16:creationId xmlns:a16="http://schemas.microsoft.com/office/drawing/2014/main" id="{DF3E1DE1-3E2E-490B-8356-B73A8135A9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4359948"/>
              </p:ext>
            </p:extLst>
          </p:nvPr>
        </p:nvGraphicFramePr>
        <p:xfrm>
          <a:off x="4967518" y="3166588"/>
          <a:ext cx="455822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5822">
                  <a:extLst>
                    <a:ext uri="{9D8B030D-6E8A-4147-A177-3AD203B41FA5}">
                      <a16:colId xmlns:a16="http://schemas.microsoft.com/office/drawing/2014/main" val="899502890"/>
                    </a:ext>
                  </a:extLst>
                </a:gridCol>
                <a:gridCol w="455822">
                  <a:extLst>
                    <a:ext uri="{9D8B030D-6E8A-4147-A177-3AD203B41FA5}">
                      <a16:colId xmlns:a16="http://schemas.microsoft.com/office/drawing/2014/main" val="2737658015"/>
                    </a:ext>
                  </a:extLst>
                </a:gridCol>
                <a:gridCol w="455822">
                  <a:extLst>
                    <a:ext uri="{9D8B030D-6E8A-4147-A177-3AD203B41FA5}">
                      <a16:colId xmlns:a16="http://schemas.microsoft.com/office/drawing/2014/main" val="3072471778"/>
                    </a:ext>
                  </a:extLst>
                </a:gridCol>
                <a:gridCol w="455822">
                  <a:extLst>
                    <a:ext uri="{9D8B030D-6E8A-4147-A177-3AD203B41FA5}">
                      <a16:colId xmlns:a16="http://schemas.microsoft.com/office/drawing/2014/main" val="2300792691"/>
                    </a:ext>
                  </a:extLst>
                </a:gridCol>
                <a:gridCol w="455822">
                  <a:extLst>
                    <a:ext uri="{9D8B030D-6E8A-4147-A177-3AD203B41FA5}">
                      <a16:colId xmlns:a16="http://schemas.microsoft.com/office/drawing/2014/main" val="1551237861"/>
                    </a:ext>
                  </a:extLst>
                </a:gridCol>
                <a:gridCol w="455822">
                  <a:extLst>
                    <a:ext uri="{9D8B030D-6E8A-4147-A177-3AD203B41FA5}">
                      <a16:colId xmlns:a16="http://schemas.microsoft.com/office/drawing/2014/main" val="2875667979"/>
                    </a:ext>
                  </a:extLst>
                </a:gridCol>
                <a:gridCol w="455822">
                  <a:extLst>
                    <a:ext uri="{9D8B030D-6E8A-4147-A177-3AD203B41FA5}">
                      <a16:colId xmlns:a16="http://schemas.microsoft.com/office/drawing/2014/main" val="854090849"/>
                    </a:ext>
                  </a:extLst>
                </a:gridCol>
                <a:gridCol w="455822">
                  <a:extLst>
                    <a:ext uri="{9D8B030D-6E8A-4147-A177-3AD203B41FA5}">
                      <a16:colId xmlns:a16="http://schemas.microsoft.com/office/drawing/2014/main" val="1655951178"/>
                    </a:ext>
                  </a:extLst>
                </a:gridCol>
                <a:gridCol w="455822">
                  <a:extLst>
                    <a:ext uri="{9D8B030D-6E8A-4147-A177-3AD203B41FA5}">
                      <a16:colId xmlns:a16="http://schemas.microsoft.com/office/drawing/2014/main" val="4090031079"/>
                    </a:ext>
                  </a:extLst>
                </a:gridCol>
                <a:gridCol w="455822">
                  <a:extLst>
                    <a:ext uri="{9D8B030D-6E8A-4147-A177-3AD203B41FA5}">
                      <a16:colId xmlns:a16="http://schemas.microsoft.com/office/drawing/2014/main" val="4139243089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3350137"/>
                  </a:ext>
                </a:extLst>
              </a:tr>
            </a:tbl>
          </a:graphicData>
        </a:graphic>
      </p:graphicFrame>
      <p:graphicFrame>
        <p:nvGraphicFramePr>
          <p:cNvPr id="36" name="Table 35">
            <a:extLst>
              <a:ext uri="{FF2B5EF4-FFF2-40B4-BE49-F238E27FC236}">
                <a16:creationId xmlns:a16="http://schemas.microsoft.com/office/drawing/2014/main" id="{804F42DD-5135-4B46-81C7-3F49316C71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9246733"/>
              </p:ext>
            </p:extLst>
          </p:nvPr>
        </p:nvGraphicFramePr>
        <p:xfrm>
          <a:off x="5881918" y="3640818"/>
          <a:ext cx="32004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">
                  <a:extLst>
                    <a:ext uri="{9D8B030D-6E8A-4147-A177-3AD203B41FA5}">
                      <a16:colId xmlns:a16="http://schemas.microsoft.com/office/drawing/2014/main" val="89950289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737658015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3072471778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174100995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34861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1164367319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1411542763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3350137"/>
                  </a:ext>
                </a:extLst>
              </a:tr>
            </a:tbl>
          </a:graphicData>
        </a:graphic>
      </p:graphicFrame>
      <p:graphicFrame>
        <p:nvGraphicFramePr>
          <p:cNvPr id="37" name="Table 36">
            <a:extLst>
              <a:ext uri="{FF2B5EF4-FFF2-40B4-BE49-F238E27FC236}">
                <a16:creationId xmlns:a16="http://schemas.microsoft.com/office/drawing/2014/main" id="{71E332DB-431F-4D54-B62D-E11CFECAED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2938828"/>
              </p:ext>
            </p:extLst>
          </p:nvPr>
        </p:nvGraphicFramePr>
        <p:xfrm>
          <a:off x="4426487" y="4118661"/>
          <a:ext cx="3741432" cy="4996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1348">
                  <a:extLst>
                    <a:ext uri="{9D8B030D-6E8A-4147-A177-3AD203B41FA5}">
                      <a16:colId xmlns:a16="http://schemas.microsoft.com/office/drawing/2014/main" val="1584492053"/>
                    </a:ext>
                  </a:extLst>
                </a:gridCol>
                <a:gridCol w="460012">
                  <a:extLst>
                    <a:ext uri="{9D8B030D-6E8A-4147-A177-3AD203B41FA5}">
                      <a16:colId xmlns:a16="http://schemas.microsoft.com/office/drawing/2014/main" val="899502890"/>
                    </a:ext>
                  </a:extLst>
                </a:gridCol>
                <a:gridCol w="460012">
                  <a:extLst>
                    <a:ext uri="{9D8B030D-6E8A-4147-A177-3AD203B41FA5}">
                      <a16:colId xmlns:a16="http://schemas.microsoft.com/office/drawing/2014/main" val="2737658015"/>
                    </a:ext>
                  </a:extLst>
                </a:gridCol>
                <a:gridCol w="460012">
                  <a:extLst>
                    <a:ext uri="{9D8B030D-6E8A-4147-A177-3AD203B41FA5}">
                      <a16:colId xmlns:a16="http://schemas.microsoft.com/office/drawing/2014/main" val="3072471778"/>
                    </a:ext>
                  </a:extLst>
                </a:gridCol>
                <a:gridCol w="460012">
                  <a:extLst>
                    <a:ext uri="{9D8B030D-6E8A-4147-A177-3AD203B41FA5}">
                      <a16:colId xmlns:a16="http://schemas.microsoft.com/office/drawing/2014/main" val="2300792691"/>
                    </a:ext>
                  </a:extLst>
                </a:gridCol>
                <a:gridCol w="460012">
                  <a:extLst>
                    <a:ext uri="{9D8B030D-6E8A-4147-A177-3AD203B41FA5}">
                      <a16:colId xmlns:a16="http://schemas.microsoft.com/office/drawing/2014/main" val="620138955"/>
                    </a:ext>
                  </a:extLst>
                </a:gridCol>
                <a:gridCol w="460012">
                  <a:extLst>
                    <a:ext uri="{9D8B030D-6E8A-4147-A177-3AD203B41FA5}">
                      <a16:colId xmlns:a16="http://schemas.microsoft.com/office/drawing/2014/main" val="1593491508"/>
                    </a:ext>
                  </a:extLst>
                </a:gridCol>
                <a:gridCol w="460012">
                  <a:extLst>
                    <a:ext uri="{9D8B030D-6E8A-4147-A177-3AD203B41FA5}">
                      <a16:colId xmlns:a16="http://schemas.microsoft.com/office/drawing/2014/main" val="910119715"/>
                    </a:ext>
                  </a:extLst>
                </a:gridCol>
              </a:tblGrid>
              <a:tr h="49961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3350137"/>
                  </a:ext>
                </a:extLst>
              </a:tr>
            </a:tbl>
          </a:graphicData>
        </a:graphic>
      </p:graphicFrame>
      <p:sp>
        <p:nvSpPr>
          <p:cNvPr id="39" name="SO 1">
            <a:extLst>
              <a:ext uri="{FF2B5EF4-FFF2-40B4-BE49-F238E27FC236}">
                <a16:creationId xmlns:a16="http://schemas.microsoft.com/office/drawing/2014/main" id="{4A20E550-B7DC-4BD0-A2B7-A8E53D50887C}"/>
              </a:ext>
            </a:extLst>
          </p:cNvPr>
          <p:cNvSpPr/>
          <p:nvPr/>
        </p:nvSpPr>
        <p:spPr>
          <a:xfrm>
            <a:off x="5881919" y="729268"/>
            <a:ext cx="457200" cy="457200"/>
          </a:xfrm>
          <a:prstGeom prst="ellipse">
            <a:avLst/>
          </a:prstGeom>
          <a:solidFill>
            <a:srgbClr val="00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0F5D32D8-874D-4431-BCF9-B9B8EC6C9F08}"/>
              </a:ext>
            </a:extLst>
          </p:cNvPr>
          <p:cNvSpPr/>
          <p:nvPr/>
        </p:nvSpPr>
        <p:spPr>
          <a:xfrm>
            <a:off x="204891" y="308143"/>
            <a:ext cx="534793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TRÒ CH</a:t>
            </a:r>
            <a:r>
              <a:rPr kumimoji="0" lang="vi-VN" sz="36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Ơ</a:t>
            </a:r>
            <a:r>
              <a:rPr kumimoji="0" lang="en-US" sz="36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I GIẢI Ô CHỮ</a:t>
            </a:r>
          </a:p>
        </p:txBody>
      </p:sp>
    </p:spTree>
    <p:extLst>
      <p:ext uri="{BB962C8B-B14F-4D97-AF65-F5344CB8AC3E}">
        <p14:creationId xmlns:p14="http://schemas.microsoft.com/office/powerpoint/2010/main" val="1245437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2.29167E-6 1.85185E-6 L 2.29167E-6 -0.0722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decel="100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" decel="100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" decel="100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8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" decel="100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0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" decel="100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2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7" fill="hold">
                      <p:stCondLst>
                        <p:cond delay="0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500"/>
                            </p:stCondLst>
                            <p:childTnLst>
                              <p:par>
                                <p:cTn id="13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" decel="100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500"/>
                            </p:stCondLst>
                            <p:childTnLst>
                              <p:par>
                                <p:cTn id="15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63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4" fill="hold">
                      <p:stCondLst>
                        <p:cond delay="0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" decel="100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>
                      <p:stCondLst>
                        <p:cond delay="0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7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9" fill="hold">
                      <p:stCondLst>
                        <p:cond delay="0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84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5" fill="hold">
                      <p:stCondLst>
                        <p:cond delay="0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90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1" fill="hold">
                      <p:stCondLst>
                        <p:cond delay="0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96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7" fill="hold">
                      <p:stCondLst>
                        <p:cond delay="0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20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3" fill="hold">
                      <p:stCondLst>
                        <p:cond delay="0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208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9" fill="hold">
                      <p:stCondLst>
                        <p:cond delay="0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214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5" fill="hold">
                      <p:stCondLst>
                        <p:cond delay="0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2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17" grpId="0" animBg="1"/>
      <p:bldP spid="17" grpId="1" animBg="1"/>
      <p:bldP spid="20" grpId="0" animBg="1"/>
      <p:bldP spid="20" grpId="1" animBg="1"/>
      <p:bldP spid="22" grpId="0" animBg="1"/>
      <p:bldP spid="22" grpId="1" animBg="1"/>
      <p:bldP spid="24" grpId="0" animBg="1"/>
      <p:bldP spid="24" grpId="1" animBg="1"/>
      <p:bldP spid="26" grpId="0" animBg="1"/>
      <p:bldP spid="26" grpId="1" animBg="1"/>
      <p:bldP spid="28" grpId="0" animBg="1"/>
      <p:bldP spid="28" grpId="1" animBg="1"/>
      <p:bldP spid="4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BACK027">
            <a:extLst>
              <a:ext uri="{FF2B5EF4-FFF2-40B4-BE49-F238E27FC236}">
                <a16:creationId xmlns:a16="http://schemas.microsoft.com/office/drawing/2014/main" id="{346F510D-0346-438A-B083-93B99E0669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174273"/>
            <a:ext cx="9144000" cy="6429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WordArt 9">
            <a:extLst>
              <a:ext uri="{FF2B5EF4-FFF2-40B4-BE49-F238E27FC236}">
                <a16:creationId xmlns:a16="http://schemas.microsoft.com/office/drawing/2014/main" id="{08E63DC9-A916-4B9B-9975-D59C97773B89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4408175" y="1567030"/>
            <a:ext cx="3548063" cy="500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vi-VN" sz="36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cs typeface="Arial" panose="020B0604020202020204" pitchFamily="34" charset="0"/>
              </a:rPr>
              <a:t>Hướng dẫn về nhà</a:t>
            </a:r>
            <a:endParaRPr lang="en-US" sz="36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11">
            <a:extLst>
              <a:ext uri="{FF2B5EF4-FFF2-40B4-BE49-F238E27FC236}">
                <a16:creationId xmlns:a16="http://schemas.microsoft.com/office/drawing/2014/main" id="{960E32AC-1441-47C6-A098-7498A4D0D6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2235929"/>
            <a:ext cx="8534400" cy="3954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just" defTabSz="91440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@"/>
              <a:tabLst/>
              <a:defRPr/>
            </a:pPr>
            <a:r>
              <a:rPr kumimoji="0" lang="en-US" altLang="vi-VN" sz="2400" b="0" i="0" u="none" strike="noStrike" kern="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kern="0" noProof="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altLang="vi-VN" sz="2400" kern="0" noProof="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kern="0" noProof="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altLang="vi-VN" sz="2400" kern="0" noProof="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kern="0" noProof="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altLang="vi-VN" sz="2400" kern="0" noProof="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kern="0" noProof="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vi-VN" sz="2400" kern="0" noProof="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kern="0" noProof="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altLang="vi-VN" sz="2400" kern="0" noProof="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kern="0" noProof="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altLang="vi-VN" sz="2400" kern="0" noProof="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kern="0" noProof="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altLang="vi-VN" sz="2400" kern="0" noProof="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kern="0" noProof="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altLang="vi-VN" sz="2400" kern="0" noProof="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kern="0" noProof="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kĩ</a:t>
            </a:r>
            <a:r>
              <a:rPr lang="en-US" altLang="vi-VN" sz="2400" kern="0" noProof="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kern="0" noProof="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altLang="vi-VN" sz="2400" kern="0" noProof="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kern="0" noProof="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vi-VN" sz="2400" kern="0" noProof="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kern="0" noProof="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khái</a:t>
            </a:r>
            <a:r>
              <a:rPr lang="en-US" altLang="vi-VN" sz="2400" kern="0" noProof="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kern="0" noProof="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niệm</a:t>
            </a:r>
            <a:r>
              <a:rPr lang="en-US" altLang="vi-VN" sz="2400" kern="0" noProof="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website, </a:t>
            </a:r>
            <a:r>
              <a:rPr lang="en-US" altLang="vi-VN" sz="2400" kern="0" noProof="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r>
              <a:rPr lang="en-US" altLang="vi-VN" sz="2400" kern="0" noProof="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kern="0" noProof="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altLang="vi-VN" sz="2400" kern="0" noProof="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(link), WWW, </a:t>
            </a:r>
            <a:r>
              <a:rPr lang="en-US" altLang="vi-VN" sz="2400" kern="0" noProof="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altLang="vi-VN" sz="2400" kern="0" noProof="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kern="0" noProof="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duyệt</a:t>
            </a:r>
            <a:r>
              <a:rPr lang="en-US" altLang="vi-VN" sz="2400" kern="0" noProof="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0" lang="en-US" altLang="vi-VN" sz="2400" b="0" i="0" u="none" strike="noStrike" kern="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@"/>
              <a:tabLst/>
              <a:defRPr/>
            </a:pPr>
            <a:r>
              <a:rPr kumimoji="0" lang="en-US" altLang="vi-VN" sz="2400" b="0" i="0" u="none" strike="noStrike" kern="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kumimoji="0" lang="en-US" altLang="vi-VN" sz="2400" b="0" i="0" u="none" strike="noStrike" kern="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kumimoji="0" lang="en-US" altLang="vi-VN" sz="2400" b="0" i="0" u="none" strike="noStrike" kern="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kumimoji="0" lang="en-US" altLang="vi-VN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kumimoji="0" lang="en-US" altLang="vi-VN" sz="2400" b="0" i="0" u="none" strike="noStrike" kern="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400" b="0" i="0" u="none" strike="noStrike" kern="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kumimoji="0" lang="en-US" altLang="vi-VN" sz="2400" b="0" i="0" u="none" strike="noStrike" kern="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400" b="0" i="0" u="none" strike="noStrike" kern="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khai</a:t>
            </a:r>
            <a:r>
              <a:rPr kumimoji="0" lang="en-US" altLang="vi-VN" sz="2400" b="0" i="0" u="none" strike="noStrike" kern="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400" b="0" i="0" u="none" strike="noStrike" kern="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thác</a:t>
            </a:r>
            <a:r>
              <a:rPr kumimoji="0" lang="en-US" altLang="vi-VN" sz="2400" b="0" i="0" u="none" strike="noStrike" kern="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400" b="0" i="0" u="none" strike="noStrike" kern="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kumimoji="0" lang="en-US" altLang="vi-VN" sz="2400" b="0" i="0" u="none" strike="noStrike" kern="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kumimoji="0" lang="en-US" altLang="vi-VN" sz="2400" b="0" i="0" u="none" strike="noStrike" kern="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kumimoji="0" lang="en-US" altLang="vi-VN" sz="2400" b="0" i="0" u="none" strike="noStrike" kern="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400" b="0" i="0" u="none" strike="noStrike" kern="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kumimoji="0" lang="en-US" altLang="vi-VN" sz="2400" b="0" i="0" u="none" strike="noStrike" kern="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400" b="0" i="0" u="none" strike="noStrike" kern="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kumimoji="0" lang="en-US" altLang="vi-VN" sz="2400" b="0" i="0" u="none" strike="noStrike" kern="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web, </a:t>
            </a:r>
            <a:r>
              <a:rPr kumimoji="0" lang="en-US" altLang="vi-VN" sz="2400" b="0" i="0" u="none" strike="noStrike" kern="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kumimoji="0" lang="en-US" altLang="vi-VN" sz="2400" b="0" i="0" u="none" strike="noStrike" kern="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400" b="0" i="0" u="none" strike="noStrike" kern="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kiếm</a:t>
            </a:r>
            <a:r>
              <a:rPr kumimoji="0" lang="en-US" altLang="vi-VN" sz="2400" b="0" i="0" u="none" strike="noStrike" kern="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400" b="0" i="0" u="none" strike="noStrike" kern="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kumimoji="0" lang="en-US" altLang="vi-VN" sz="2400" b="0" i="0" u="none" strike="noStrike" kern="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website </a:t>
            </a:r>
            <a:r>
              <a:rPr kumimoji="0" lang="en-US" altLang="vi-VN" sz="2400" b="0" i="0" u="none" strike="noStrike" kern="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kumimoji="0" lang="en-US" altLang="vi-VN" sz="2400" b="0" i="0" u="none" strike="noStrike" kern="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400" b="0" i="0" u="none" strike="noStrike" kern="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kumimoji="0" lang="en-US" altLang="vi-VN" sz="2400" b="0" i="0" u="none" strike="noStrike" kern="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kumimoji="0" lang="en-US" altLang="vi-VN" sz="2400" b="0" i="0" u="none" strike="noStrike" kern="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r>
              <a:rPr kumimoji="0" lang="en-US" altLang="vi-VN" sz="2400" b="0" i="0" u="none" strike="noStrike" kern="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400" b="0" i="0" u="none" strike="noStrike" kern="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kumimoji="0" lang="en-US" altLang="vi-VN" sz="2400" b="0" i="0" u="none" strike="noStrike" kern="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400" b="0" i="0" u="none" strike="noStrike" kern="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kumimoji="0" lang="en-US" altLang="vi-VN" sz="2400" b="0" i="0" u="none" strike="noStrike" kern="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400" b="0" i="0" u="none" strike="noStrike" kern="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kumimoji="0" lang="en-US" altLang="vi-VN" sz="2400" b="0" i="0" u="none" strike="noStrike" kern="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400" b="0" i="0" u="none" strike="noStrike" kern="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môn</a:t>
            </a:r>
            <a:r>
              <a:rPr kumimoji="0" lang="en-US" altLang="vi-VN" sz="2400" b="0" i="0" u="none" strike="noStrike" kern="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400" b="0" i="0" u="none" strike="noStrike" kern="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kumimoji="0" lang="en-US" altLang="vi-VN" sz="2400" b="0" i="0" u="none" strike="noStrike" kern="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 (</a:t>
            </a:r>
            <a:r>
              <a:rPr kumimoji="0" lang="en-US" altLang="vi-VN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kumimoji="0" lang="en-US" altLang="vi-VN" sz="2400" b="0" i="0" u="none" strike="noStrike" kern="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kumimoji="0" lang="en-US" altLang="vi-VN" sz="2400" b="0" i="0" u="none" strike="noStrike" kern="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kumimoji="0" lang="en-US" altLang="vi-VN" sz="2400" b="0" i="0" u="none" strike="noStrike" kern="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kumimoji="0" lang="en-US" altLang="vi-VN" sz="2400" b="0" i="0" u="none" strike="noStrike" kern="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marR="0" lvl="0" indent="0" algn="just" defTabSz="91440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@"/>
              <a:tabLst/>
              <a:defRPr/>
            </a:pPr>
            <a:r>
              <a:rPr kumimoji="0" lang="en-US" altLang="vi-VN" sz="2400" b="0" i="0" u="none" strike="noStrike" kern="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400" b="0" i="0" u="none" strike="noStrike" kern="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kumimoji="0" lang="en-US" altLang="vi-VN" sz="2400" b="0" i="0" u="none" strike="noStrike" kern="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400" b="0" i="0" u="none" strike="noStrike" kern="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kumimoji="0" lang="en-US" altLang="vi-VN" sz="2400" b="0" i="0" u="none" strike="noStrike" kern="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400" b="0" i="0" u="none" strike="noStrike" kern="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kumimoji="0" lang="en-US" altLang="vi-VN" sz="2400" b="0" i="0" u="none" strike="noStrike" kern="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kumimoji="0" lang="en-US" altLang="vi-VN" sz="2400" b="0" i="0" u="none" strike="noStrike" kern="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22, 23, 24, 25 SBT.</a:t>
            </a:r>
          </a:p>
          <a:p>
            <a:pPr marL="0" marR="0" lvl="0" indent="0" algn="just" defTabSz="91440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@"/>
              <a:tabLst/>
              <a:defRPr/>
            </a:pPr>
            <a:r>
              <a:rPr kumimoji="0" lang="en-US" altLang="vi-VN" sz="2400" b="0" i="0" u="none" strike="noStrike" kern="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kern="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altLang="vi-VN" sz="2400" kern="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kern="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altLang="vi-VN" sz="2400" kern="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kern="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altLang="vi-VN" sz="2400" b="1" kern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7:</a:t>
            </a:r>
            <a:r>
              <a:rPr lang="en-US" altLang="vi-VN" sz="2400" kern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kern="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altLang="en-US" sz="2400" b="1" kern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kern="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kiếm</a:t>
            </a:r>
            <a:r>
              <a:rPr lang="en-US" altLang="en-US" sz="2400" b="1" kern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kern="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altLang="en-US" sz="2400" b="1" kern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altLang="en-US" sz="2400" b="1" kern="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altLang="en-US" sz="2400" b="1" kern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Internet.</a:t>
            </a:r>
            <a:endParaRPr kumimoji="0" lang="en-US" altLang="en-US" sz="2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@"/>
              <a:tabLst/>
              <a:defRPr/>
            </a:pPr>
            <a:endParaRPr kumimoji="0" lang="en-US" altLang="vi-VN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vi-VN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766D50EB-095A-4AF8-BF5A-32316E7BFEF4}"/>
              </a:ext>
            </a:extLst>
          </p:cNvPr>
          <p:cNvGrpSpPr/>
          <p:nvPr/>
        </p:nvGrpSpPr>
        <p:grpSpPr>
          <a:xfrm>
            <a:off x="8844600" y="4213393"/>
            <a:ext cx="1518600" cy="1124750"/>
            <a:chOff x="10438918" y="5354865"/>
            <a:chExt cx="1671964" cy="1230419"/>
          </a:xfrm>
        </p:grpSpPr>
        <p:pic>
          <p:nvPicPr>
            <p:cNvPr id="5" name="Picture 5" descr="jlgbook">
              <a:extLst>
                <a:ext uri="{FF2B5EF4-FFF2-40B4-BE49-F238E27FC236}">
                  <a16:creationId xmlns:a16="http://schemas.microsoft.com/office/drawing/2014/main" id="{0C3B771C-1E40-4031-B22B-EC8561AD5C5D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38918" y="5622508"/>
              <a:ext cx="1671964" cy="962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AutoShape 6">
              <a:extLst>
                <a:ext uri="{FF2B5EF4-FFF2-40B4-BE49-F238E27FC236}">
                  <a16:creationId xmlns:a16="http://schemas.microsoft.com/office/drawing/2014/main" id="{1401DFF0-1E5E-4867-AB5B-4FEE27428C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38756" y="5354865"/>
              <a:ext cx="858214" cy="535286"/>
            </a:xfrm>
            <a:prstGeom prst="star32">
              <a:avLst>
                <a:gd name="adj" fmla="val 4259"/>
              </a:avLst>
            </a:prstGeom>
            <a:noFill/>
            <a:ln w="9525" algn="ctr">
              <a:solidFill>
                <a:srgbClr val="FFFF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3366CC"/>
                </a:buClr>
                <a:buSzTx/>
                <a:buFontTx/>
                <a:buNone/>
                <a:tabLst/>
                <a:defRPr/>
              </a:pPr>
              <a:endParaRPr kumimoji="1" lang="en-US" altLang="en-US" sz="1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7" name="AutoShape 27" descr="Bouquet">
            <a:hlinkClick r:id="rId6" action="ppaction://hlinksldjump"/>
            <a:extLst>
              <a:ext uri="{FF2B5EF4-FFF2-40B4-BE49-F238E27FC236}">
                <a16:creationId xmlns:a16="http://schemas.microsoft.com/office/drawing/2014/main" id="{0A0DECFA-F6BC-45EB-851E-9995CCA45255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gray">
          <a:xfrm>
            <a:off x="1513511" y="314325"/>
            <a:ext cx="8706814" cy="641350"/>
          </a:xfrm>
          <a:prstGeom prst="roundRect">
            <a:avLst>
              <a:gd name="adj" fmla="val 50000"/>
            </a:avLst>
          </a:prstGeom>
          <a:solidFill>
            <a:srgbClr val="FFFF99"/>
          </a:solidFill>
          <a:ln w="28575" algn="ctr">
            <a:solidFill>
              <a:srgbClr val="FF0000"/>
            </a:solidFill>
            <a:round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altLang="en-US" sz="3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6. MẠNG THÔNG TIN TOÀN CẦU (</a:t>
            </a:r>
            <a:r>
              <a:rPr lang="en-US" altLang="en-US" sz="32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altLang="en-US" sz="3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2)</a:t>
            </a:r>
          </a:p>
        </p:txBody>
      </p:sp>
    </p:spTree>
    <p:extLst>
      <p:ext uri="{BB962C8B-B14F-4D97-AF65-F5344CB8AC3E}">
        <p14:creationId xmlns:p14="http://schemas.microsoft.com/office/powerpoint/2010/main" val="3364769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background-don-gian-dep-16.jpg (1600Ã1067) | HÃ¬nh ná»n, HÃ¬nh áº£nh, Ho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88F07B10-DE8D-447B-A97E-5AF3CF22672E}"/>
              </a:ext>
            </a:extLst>
          </p:cNvPr>
          <p:cNvSpPr/>
          <p:nvPr/>
        </p:nvSpPr>
        <p:spPr>
          <a:xfrm>
            <a:off x="1070852" y="3013501"/>
            <a:ext cx="951574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0" cap="none" spc="0" normalizeH="0" baseline="0" noProof="0" dirty="0" err="1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C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Cảm</a:t>
            </a:r>
            <a:r>
              <a:rPr kumimoji="0" lang="en-US" sz="4800" b="1" i="0" u="none" strike="noStrike" kern="0" cap="none" spc="0" normalizeH="0" baseline="0" noProof="0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C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800" b="1" i="0" u="none" strike="noStrike" kern="0" cap="none" spc="0" normalizeH="0" baseline="0" noProof="0" dirty="0" err="1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C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ơn</a:t>
            </a:r>
            <a:r>
              <a:rPr kumimoji="0" lang="en-US" sz="4800" b="1" i="0" u="none" strike="noStrike" kern="0" cap="none" spc="0" normalizeH="0" baseline="0" noProof="0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C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800" b="1" i="0" u="none" strike="noStrike" kern="0" cap="none" spc="0" normalizeH="0" baseline="0" noProof="0" dirty="0" err="1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C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các</a:t>
            </a:r>
            <a:r>
              <a:rPr kumimoji="0" lang="en-US" sz="4800" b="1" i="0" u="none" strike="noStrike" kern="0" cap="none" spc="0" normalizeH="0" baseline="0" noProof="0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C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800" b="1" i="0" u="none" strike="noStrike" kern="0" cap="none" spc="0" normalizeH="0" baseline="0" noProof="0" dirty="0" err="1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C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thầy</a:t>
            </a:r>
            <a:r>
              <a:rPr kumimoji="0" lang="en-US" sz="4800" b="1" i="0" u="none" strike="noStrike" kern="0" cap="none" spc="0" normalizeH="0" baseline="0" noProof="0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C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800" b="1" i="0" u="none" strike="noStrike" kern="0" cap="none" spc="0" normalizeH="0" baseline="0" noProof="0" dirty="0" err="1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C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cô</a:t>
            </a:r>
            <a:r>
              <a:rPr kumimoji="0" lang="en-US" sz="4800" b="1" i="0" u="none" strike="noStrike" kern="0" cap="none" spc="0" normalizeH="0" baseline="0" noProof="0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C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800" b="1" i="0" u="none" strike="noStrike" kern="0" cap="none" spc="0" normalizeH="0" baseline="0" noProof="0" dirty="0" err="1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C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giáo</a:t>
            </a:r>
            <a:r>
              <a:rPr kumimoji="0" lang="en-US" sz="4800" b="1" i="0" u="none" strike="noStrike" kern="0" cap="none" spc="0" normalizeH="0" baseline="0" noProof="0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C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800" b="1" i="0" u="none" strike="noStrike" kern="0" cap="none" spc="0" normalizeH="0" baseline="0" noProof="0" dirty="0" err="1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C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và</a:t>
            </a:r>
            <a:r>
              <a:rPr kumimoji="0" lang="en-US" sz="4800" b="1" i="0" u="none" strike="noStrike" kern="0" cap="none" spc="0" normalizeH="0" baseline="0" noProof="0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C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800" b="1" i="0" u="none" strike="noStrike" kern="0" cap="none" spc="0" normalizeH="0" baseline="0" noProof="0" dirty="0" err="1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C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các</a:t>
            </a:r>
            <a:r>
              <a:rPr kumimoji="0" lang="en-US" sz="4800" b="1" i="0" u="none" strike="noStrike" kern="0" cap="none" spc="0" normalizeH="0" baseline="0" noProof="0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C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800" b="1" i="0" u="none" strike="noStrike" kern="0" cap="none" spc="0" normalizeH="0" baseline="0" noProof="0" dirty="0" err="1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C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em</a:t>
            </a:r>
            <a:r>
              <a:rPr kumimoji="0" lang="en-US" sz="4800" b="1" i="0" u="none" strike="noStrike" kern="0" cap="none" spc="0" normalizeH="0" baseline="0" noProof="0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C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!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0FC062A-B630-4B7B-8913-8ABFF37613D8}"/>
              </a:ext>
            </a:extLst>
          </p:cNvPr>
          <p:cNvSpPr/>
          <p:nvPr/>
        </p:nvSpPr>
        <p:spPr>
          <a:xfrm>
            <a:off x="390752" y="4154961"/>
            <a:ext cx="11410495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err="1">
                <a:ln w="6600">
                  <a:solidFill>
                    <a:srgbClr val="ED7D31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Chúc</a:t>
            </a:r>
            <a:r>
              <a:rPr kumimoji="0" lang="en-US" sz="4400" b="1" i="0" u="none" strike="noStrike" kern="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400" b="1" i="0" u="none" strike="noStrike" kern="0" cap="none" spc="0" normalizeH="0" baseline="0" noProof="0" dirty="0" err="1">
                <a:ln w="6600">
                  <a:solidFill>
                    <a:srgbClr val="ED7D31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các</a:t>
            </a:r>
            <a:r>
              <a:rPr kumimoji="0" lang="en-US" sz="4400" b="1" i="0" u="none" strike="noStrike" kern="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400" b="1" i="0" u="none" strike="noStrike" kern="0" cap="none" spc="0" normalizeH="0" baseline="0" noProof="0" dirty="0" err="1">
                <a:ln w="6600">
                  <a:solidFill>
                    <a:srgbClr val="ED7D31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thầy</a:t>
            </a:r>
            <a:r>
              <a:rPr kumimoji="0" lang="en-US" sz="4400" b="1" i="0" u="none" strike="noStrike" kern="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400" b="1" i="0" u="none" strike="noStrike" kern="0" cap="none" spc="0" normalizeH="0" baseline="0" noProof="0" dirty="0" err="1">
                <a:ln w="6600">
                  <a:solidFill>
                    <a:srgbClr val="ED7D31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cô</a:t>
            </a:r>
            <a:r>
              <a:rPr kumimoji="0" lang="en-US" sz="4400" b="1" i="0" u="none" strike="noStrike" kern="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400" b="1" i="0" u="none" strike="noStrike" kern="0" cap="none" spc="0" normalizeH="0" baseline="0" noProof="0" dirty="0" err="1">
                <a:ln w="6600">
                  <a:solidFill>
                    <a:srgbClr val="ED7D31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giáo</a:t>
            </a:r>
            <a:r>
              <a:rPr kumimoji="0" lang="en-US" sz="4400" b="1" i="0" u="none" strike="noStrike" kern="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400" b="1" i="0" u="none" strike="noStrike" kern="0" cap="none" spc="0" normalizeH="0" baseline="0" noProof="0" dirty="0" err="1">
                <a:ln w="6600">
                  <a:solidFill>
                    <a:srgbClr val="ED7D31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mạnh</a:t>
            </a:r>
            <a:r>
              <a:rPr kumimoji="0" lang="en-US" sz="4400" b="1" i="0" u="none" strike="noStrike" kern="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400" b="1" i="0" u="none" strike="noStrike" kern="0" cap="none" spc="0" normalizeH="0" baseline="0" noProof="0" dirty="0" err="1">
                <a:ln w="6600">
                  <a:solidFill>
                    <a:srgbClr val="ED7D31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khỏe</a:t>
            </a:r>
            <a:r>
              <a:rPr kumimoji="0" lang="en-US" sz="4400" b="1" i="0" u="none" strike="noStrike" kern="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4400" b="1" i="0" u="none" strike="noStrike" kern="0" cap="none" spc="0" normalizeH="0" baseline="0" noProof="0" dirty="0" err="1">
                <a:ln w="6600">
                  <a:solidFill>
                    <a:srgbClr val="ED7D31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hạnh</a:t>
            </a:r>
            <a:r>
              <a:rPr kumimoji="0" lang="en-US" sz="4400" b="1" i="0" u="none" strike="noStrike" kern="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400" b="1" i="0" u="none" strike="noStrike" kern="0" cap="none" spc="0" normalizeH="0" baseline="0" noProof="0" dirty="0" err="1">
                <a:ln w="6600">
                  <a:solidFill>
                    <a:srgbClr val="ED7D31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phúc</a:t>
            </a:r>
            <a:r>
              <a:rPr kumimoji="0" lang="en-US" sz="4400" b="1" i="0" u="none" strike="noStrike" kern="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;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err="1">
                <a:ln w="6600">
                  <a:solidFill>
                    <a:srgbClr val="ED7D31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các</a:t>
            </a:r>
            <a:r>
              <a:rPr kumimoji="0" lang="en-US" sz="4400" b="1" i="0" u="none" strike="noStrike" kern="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400" b="1" i="0" u="none" strike="noStrike" kern="0" cap="none" spc="0" normalizeH="0" baseline="0" noProof="0" dirty="0" err="1">
                <a:ln w="6600">
                  <a:solidFill>
                    <a:srgbClr val="ED7D31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em</a:t>
            </a:r>
            <a:r>
              <a:rPr kumimoji="0" lang="en-US" sz="4400" b="1" i="0" u="none" strike="noStrike" kern="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400" b="1" i="0" u="none" strike="noStrike" kern="0" cap="none" spc="0" normalizeH="0" baseline="0" noProof="0" dirty="0" err="1">
                <a:ln w="6600">
                  <a:solidFill>
                    <a:srgbClr val="ED7D31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luôn</a:t>
            </a:r>
            <a:r>
              <a:rPr kumimoji="0" lang="en-US" sz="4400" b="1" i="0" u="none" strike="noStrike" kern="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400" b="1" i="0" u="none" strike="noStrike" kern="0" cap="none" spc="0" normalizeH="0" baseline="0" noProof="0" dirty="0" err="1">
                <a:ln w="6600">
                  <a:solidFill>
                    <a:srgbClr val="ED7D31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chăm</a:t>
            </a:r>
            <a:r>
              <a:rPr kumimoji="0" lang="en-US" sz="4400" b="1" i="0" u="none" strike="noStrike" kern="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400" b="1" i="0" u="none" strike="noStrike" kern="0" cap="none" spc="0" normalizeH="0" baseline="0" noProof="0" dirty="0" err="1">
                <a:ln w="6600">
                  <a:solidFill>
                    <a:srgbClr val="ED7D31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ngoan</a:t>
            </a:r>
            <a:r>
              <a:rPr kumimoji="0" lang="en-US" sz="4400" b="1" i="0" u="none" strike="noStrike" kern="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4400" b="1" i="0" u="none" strike="noStrike" kern="0" cap="none" spc="0" normalizeH="0" baseline="0" noProof="0" dirty="0" err="1">
                <a:ln w="6600">
                  <a:solidFill>
                    <a:srgbClr val="ED7D31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học</a:t>
            </a:r>
            <a:r>
              <a:rPr kumimoji="0" lang="en-US" sz="4400" b="1" i="0" u="none" strike="noStrike" kern="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400" b="1" i="0" u="none" strike="noStrike" kern="0" cap="none" spc="0" normalizeH="0" baseline="0" noProof="0" dirty="0" err="1">
                <a:ln w="6600">
                  <a:solidFill>
                    <a:srgbClr val="ED7D31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tốt</a:t>
            </a:r>
            <a:r>
              <a:rPr kumimoji="0" lang="en-US" sz="4400" b="1" i="0" u="none" strike="noStrike" kern="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866699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3871" y="2469794"/>
            <a:ext cx="4912684" cy="433921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2032" y="2231345"/>
            <a:ext cx="2529526" cy="431386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531974">
            <a:off x="4757610" y="-2056386"/>
            <a:ext cx="1126483" cy="1009813"/>
          </a:xfrm>
          <a:prstGeom prst="rect">
            <a:avLst/>
          </a:prstGeom>
        </p:spPr>
      </p:pic>
      <p:pic>
        <p:nvPicPr>
          <p:cNvPr id="8" name="Am-thanh-that-vong-www_tiengdong_co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174955" y="-1397920"/>
            <a:ext cx="609600" cy="609600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>
            <a:off x="7132139" y="154298"/>
            <a:ext cx="4336026" cy="2315496"/>
            <a:chOff x="7132139" y="154298"/>
            <a:chExt cx="4336026" cy="2315496"/>
          </a:xfrm>
        </p:grpSpPr>
        <p:sp>
          <p:nvSpPr>
            <p:cNvPr id="10" name="Rounded Rectangle 9"/>
            <p:cNvSpPr/>
            <p:nvPr/>
          </p:nvSpPr>
          <p:spPr>
            <a:xfrm>
              <a:off x="7132139" y="154298"/>
              <a:ext cx="4336026" cy="2315496"/>
            </a:xfrm>
            <a:prstGeom prst="roundRect">
              <a:avLst/>
            </a:prstGeom>
            <a:solidFill>
              <a:srgbClr val="EB701D"/>
            </a:solidFill>
            <a:ln w="28575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7237728" y="841750"/>
              <a:ext cx="4124847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400" b="0" i="0" u="none" strike="noStrike" kern="1200" cap="none" spc="0" normalizeH="0" baseline="0" noProof="0" dirty="0">
                  <a:ln>
                    <a:solidFill>
                      <a:prstClr val="black">
                        <a:lumMod val="95000"/>
                        <a:lumOff val="5000"/>
                      </a:prstClr>
                    </a:solidFill>
                  </a:ln>
                  <a:solidFill>
                    <a:prstClr val="white"/>
                  </a:solidFill>
                  <a:effectLst/>
                  <a:uLnTx/>
                  <a:uFillTx/>
                  <a:latin typeface="iCiel Cadena" panose="02000503000000020004" charset="0"/>
                  <a:ea typeface="+mn-ea"/>
                  <a:cs typeface="+mn-cs"/>
                </a:rPr>
                <a:t>Sai </a:t>
              </a:r>
              <a:r>
                <a:rPr kumimoji="0" lang="en-US" sz="5400" b="0" i="0" u="none" strike="noStrike" kern="1200" cap="none" spc="0" normalizeH="0" baseline="0" noProof="0" dirty="0" err="1">
                  <a:ln>
                    <a:solidFill>
                      <a:prstClr val="black">
                        <a:lumMod val="95000"/>
                        <a:lumOff val="5000"/>
                      </a:prstClr>
                    </a:solidFill>
                  </a:ln>
                  <a:solidFill>
                    <a:prstClr val="white"/>
                  </a:solidFill>
                  <a:effectLst/>
                  <a:uLnTx/>
                  <a:uFillTx/>
                  <a:latin typeface="iCiel Cadena" panose="02000503000000020004" charset="0"/>
                  <a:ea typeface="+mn-ea"/>
                  <a:cs typeface="+mn-cs"/>
                </a:rPr>
                <a:t>mất</a:t>
              </a:r>
              <a:r>
                <a:rPr kumimoji="0" lang="en-US" sz="5400" b="0" i="0" u="none" strike="noStrike" kern="1200" cap="none" spc="0" normalizeH="0" baseline="0" noProof="0" dirty="0">
                  <a:ln>
                    <a:solidFill>
                      <a:prstClr val="black">
                        <a:lumMod val="95000"/>
                        <a:lumOff val="5000"/>
                      </a:prstClr>
                    </a:solidFill>
                  </a:ln>
                  <a:solidFill>
                    <a:prstClr val="white"/>
                  </a:solidFill>
                  <a:effectLst/>
                  <a:uLnTx/>
                  <a:uFillTx/>
                  <a:latin typeface="iCiel Cadena" panose="02000503000000020004" charset="0"/>
                  <a:ea typeface="+mn-ea"/>
                  <a:cs typeface="+mn-cs"/>
                </a:rPr>
                <a:t> </a:t>
              </a:r>
              <a:r>
                <a:rPr kumimoji="0" lang="en-US" sz="5400" b="0" i="0" u="none" strike="noStrike" kern="1200" cap="none" spc="0" normalizeH="0" baseline="0" noProof="0" dirty="0" err="1">
                  <a:ln>
                    <a:solidFill>
                      <a:prstClr val="black">
                        <a:lumMod val="95000"/>
                        <a:lumOff val="5000"/>
                      </a:prstClr>
                    </a:solidFill>
                  </a:ln>
                  <a:solidFill>
                    <a:prstClr val="white"/>
                  </a:solidFill>
                  <a:effectLst/>
                  <a:uLnTx/>
                  <a:uFillTx/>
                  <a:latin typeface="iCiel Cadena" panose="02000503000000020004" charset="0"/>
                  <a:ea typeface="+mn-ea"/>
                  <a:cs typeface="+mn-cs"/>
                </a:rPr>
                <a:t>rồi</a:t>
              </a:r>
              <a:r>
                <a:rPr kumimoji="0" lang="en-US" sz="5400" b="0" i="0" u="none" strike="noStrike" kern="1200" cap="none" spc="0" normalizeH="0" baseline="0" noProof="0" dirty="0">
                  <a:ln>
                    <a:solidFill>
                      <a:prstClr val="black">
                        <a:lumMod val="95000"/>
                        <a:lumOff val="5000"/>
                      </a:prstClr>
                    </a:solidFill>
                  </a:ln>
                  <a:solidFill>
                    <a:prstClr val="white"/>
                  </a:solidFill>
                  <a:effectLst/>
                  <a:uLnTx/>
                  <a:uFillTx/>
                  <a:latin typeface="iCiel Cadena" panose="02000503000000020004" charset="0"/>
                  <a:ea typeface="+mn-ea"/>
                  <a:cs typeface="+mn-cs"/>
                </a:rPr>
                <a:t>!!!</a:t>
              </a:r>
            </a:p>
          </p:txBody>
        </p:sp>
      </p:grpSp>
      <p:pic>
        <p:nvPicPr>
          <p:cNvPr id="16" name="Picture 15">
            <a:hlinkClick r:id="rId13" action="ppaction://hlinksldjump"/>
          </p:cNvPr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252" b="60799"/>
          <a:stretch/>
        </p:blipFill>
        <p:spPr>
          <a:xfrm flipH="1">
            <a:off x="-8755" y="5207669"/>
            <a:ext cx="1752296" cy="1650331"/>
          </a:xfrm>
          <a:prstGeom prst="rect">
            <a:avLst/>
          </a:prstGeom>
        </p:spPr>
      </p:pic>
      <p:pic>
        <p:nvPicPr>
          <p:cNvPr id="4" name="Tieng-bup-www_tiengdong_com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2220733" y="-15514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252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59259E-6 L -0.00169 0.55486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" y="2773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8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50"/>
                            </p:stCondLst>
                            <p:childTnLst>
                              <p:par>
                                <p:cTn id="1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1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699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3380112" y="1580220"/>
            <a:ext cx="6015325" cy="5052909"/>
            <a:chOff x="3165090" y="1495374"/>
            <a:chExt cx="6015325" cy="5052909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660046">
              <a:off x="7506140" y="3798479"/>
              <a:ext cx="1674275" cy="1936767"/>
            </a:xfrm>
            <a:prstGeom prst="rect">
              <a:avLst/>
            </a:prstGeom>
          </p:spPr>
        </p:pic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65090" y="1495374"/>
              <a:ext cx="5178188" cy="5052909"/>
            </a:xfrm>
            <a:prstGeom prst="rect">
              <a:avLst/>
            </a:prstGeom>
          </p:spPr>
        </p:pic>
      </p:grpSp>
      <p:grpSp>
        <p:nvGrpSpPr>
          <p:cNvPr id="4" name="Group 3"/>
          <p:cNvGrpSpPr/>
          <p:nvPr/>
        </p:nvGrpSpPr>
        <p:grpSpPr>
          <a:xfrm>
            <a:off x="6926300" y="258924"/>
            <a:ext cx="5490680" cy="2770174"/>
            <a:chOff x="7132139" y="154298"/>
            <a:chExt cx="4688569" cy="2315496"/>
          </a:xfrm>
        </p:grpSpPr>
        <p:sp>
          <p:nvSpPr>
            <p:cNvPr id="5" name="Rounded Rectangle 4"/>
            <p:cNvSpPr/>
            <p:nvPr/>
          </p:nvSpPr>
          <p:spPr>
            <a:xfrm>
              <a:off x="7132139" y="154298"/>
              <a:ext cx="4336026" cy="2315496"/>
            </a:xfrm>
            <a:prstGeom prst="roundRect">
              <a:avLst/>
            </a:prstGeom>
            <a:solidFill>
              <a:srgbClr val="EB701D"/>
            </a:solidFill>
            <a:ln w="28575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7323296" y="541185"/>
              <a:ext cx="4497412" cy="16043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>
                <a:defRPr/>
              </a:pPr>
              <a:r>
                <a:rPr lang="en-US" sz="3600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C. </a:t>
              </a:r>
              <a:r>
                <a:rPr lang="en-US" sz="3600" dirty="0" err="1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Một</a:t>
              </a:r>
              <a:r>
                <a:rPr lang="en-US" sz="3600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dirty="0" err="1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hệ</a:t>
              </a:r>
              <a:r>
                <a:rPr lang="en-US" sz="3600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dirty="0" err="1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thống</a:t>
              </a:r>
              <a:r>
                <a:rPr lang="en-US" sz="3600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dirty="0" err="1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các</a:t>
              </a:r>
              <a:r>
                <a:rPr lang="en-US" sz="3600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</a:p>
            <a:p>
              <a:pPr lvl="0">
                <a:defRPr/>
              </a:pPr>
              <a:r>
                <a:rPr lang="en-US" sz="3600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website </a:t>
              </a:r>
              <a:r>
                <a:rPr lang="en-US" sz="3600" dirty="0" err="1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trên</a:t>
              </a:r>
              <a:r>
                <a:rPr lang="en-US" sz="3600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Internet, </a:t>
              </a:r>
              <a:r>
                <a:rPr lang="en-US" sz="3600" dirty="0" err="1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là</a:t>
              </a:r>
              <a:endParaRPr lang="en-US" sz="36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lvl="0">
                <a:defRPr/>
              </a:pPr>
              <a:r>
                <a:rPr lang="en-US" sz="3600" dirty="0" err="1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mạng</a:t>
              </a:r>
              <a:r>
                <a:rPr lang="en-US" sz="3600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dirty="0" err="1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thông</a:t>
              </a:r>
              <a:r>
                <a:rPr lang="en-US" sz="3600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tin </a:t>
              </a:r>
              <a:r>
                <a:rPr lang="en-US" sz="3600" dirty="0" err="1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toàn</a:t>
              </a:r>
              <a:r>
                <a:rPr lang="en-US" sz="3600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dirty="0" err="1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cầu</a:t>
              </a:r>
              <a:r>
                <a:rPr lang="en-US" sz="3600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</a:p>
          </p:txBody>
        </p:sp>
      </p:grpSp>
      <p:pic>
        <p:nvPicPr>
          <p:cNvPr id="7" name="Picture 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0709" y="1976646"/>
            <a:ext cx="855566" cy="766954"/>
          </a:xfrm>
          <a:prstGeom prst="rect">
            <a:avLst/>
          </a:prstGeom>
        </p:spPr>
      </p:pic>
      <p:pic>
        <p:nvPicPr>
          <p:cNvPr id="8" name="Tieng-yeah-tre-con-www_nhacchuongvui_co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408039" y="-609600"/>
            <a:ext cx="609600" cy="609600"/>
          </a:xfrm>
          <a:prstGeom prst="rect">
            <a:avLst/>
          </a:prstGeom>
        </p:spPr>
      </p:pic>
      <p:pic>
        <p:nvPicPr>
          <p:cNvPr id="11" name="Picture 10">
            <a:hlinkClick r:id="rId13" action="ppaction://hlinksldjump"/>
          </p:cNvPr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252" b="60799"/>
          <a:stretch/>
        </p:blipFill>
        <p:spPr>
          <a:xfrm>
            <a:off x="10486427" y="5207669"/>
            <a:ext cx="1752296" cy="1650331"/>
          </a:xfrm>
          <a:prstGeom prst="rect">
            <a:avLst/>
          </a:prstGeom>
        </p:spPr>
      </p:pic>
      <p:grpSp>
        <p:nvGrpSpPr>
          <p:cNvPr id="18" name="Group 17"/>
          <p:cNvGrpSpPr/>
          <p:nvPr/>
        </p:nvGrpSpPr>
        <p:grpSpPr>
          <a:xfrm>
            <a:off x="3373475" y="1580219"/>
            <a:ext cx="5990984" cy="5052909"/>
            <a:chOff x="-134778" y="-404809"/>
            <a:chExt cx="5990984" cy="5052909"/>
          </a:xfrm>
        </p:grpSpPr>
        <p:grpSp>
          <p:nvGrpSpPr>
            <p:cNvPr id="16" name="Group 15"/>
            <p:cNvGrpSpPr/>
            <p:nvPr/>
          </p:nvGrpSpPr>
          <p:grpSpPr>
            <a:xfrm>
              <a:off x="4181931" y="2019249"/>
              <a:ext cx="1674275" cy="1936767"/>
              <a:chOff x="10152960" y="4182584"/>
              <a:chExt cx="1674275" cy="1936767"/>
            </a:xfrm>
          </p:grpSpPr>
          <p:pic>
            <p:nvPicPr>
              <p:cNvPr id="15" name="Picture 14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9660046">
                <a:off x="10152960" y="4182584"/>
                <a:ext cx="1674275" cy="1936767"/>
              </a:xfrm>
              <a:prstGeom prst="rect">
                <a:avLst/>
              </a:prstGeom>
            </p:spPr>
          </p:pic>
          <p:pic>
            <p:nvPicPr>
              <p:cNvPr id="14" name="Picture 13"/>
              <p:cNvPicPr>
                <a:picLocks noChangeAspect="1"/>
              </p:cNvPicPr>
              <p:nvPr/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628183" y="4878504"/>
                <a:ext cx="734392" cy="658330"/>
              </a:xfrm>
              <a:prstGeom prst="rect">
                <a:avLst/>
              </a:prstGeom>
            </p:spPr>
          </p:pic>
        </p:grpSp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34778" y="-404809"/>
              <a:ext cx="5178188" cy="5052909"/>
            </a:xfrm>
            <a:prstGeom prst="rect">
              <a:avLst/>
            </a:prstGeom>
          </p:spPr>
        </p:pic>
      </p:grpSp>
      <p:grpSp>
        <p:nvGrpSpPr>
          <p:cNvPr id="23" name="Group 22"/>
          <p:cNvGrpSpPr/>
          <p:nvPr/>
        </p:nvGrpSpPr>
        <p:grpSpPr>
          <a:xfrm>
            <a:off x="8478710" y="2697009"/>
            <a:ext cx="2335967" cy="1446550"/>
            <a:chOff x="458511" y="671416"/>
            <a:chExt cx="2335967" cy="1446550"/>
          </a:xfrm>
        </p:grpSpPr>
        <p:sp>
          <p:nvSpPr>
            <p:cNvPr id="19" name="TextBox 18"/>
            <p:cNvSpPr txBox="1"/>
            <p:nvPr/>
          </p:nvSpPr>
          <p:spPr>
            <a:xfrm>
              <a:off x="458511" y="671416"/>
              <a:ext cx="1492653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800" b="0" i="0" u="none" strike="noStrike" kern="1200" cap="none" spc="0" normalizeH="0" baseline="0" noProof="0" dirty="0">
                  <a:ln w="28575">
                    <a:solidFill>
                      <a:prstClr val="black">
                        <a:lumMod val="95000"/>
                        <a:lumOff val="5000"/>
                      </a:prstClr>
                    </a:solidFill>
                  </a:ln>
                  <a:solidFill>
                    <a:prstClr val="white"/>
                  </a:solidFill>
                  <a:effectLst/>
                  <a:uLnTx/>
                  <a:uFillTx/>
                  <a:latin typeface="iCiel Cadena" panose="02000503000000020004" charset="0"/>
                  <a:ea typeface="+mn-ea"/>
                  <a:cs typeface="+mn-cs"/>
                </a:rPr>
                <a:t>+1 </a:t>
              </a:r>
            </a:p>
          </p:txBody>
        </p:sp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77144" y="940815"/>
              <a:ext cx="1117334" cy="1001611"/>
            </a:xfrm>
            <a:prstGeom prst="rect">
              <a:avLst/>
            </a:prstGeom>
          </p:spPr>
        </p:pic>
      </p:grpSp>
      <p:pic>
        <p:nvPicPr>
          <p:cNvPr id="25" name="Nhac-chuong-tin-nhan-ting-ting-www_tiengdong_com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680657" y="-73987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9578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5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4974 -0.19884 C -0.34648 -0.21967 -0.33502 -0.23958 -0.33086 -0.23958 C -0.30521 -0.23958 -0.27877 0.08426 -0.27877 0.4081 C -0.27877 0.24468 -0.26562 0.08426 -0.25325 0.08426 C -0.2401 0.08426 -0.22773 0.24722 -0.22773 0.4081 C -0.22773 0.32755 -0.22122 0.24468 -0.21445 0.24468 C -0.20794 0.24468 -0.2013 0.32523 -0.2013 0.4081 C -0.2013 0.36667 -0.19791 0.32755 -0.19479 0.32755 C -0.1914 0.32755 -0.18815 0.36898 -0.18815 0.4081 C -0.18815 0.38681 -0.18659 0.36667 -0.18489 0.36667 C -0.18398 0.36667 -0.18151 0.3875 -0.18151 0.4081 C -0.18151 0.39769 -0.18073 0.38681 -0.17994 0.38681 C -0.17994 0.38935 -0.17825 0.39676 -0.17825 0.4081 C -0.17825 0.40255 -0.17825 0.39769 -0.17747 0.39769 C -0.17747 0.4 -0.17656 0.40301 -0.17656 0.4081 C -0.17656 0.40556 -0.17656 0.40255 -0.17656 0.4 C -0.17578 0.4 -0.17578 0.40255 -0.17578 0.40556 C -0.17487 0.40556 -0.17487 0.40301 -0.17487 0.4 C -0.17396 0.4 -0.17396 0.40255 -0.17396 0.40556 " pathEditMode="relative" rAng="0" ptsTypes="AAAAAAAAAAAAAAAAAAA">
                                      <p:cBhvr>
                                        <p:cTn id="1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89" y="283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3448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alphaModFix amt="7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885635" y="-48871"/>
            <a:ext cx="10265420" cy="2461871"/>
            <a:chOff x="885635" y="-48871"/>
            <a:chExt cx="10265420" cy="2461871"/>
          </a:xfrm>
        </p:grpSpPr>
        <p:sp>
          <p:nvSpPr>
            <p:cNvPr id="2" name="Rounded Rectangle 1"/>
            <p:cNvSpPr/>
            <p:nvPr/>
          </p:nvSpPr>
          <p:spPr>
            <a:xfrm>
              <a:off x="991055" y="457200"/>
              <a:ext cx="10160000" cy="187960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5635" y="-48871"/>
              <a:ext cx="2505720" cy="2461871"/>
            </a:xfrm>
            <a:prstGeom prst="rect">
              <a:avLst/>
            </a:prstGeom>
          </p:spPr>
        </p:pic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8800" y="-330200"/>
            <a:ext cx="2933700" cy="2933700"/>
          </a:xfrm>
          <a:prstGeom prst="rect">
            <a:avLst/>
          </a:prstGeom>
        </p:spPr>
      </p:pic>
      <p:pic>
        <p:nvPicPr>
          <p:cNvPr id="5" name="Picture 4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04" y="3384038"/>
            <a:ext cx="3989766" cy="1422439"/>
          </a:xfrm>
          <a:prstGeom prst="rect">
            <a:avLst/>
          </a:prstGeom>
          <a:ln>
            <a:noFill/>
          </a:ln>
        </p:spPr>
      </p:pic>
      <p:pic>
        <p:nvPicPr>
          <p:cNvPr id="13" name="Picture 12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8974" y="3203374"/>
            <a:ext cx="4131488" cy="1422439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68CCCB1E-5D6D-4B1D-94ED-906BCD4A2D0C}"/>
              </a:ext>
            </a:extLst>
          </p:cNvPr>
          <p:cNvSpPr/>
          <p:nvPr/>
        </p:nvSpPr>
        <p:spPr>
          <a:xfrm>
            <a:off x="2001043" y="556238"/>
            <a:ext cx="9480158" cy="16205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0" cap="none" spc="50" normalizeH="0" baseline="0" noProof="0" dirty="0" err="1">
                <a:ln w="9525" cmpd="sng">
                  <a:solidFill>
                    <a:prstClr val="black">
                      <a:lumMod val="85000"/>
                      <a:lumOff val="15000"/>
                    </a:prstClr>
                  </a:solidFill>
                  <a:prstDash val="solid"/>
                </a:ln>
                <a:solidFill>
                  <a:srgbClr val="EB701D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Mỗi</a:t>
            </a:r>
            <a:r>
              <a:rPr kumimoji="0" lang="en-US" sz="4000" b="1" i="0" u="none" strike="noStrike" kern="0" cap="none" spc="50" normalizeH="0" noProof="0" dirty="0">
                <a:ln w="9525" cmpd="sng">
                  <a:solidFill>
                    <a:prstClr val="black">
                      <a:lumMod val="85000"/>
                      <a:lumOff val="15000"/>
                    </a:prstClr>
                  </a:solidFill>
                  <a:prstDash val="solid"/>
                </a:ln>
                <a:solidFill>
                  <a:srgbClr val="EB701D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website </a:t>
            </a:r>
            <a:r>
              <a:rPr kumimoji="0" lang="en-US" sz="4000" b="1" i="0" u="none" strike="noStrike" kern="0" cap="none" spc="50" normalizeH="0" noProof="0" dirty="0" err="1">
                <a:ln w="9525" cmpd="sng">
                  <a:solidFill>
                    <a:prstClr val="black">
                      <a:lumMod val="85000"/>
                      <a:lumOff val="15000"/>
                    </a:prstClr>
                  </a:solidFill>
                  <a:prstDash val="solid"/>
                </a:ln>
                <a:solidFill>
                  <a:srgbClr val="EB701D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bắt</a:t>
            </a:r>
            <a:r>
              <a:rPr kumimoji="0" lang="en-US" sz="4000" b="1" i="0" u="none" strike="noStrike" kern="0" cap="none" spc="50" normalizeH="0" noProof="0" dirty="0">
                <a:ln w="9525" cmpd="sng">
                  <a:solidFill>
                    <a:prstClr val="black">
                      <a:lumMod val="85000"/>
                      <a:lumOff val="15000"/>
                    </a:prstClr>
                  </a:solidFill>
                  <a:prstDash val="solid"/>
                </a:ln>
                <a:solidFill>
                  <a:srgbClr val="EB701D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0" cap="none" spc="50" normalizeH="0" noProof="0" dirty="0" err="1">
                <a:ln w="9525" cmpd="sng">
                  <a:solidFill>
                    <a:prstClr val="black">
                      <a:lumMod val="85000"/>
                      <a:lumOff val="15000"/>
                    </a:prstClr>
                  </a:solidFill>
                  <a:prstDash val="solid"/>
                </a:ln>
                <a:solidFill>
                  <a:srgbClr val="EB701D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buộc</a:t>
            </a:r>
            <a:r>
              <a:rPr kumimoji="0" lang="en-US" sz="4000" b="1" i="0" u="none" strike="noStrike" kern="0" cap="none" spc="50" normalizeH="0" noProof="0" dirty="0">
                <a:ln w="9525" cmpd="sng">
                  <a:solidFill>
                    <a:prstClr val="black">
                      <a:lumMod val="85000"/>
                      <a:lumOff val="15000"/>
                    </a:prstClr>
                  </a:solidFill>
                  <a:prstDash val="solid"/>
                </a:ln>
                <a:solidFill>
                  <a:srgbClr val="EB701D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0" cap="none" spc="50" normalizeH="0" noProof="0" dirty="0" err="1">
                <a:ln w="9525" cmpd="sng">
                  <a:solidFill>
                    <a:prstClr val="black">
                      <a:lumMod val="85000"/>
                      <a:lumOff val="15000"/>
                    </a:prstClr>
                  </a:solidFill>
                  <a:prstDash val="solid"/>
                </a:ln>
                <a:solidFill>
                  <a:srgbClr val="EB701D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phải</a:t>
            </a:r>
            <a:r>
              <a:rPr kumimoji="0" lang="en-US" sz="4000" b="1" i="0" u="none" strike="noStrike" kern="0" cap="none" spc="50" normalizeH="0" noProof="0" dirty="0">
                <a:ln w="9525" cmpd="sng">
                  <a:solidFill>
                    <a:prstClr val="black">
                      <a:lumMod val="85000"/>
                      <a:lumOff val="15000"/>
                    </a:prstClr>
                  </a:solidFill>
                  <a:prstDash val="solid"/>
                </a:ln>
                <a:solidFill>
                  <a:srgbClr val="EB701D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0" cap="none" spc="50" normalizeH="0" noProof="0" dirty="0" err="1">
                <a:ln w="9525" cmpd="sng">
                  <a:solidFill>
                    <a:prstClr val="black">
                      <a:lumMod val="85000"/>
                      <a:lumOff val="15000"/>
                    </a:prstClr>
                  </a:solidFill>
                  <a:prstDash val="solid"/>
                </a:ln>
                <a:solidFill>
                  <a:srgbClr val="EB701D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có</a:t>
            </a:r>
            <a:endParaRPr kumimoji="0" lang="en-US" sz="4000" b="1" i="0" u="none" strike="noStrike" kern="0" cap="none" spc="50" normalizeH="0" baseline="0" noProof="0" dirty="0">
              <a:ln w="9525" cmpd="sng">
                <a:solidFill>
                  <a:prstClr val="black">
                    <a:lumMod val="85000"/>
                    <a:lumOff val="15000"/>
                  </a:prstClr>
                </a:solidFill>
                <a:prstDash val="solid"/>
              </a:ln>
              <a:solidFill>
                <a:srgbClr val="EB701D"/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uLnTx/>
              <a:uFillTx/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3" name="Picture 22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014" y="5098536"/>
            <a:ext cx="3989766" cy="1422439"/>
          </a:xfrm>
          <a:prstGeom prst="rect">
            <a:avLst/>
          </a:prstGeom>
        </p:spPr>
      </p:pic>
      <p:pic>
        <p:nvPicPr>
          <p:cNvPr id="24" name="Picture 23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5378" y="5098536"/>
            <a:ext cx="4055083" cy="1422439"/>
          </a:xfrm>
          <a:prstGeom prst="rect">
            <a:avLst/>
          </a:prstGeom>
        </p:spPr>
      </p:pic>
      <p:grpSp>
        <p:nvGrpSpPr>
          <p:cNvPr id="35" name="Group 34"/>
          <p:cNvGrpSpPr/>
          <p:nvPr/>
        </p:nvGrpSpPr>
        <p:grpSpPr>
          <a:xfrm>
            <a:off x="4330854" y="2965164"/>
            <a:ext cx="1001611" cy="1531482"/>
            <a:chOff x="3985437" y="2941753"/>
            <a:chExt cx="1001611" cy="1531482"/>
          </a:xfrm>
        </p:grpSpPr>
        <p:pic>
          <p:nvPicPr>
            <p:cNvPr id="15" name="Picture 14">
              <a:hlinkClick r:id="rId8" action="ppaction://hlinksldjump"/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1594" b="100000" l="1786" r="98929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950667">
              <a:off x="3927576" y="3413762"/>
              <a:ext cx="1117334" cy="1001611"/>
            </a:xfrm>
            <a:prstGeom prst="rect">
              <a:avLst/>
            </a:prstGeom>
          </p:spPr>
        </p:pic>
        <p:sp>
          <p:nvSpPr>
            <p:cNvPr id="8" name="TextBox 7">
              <a:hlinkClick r:id="rId8" action="ppaction://hlinksldjump"/>
            </p:cNvPr>
            <p:cNvSpPr txBox="1"/>
            <p:nvPr/>
          </p:nvSpPr>
          <p:spPr>
            <a:xfrm>
              <a:off x="4396412" y="2941753"/>
              <a:ext cx="561372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800" b="0" i="0" u="none" strike="noStrike" kern="1200" cap="none" spc="0" normalizeH="0" baseline="0" noProof="0" dirty="0">
                  <a:ln w="28575">
                    <a:solidFill>
                      <a:prstClr val="black"/>
                    </a:solidFill>
                  </a:ln>
                  <a:solidFill>
                    <a:srgbClr val="C37930"/>
                  </a:solidFill>
                  <a:effectLst/>
                  <a:uLnTx/>
                  <a:uFillTx/>
                  <a:latin typeface="iCiel Cadena" panose="02000503000000020004" charset="0"/>
                  <a:ea typeface="+mn-ea"/>
                  <a:cs typeface="+mn-cs"/>
                </a:rPr>
                <a:t>A</a:t>
              </a:r>
            </a:p>
          </p:txBody>
        </p:sp>
      </p:grpSp>
      <p:grpSp>
        <p:nvGrpSpPr>
          <p:cNvPr id="36" name="Group 35"/>
          <p:cNvGrpSpPr/>
          <p:nvPr/>
        </p:nvGrpSpPr>
        <p:grpSpPr>
          <a:xfrm flipH="1">
            <a:off x="6758376" y="2971046"/>
            <a:ext cx="1019066" cy="1478979"/>
            <a:chOff x="3901682" y="4683256"/>
            <a:chExt cx="1333064" cy="1859147"/>
          </a:xfrm>
        </p:grpSpPr>
        <p:pic>
          <p:nvPicPr>
            <p:cNvPr id="25" name="Picture 24">
              <a:hlinkClick r:id="rId10" action="ppaction://hlinksldjump"/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950667">
              <a:off x="3824673" y="5132330"/>
              <a:ext cx="1487082" cy="1333064"/>
            </a:xfrm>
            <a:prstGeom prst="rect">
              <a:avLst/>
            </a:prstGeom>
          </p:spPr>
        </p:pic>
        <p:sp>
          <p:nvSpPr>
            <p:cNvPr id="28" name="TextBox 27">
              <a:hlinkClick r:id="rId10" action="ppaction://hlinksldjump"/>
            </p:cNvPr>
            <p:cNvSpPr txBox="1"/>
            <p:nvPr/>
          </p:nvSpPr>
          <p:spPr>
            <a:xfrm>
              <a:off x="4256412" y="4683256"/>
              <a:ext cx="734344" cy="1044603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800" b="0" i="0" u="none" strike="noStrike" kern="1200" cap="none" spc="0" normalizeH="0" baseline="0" noProof="0" dirty="0">
                  <a:ln w="28575">
                    <a:solidFill>
                      <a:prstClr val="black"/>
                    </a:solidFill>
                  </a:ln>
                  <a:solidFill>
                    <a:srgbClr val="C37930"/>
                  </a:solidFill>
                  <a:effectLst/>
                  <a:uLnTx/>
                  <a:uFillTx/>
                  <a:latin typeface="iCiel Cadena" panose="02000503000000020004" charset="0"/>
                  <a:ea typeface="+mn-ea"/>
                  <a:cs typeface="+mn-cs"/>
                </a:rPr>
                <a:t>B</a:t>
              </a:r>
            </a:p>
          </p:txBody>
        </p:sp>
      </p:grpSp>
      <p:grpSp>
        <p:nvGrpSpPr>
          <p:cNvPr id="37" name="Group 36"/>
          <p:cNvGrpSpPr/>
          <p:nvPr/>
        </p:nvGrpSpPr>
        <p:grpSpPr>
          <a:xfrm flipH="1">
            <a:off x="4311222" y="4660480"/>
            <a:ext cx="1001611" cy="1570159"/>
            <a:chOff x="6897095" y="2964459"/>
            <a:chExt cx="1001611" cy="1570159"/>
          </a:xfrm>
        </p:grpSpPr>
        <p:pic>
          <p:nvPicPr>
            <p:cNvPr id="26" name="Picture 25">
              <a:hlinkClick r:id="rId8" action="ppaction://hlinksldjump"/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649333" flipH="1">
              <a:off x="6839234" y="3475145"/>
              <a:ext cx="1117334" cy="1001611"/>
            </a:xfrm>
            <a:prstGeom prst="rect">
              <a:avLst/>
            </a:prstGeom>
          </p:spPr>
        </p:pic>
        <p:sp>
          <p:nvSpPr>
            <p:cNvPr id="29" name="TextBox 28">
              <a:hlinkClick r:id="rId8" action="ppaction://hlinksldjump"/>
            </p:cNvPr>
            <p:cNvSpPr txBox="1"/>
            <p:nvPr/>
          </p:nvSpPr>
          <p:spPr>
            <a:xfrm>
              <a:off x="7033099" y="2964459"/>
              <a:ext cx="514885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800" b="0" i="0" u="none" strike="noStrike" kern="1200" cap="none" spc="0" normalizeH="0" baseline="0" noProof="0" dirty="0">
                  <a:ln w="28575">
                    <a:solidFill>
                      <a:prstClr val="black"/>
                    </a:solidFill>
                  </a:ln>
                  <a:solidFill>
                    <a:srgbClr val="C37930"/>
                  </a:solidFill>
                  <a:effectLst/>
                  <a:uLnTx/>
                  <a:uFillTx/>
                  <a:latin typeface="iCiel Cadena" panose="02000503000000020004" charset="0"/>
                  <a:ea typeface="+mn-ea"/>
                  <a:cs typeface="+mn-cs"/>
                </a:rPr>
                <a:t>C</a:t>
              </a: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849503" y="4777755"/>
            <a:ext cx="852084" cy="1500301"/>
            <a:chOff x="6780706" y="4686364"/>
            <a:chExt cx="1333064" cy="1866931"/>
          </a:xfrm>
        </p:grpSpPr>
        <p:pic>
          <p:nvPicPr>
            <p:cNvPr id="27" name="Picture 26">
              <a:hlinkClick r:id="rId8" action="ppaction://hlinksldjump"/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649333" flipH="1">
              <a:off x="6703697" y="5143222"/>
              <a:ext cx="1487082" cy="1333064"/>
            </a:xfrm>
            <a:prstGeom prst="rect">
              <a:avLst/>
            </a:prstGeom>
          </p:spPr>
        </p:pic>
        <p:sp>
          <p:nvSpPr>
            <p:cNvPr id="30" name="TextBox 29">
              <a:hlinkClick r:id="rId8" action="ppaction://hlinksldjump"/>
            </p:cNvPr>
            <p:cNvSpPr txBox="1"/>
            <p:nvPr/>
          </p:nvSpPr>
          <p:spPr>
            <a:xfrm>
              <a:off x="6971899" y="4686364"/>
              <a:ext cx="580608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800" b="0" i="0" u="none" strike="noStrike" kern="1200" cap="none" spc="0" normalizeH="0" baseline="0" noProof="0" dirty="0">
                  <a:ln w="28575">
                    <a:solidFill>
                      <a:prstClr val="black"/>
                    </a:solidFill>
                  </a:ln>
                  <a:solidFill>
                    <a:srgbClr val="C37930"/>
                  </a:solidFill>
                  <a:effectLst/>
                  <a:uLnTx/>
                  <a:uFillTx/>
                  <a:latin typeface="iCiel Cadena" panose="02000503000000020004" charset="0"/>
                  <a:ea typeface="+mn-ea"/>
                  <a:cs typeface="+mn-cs"/>
                </a:rPr>
                <a:t>D</a:t>
              </a:r>
            </a:p>
          </p:txBody>
        </p:sp>
      </p:grpSp>
      <p:sp>
        <p:nvSpPr>
          <p:cNvPr id="31" name="TextBox 30">
            <a:hlinkClick r:id="rId10" action="ppaction://hlinksldjump"/>
          </p:cNvPr>
          <p:cNvSpPr txBox="1"/>
          <p:nvPr/>
        </p:nvSpPr>
        <p:spPr>
          <a:xfrm>
            <a:off x="7575316" y="3566139"/>
            <a:ext cx="41314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3200" dirty="0" err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sz="32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32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</a:t>
            </a:r>
            <a:r>
              <a:rPr lang="en-US" sz="32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cập</a:t>
            </a:r>
            <a:r>
              <a:rPr lang="en-US" sz="32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32" name="TextBox 31">
            <a:hlinkClick r:id="rId8" action="ppaction://hlinksldjump"/>
          </p:cNvPr>
          <p:cNvSpPr txBox="1"/>
          <p:nvPr/>
        </p:nvSpPr>
        <p:spPr>
          <a:xfrm>
            <a:off x="7637167" y="5480010"/>
            <a:ext cx="40132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3200" dirty="0" err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sz="32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32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lang="en-US" sz="32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32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32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33" name="TextBox 32">
            <a:hlinkClick r:id="rId8" action="ppaction://hlinksldjump"/>
          </p:cNvPr>
          <p:cNvSpPr txBox="1"/>
          <p:nvPr/>
        </p:nvSpPr>
        <p:spPr>
          <a:xfrm>
            <a:off x="643097" y="5233789"/>
            <a:ext cx="398976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3200" dirty="0" err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sz="32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32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trụ</a:t>
            </a:r>
            <a:r>
              <a:rPr lang="en-US" sz="32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sở</a:t>
            </a:r>
            <a:r>
              <a:rPr lang="en-US" sz="32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>
              <a:defRPr/>
            </a:pPr>
            <a:r>
              <a:rPr lang="en-US" sz="3200" dirty="0" err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đơn</a:t>
            </a:r>
            <a:r>
              <a:rPr lang="en-US" sz="32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sz="32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sở</a:t>
            </a:r>
            <a:r>
              <a:rPr lang="en-US" sz="32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hữu</a:t>
            </a:r>
            <a:r>
              <a:rPr lang="en-US" sz="32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34" name="TextBox 33">
            <a:hlinkClick r:id="rId8" action="ppaction://hlinksldjump"/>
          </p:cNvPr>
          <p:cNvSpPr txBox="1"/>
          <p:nvPr/>
        </p:nvSpPr>
        <p:spPr>
          <a:xfrm>
            <a:off x="739029" y="3514051"/>
            <a:ext cx="370831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noProof="0" dirty="0" err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3200" noProof="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noProof="0" dirty="0" err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3200" noProof="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noProof="0" dirty="0" err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3200" noProof="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3200" noProof="0" dirty="0" err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oặc</a:t>
            </a:r>
            <a:r>
              <a:rPr lang="en-US" sz="3200" noProof="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noProof="0" dirty="0" err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3200" noProof="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noProof="0" dirty="0" err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sz="3200" noProof="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noProof="0" dirty="0" err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sở</a:t>
            </a:r>
            <a:r>
              <a:rPr lang="en-US" sz="3200" noProof="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noProof="0" dirty="0" err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hữu</a:t>
            </a:r>
            <a:r>
              <a:rPr lang="en-US" sz="3200" noProof="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0" lang="en-US" sz="3200" b="0" i="0" u="none" strike="noStrike" kern="1200" cap="none" spc="0" normalizeH="0" baseline="0" noProof="0" dirty="0">
              <a:ln>
                <a:solidFill>
                  <a:schemeClr val="bg1"/>
                </a:solidFill>
              </a:ln>
              <a:solidFill>
                <a:schemeClr val="bg1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7400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3871" y="2469794"/>
            <a:ext cx="4912684" cy="433921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2032" y="2231345"/>
            <a:ext cx="2529526" cy="431386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531974">
            <a:off x="4757610" y="-2056386"/>
            <a:ext cx="1126483" cy="1009813"/>
          </a:xfrm>
          <a:prstGeom prst="rect">
            <a:avLst/>
          </a:prstGeom>
        </p:spPr>
      </p:pic>
      <p:pic>
        <p:nvPicPr>
          <p:cNvPr id="8" name="Am-thanh-that-vong-www_tiengdong_co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174955" y="-1397920"/>
            <a:ext cx="609600" cy="609600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>
            <a:off x="7132139" y="154298"/>
            <a:ext cx="4336026" cy="2315496"/>
            <a:chOff x="7132139" y="154298"/>
            <a:chExt cx="4336026" cy="2315496"/>
          </a:xfrm>
        </p:grpSpPr>
        <p:sp>
          <p:nvSpPr>
            <p:cNvPr id="10" name="Rounded Rectangle 9"/>
            <p:cNvSpPr/>
            <p:nvPr/>
          </p:nvSpPr>
          <p:spPr>
            <a:xfrm>
              <a:off x="7132139" y="154298"/>
              <a:ext cx="4336026" cy="2315496"/>
            </a:xfrm>
            <a:prstGeom prst="roundRect">
              <a:avLst/>
            </a:prstGeom>
            <a:solidFill>
              <a:srgbClr val="EB701D"/>
            </a:solidFill>
            <a:ln w="28575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7237728" y="841750"/>
              <a:ext cx="4124847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400" b="0" i="0" u="none" strike="noStrike" kern="1200" cap="none" spc="0" normalizeH="0" baseline="0" noProof="0" dirty="0">
                  <a:ln>
                    <a:solidFill>
                      <a:prstClr val="black">
                        <a:lumMod val="95000"/>
                        <a:lumOff val="5000"/>
                      </a:prstClr>
                    </a:solidFill>
                  </a:ln>
                  <a:solidFill>
                    <a:prstClr val="white"/>
                  </a:solidFill>
                  <a:effectLst/>
                  <a:uLnTx/>
                  <a:uFillTx/>
                  <a:latin typeface="iCiel Cadena" panose="02000503000000020004" charset="0"/>
                  <a:ea typeface="+mn-ea"/>
                  <a:cs typeface="+mn-cs"/>
                </a:rPr>
                <a:t>Sai </a:t>
              </a:r>
              <a:r>
                <a:rPr kumimoji="0" lang="en-US" sz="5400" b="0" i="0" u="none" strike="noStrike" kern="1200" cap="none" spc="0" normalizeH="0" baseline="0" noProof="0" dirty="0" err="1">
                  <a:ln>
                    <a:solidFill>
                      <a:prstClr val="black">
                        <a:lumMod val="95000"/>
                        <a:lumOff val="5000"/>
                      </a:prstClr>
                    </a:solidFill>
                  </a:ln>
                  <a:solidFill>
                    <a:prstClr val="white"/>
                  </a:solidFill>
                  <a:effectLst/>
                  <a:uLnTx/>
                  <a:uFillTx/>
                  <a:latin typeface="iCiel Cadena" panose="02000503000000020004" charset="0"/>
                  <a:ea typeface="+mn-ea"/>
                  <a:cs typeface="+mn-cs"/>
                </a:rPr>
                <a:t>mất</a:t>
              </a:r>
              <a:r>
                <a:rPr kumimoji="0" lang="en-US" sz="5400" b="0" i="0" u="none" strike="noStrike" kern="1200" cap="none" spc="0" normalizeH="0" baseline="0" noProof="0" dirty="0">
                  <a:ln>
                    <a:solidFill>
                      <a:prstClr val="black">
                        <a:lumMod val="95000"/>
                        <a:lumOff val="5000"/>
                      </a:prstClr>
                    </a:solidFill>
                  </a:ln>
                  <a:solidFill>
                    <a:prstClr val="white"/>
                  </a:solidFill>
                  <a:effectLst/>
                  <a:uLnTx/>
                  <a:uFillTx/>
                  <a:latin typeface="iCiel Cadena" panose="02000503000000020004" charset="0"/>
                  <a:ea typeface="+mn-ea"/>
                  <a:cs typeface="+mn-cs"/>
                </a:rPr>
                <a:t> </a:t>
              </a:r>
              <a:r>
                <a:rPr kumimoji="0" lang="en-US" sz="5400" b="0" i="0" u="none" strike="noStrike" kern="1200" cap="none" spc="0" normalizeH="0" baseline="0" noProof="0" dirty="0" err="1">
                  <a:ln>
                    <a:solidFill>
                      <a:prstClr val="black">
                        <a:lumMod val="95000"/>
                        <a:lumOff val="5000"/>
                      </a:prstClr>
                    </a:solidFill>
                  </a:ln>
                  <a:solidFill>
                    <a:prstClr val="white"/>
                  </a:solidFill>
                  <a:effectLst/>
                  <a:uLnTx/>
                  <a:uFillTx/>
                  <a:latin typeface="iCiel Cadena" panose="02000503000000020004" charset="0"/>
                  <a:ea typeface="+mn-ea"/>
                  <a:cs typeface="+mn-cs"/>
                </a:rPr>
                <a:t>rồi</a:t>
              </a:r>
              <a:r>
                <a:rPr kumimoji="0" lang="en-US" sz="5400" b="0" i="0" u="none" strike="noStrike" kern="1200" cap="none" spc="0" normalizeH="0" baseline="0" noProof="0" dirty="0">
                  <a:ln>
                    <a:solidFill>
                      <a:prstClr val="black">
                        <a:lumMod val="95000"/>
                        <a:lumOff val="5000"/>
                      </a:prstClr>
                    </a:solidFill>
                  </a:ln>
                  <a:solidFill>
                    <a:prstClr val="white"/>
                  </a:solidFill>
                  <a:effectLst/>
                  <a:uLnTx/>
                  <a:uFillTx/>
                  <a:latin typeface="iCiel Cadena" panose="02000503000000020004" charset="0"/>
                  <a:ea typeface="+mn-ea"/>
                  <a:cs typeface="+mn-cs"/>
                </a:rPr>
                <a:t>!!!</a:t>
              </a:r>
            </a:p>
          </p:txBody>
        </p:sp>
      </p:grpSp>
      <p:pic>
        <p:nvPicPr>
          <p:cNvPr id="16" name="Picture 15">
            <a:hlinkClick r:id="rId13" action="ppaction://hlinksldjump"/>
          </p:cNvPr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252" b="60799"/>
          <a:stretch/>
        </p:blipFill>
        <p:spPr>
          <a:xfrm flipH="1">
            <a:off x="-8755" y="5207669"/>
            <a:ext cx="1752296" cy="1650331"/>
          </a:xfrm>
          <a:prstGeom prst="rect">
            <a:avLst/>
          </a:prstGeom>
        </p:spPr>
      </p:pic>
      <p:pic>
        <p:nvPicPr>
          <p:cNvPr id="4" name="Tieng-bup-www_tiengdong_com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2220733" y="-15514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034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59259E-6 L -0.00169 0.55486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" y="2773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8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50"/>
                            </p:stCondLst>
                            <p:childTnLst>
                              <p:par>
                                <p:cTn id="1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1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699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3380112" y="1580220"/>
            <a:ext cx="6015325" cy="5052909"/>
            <a:chOff x="3165090" y="1495374"/>
            <a:chExt cx="6015325" cy="5052909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660046">
              <a:off x="7506140" y="3798479"/>
              <a:ext cx="1674275" cy="1936767"/>
            </a:xfrm>
            <a:prstGeom prst="rect">
              <a:avLst/>
            </a:prstGeom>
          </p:spPr>
        </p:pic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65090" y="1495374"/>
              <a:ext cx="5178188" cy="5052909"/>
            </a:xfrm>
            <a:prstGeom prst="rect">
              <a:avLst/>
            </a:prstGeom>
          </p:spPr>
        </p:pic>
      </p:grpSp>
      <p:grpSp>
        <p:nvGrpSpPr>
          <p:cNvPr id="4" name="Group 3"/>
          <p:cNvGrpSpPr/>
          <p:nvPr/>
        </p:nvGrpSpPr>
        <p:grpSpPr>
          <a:xfrm>
            <a:off x="6783425" y="619367"/>
            <a:ext cx="4975438" cy="1835678"/>
            <a:chOff x="7034147" y="154298"/>
            <a:chExt cx="4532010" cy="2315496"/>
          </a:xfrm>
        </p:grpSpPr>
        <p:sp>
          <p:nvSpPr>
            <p:cNvPr id="5" name="Rounded Rectangle 4"/>
            <p:cNvSpPr/>
            <p:nvPr/>
          </p:nvSpPr>
          <p:spPr>
            <a:xfrm>
              <a:off x="7132139" y="154298"/>
              <a:ext cx="4336026" cy="2315496"/>
            </a:xfrm>
            <a:prstGeom prst="roundRect">
              <a:avLst/>
            </a:prstGeom>
            <a:solidFill>
              <a:srgbClr val="EB701D"/>
            </a:solidFill>
            <a:ln w="28575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7034147" y="840037"/>
              <a:ext cx="453201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>
                <a:defRPr/>
              </a:pPr>
              <a:r>
                <a:rPr lang="en-US" sz="3600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B. </a:t>
              </a:r>
              <a:r>
                <a:rPr lang="en-US" sz="3600" dirty="0" err="1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một</a:t>
              </a:r>
              <a:r>
                <a:rPr lang="en-US" sz="3600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dirty="0" err="1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địa</a:t>
              </a:r>
              <a:r>
                <a:rPr lang="en-US" sz="3600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dirty="0" err="1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chỉ</a:t>
              </a:r>
              <a:r>
                <a:rPr lang="en-US" sz="3600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dirty="0" err="1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truy</a:t>
              </a:r>
              <a:r>
                <a:rPr lang="en-US" sz="3600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dirty="0" err="1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cập</a:t>
              </a:r>
              <a:r>
                <a:rPr lang="en-US" sz="3600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</a:p>
          </p:txBody>
        </p:sp>
      </p:grpSp>
      <p:pic>
        <p:nvPicPr>
          <p:cNvPr id="7" name="Picture 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3719" y="1594746"/>
            <a:ext cx="959697" cy="860300"/>
          </a:xfrm>
          <a:prstGeom prst="rect">
            <a:avLst/>
          </a:prstGeom>
        </p:spPr>
      </p:pic>
      <p:pic>
        <p:nvPicPr>
          <p:cNvPr id="8" name="Tieng-yeah-tre-con-www_nhacchuongvui_co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408039" y="-609600"/>
            <a:ext cx="609600" cy="609600"/>
          </a:xfrm>
          <a:prstGeom prst="rect">
            <a:avLst/>
          </a:prstGeom>
        </p:spPr>
      </p:pic>
      <p:pic>
        <p:nvPicPr>
          <p:cNvPr id="11" name="Picture 10">
            <a:hlinkClick r:id="rId13" action="ppaction://hlinksldjump"/>
          </p:cNvPr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252" b="60799"/>
          <a:stretch/>
        </p:blipFill>
        <p:spPr>
          <a:xfrm>
            <a:off x="10486427" y="5207669"/>
            <a:ext cx="1752296" cy="1650331"/>
          </a:xfrm>
          <a:prstGeom prst="rect">
            <a:avLst/>
          </a:prstGeom>
        </p:spPr>
      </p:pic>
      <p:grpSp>
        <p:nvGrpSpPr>
          <p:cNvPr id="18" name="Group 17"/>
          <p:cNvGrpSpPr/>
          <p:nvPr/>
        </p:nvGrpSpPr>
        <p:grpSpPr>
          <a:xfrm>
            <a:off x="3373475" y="1580219"/>
            <a:ext cx="5990984" cy="5052909"/>
            <a:chOff x="-134778" y="-404809"/>
            <a:chExt cx="5990984" cy="5052909"/>
          </a:xfrm>
        </p:grpSpPr>
        <p:grpSp>
          <p:nvGrpSpPr>
            <p:cNvPr id="16" name="Group 15"/>
            <p:cNvGrpSpPr/>
            <p:nvPr/>
          </p:nvGrpSpPr>
          <p:grpSpPr>
            <a:xfrm>
              <a:off x="4181931" y="2019249"/>
              <a:ext cx="1674275" cy="1936767"/>
              <a:chOff x="10152960" y="4182584"/>
              <a:chExt cx="1674275" cy="1936767"/>
            </a:xfrm>
          </p:grpSpPr>
          <p:pic>
            <p:nvPicPr>
              <p:cNvPr id="15" name="Picture 14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9660046">
                <a:off x="10152960" y="4182584"/>
                <a:ext cx="1674275" cy="1936767"/>
              </a:xfrm>
              <a:prstGeom prst="rect">
                <a:avLst/>
              </a:prstGeom>
            </p:spPr>
          </p:pic>
          <p:pic>
            <p:nvPicPr>
              <p:cNvPr id="14" name="Picture 13"/>
              <p:cNvPicPr>
                <a:picLocks noChangeAspect="1"/>
              </p:cNvPicPr>
              <p:nvPr/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628183" y="4878504"/>
                <a:ext cx="734392" cy="658330"/>
              </a:xfrm>
              <a:prstGeom prst="rect">
                <a:avLst/>
              </a:prstGeom>
            </p:spPr>
          </p:pic>
        </p:grpSp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34778" y="-404809"/>
              <a:ext cx="5178188" cy="5052909"/>
            </a:xfrm>
            <a:prstGeom prst="rect">
              <a:avLst/>
            </a:prstGeom>
          </p:spPr>
        </p:pic>
      </p:grpSp>
      <p:grpSp>
        <p:nvGrpSpPr>
          <p:cNvPr id="23" name="Group 22"/>
          <p:cNvGrpSpPr/>
          <p:nvPr/>
        </p:nvGrpSpPr>
        <p:grpSpPr>
          <a:xfrm>
            <a:off x="8478710" y="2697009"/>
            <a:ext cx="2335967" cy="1446550"/>
            <a:chOff x="458511" y="671416"/>
            <a:chExt cx="2335967" cy="1446550"/>
          </a:xfrm>
        </p:grpSpPr>
        <p:sp>
          <p:nvSpPr>
            <p:cNvPr id="19" name="TextBox 18"/>
            <p:cNvSpPr txBox="1"/>
            <p:nvPr/>
          </p:nvSpPr>
          <p:spPr>
            <a:xfrm>
              <a:off x="458511" y="671416"/>
              <a:ext cx="1492653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800" b="0" i="0" u="none" strike="noStrike" kern="1200" cap="none" spc="0" normalizeH="0" baseline="0" noProof="0" dirty="0">
                  <a:ln w="28575">
                    <a:solidFill>
                      <a:prstClr val="black">
                        <a:lumMod val="95000"/>
                        <a:lumOff val="5000"/>
                      </a:prstClr>
                    </a:solidFill>
                  </a:ln>
                  <a:solidFill>
                    <a:prstClr val="white"/>
                  </a:solidFill>
                  <a:effectLst/>
                  <a:uLnTx/>
                  <a:uFillTx/>
                  <a:latin typeface="iCiel Cadena" panose="02000503000000020004" charset="0"/>
                  <a:ea typeface="+mn-ea"/>
                  <a:cs typeface="+mn-cs"/>
                </a:rPr>
                <a:t>+1 </a:t>
              </a:r>
            </a:p>
          </p:txBody>
        </p:sp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77144" y="940815"/>
              <a:ext cx="1117334" cy="1001611"/>
            </a:xfrm>
            <a:prstGeom prst="rect">
              <a:avLst/>
            </a:prstGeom>
          </p:spPr>
        </p:pic>
      </p:grpSp>
      <p:pic>
        <p:nvPicPr>
          <p:cNvPr id="25" name="Nhac-chuong-tin-nhan-ting-ting-www_tiengdong_com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680657" y="-73987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7933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5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4974 -0.19884 C -0.34648 -0.21968 -0.33502 -0.23958 -0.33086 -0.23958 C -0.30521 -0.23958 -0.27877 0.08426 -0.27877 0.4081 C -0.27877 0.24467 -0.26562 0.08426 -0.25325 0.08426 C -0.2401 0.08426 -0.22773 0.24722 -0.22773 0.4081 C -0.22773 0.32755 -0.22122 0.24467 -0.21445 0.24467 C -0.20794 0.24467 -0.2013 0.32523 -0.2013 0.4081 C -0.2013 0.36667 -0.19791 0.32755 -0.19479 0.32755 C -0.1914 0.32755 -0.18815 0.36898 -0.18815 0.4081 C -0.18815 0.3868 -0.18659 0.36667 -0.18489 0.36667 C -0.18398 0.36667 -0.18151 0.3875 -0.18151 0.4081 C -0.18151 0.39768 -0.18073 0.3868 -0.17995 0.3868 C -0.17995 0.38935 -0.17825 0.39676 -0.17825 0.4081 C -0.17825 0.40255 -0.17825 0.39768 -0.17747 0.39768 C -0.17747 0.4 -0.17656 0.40301 -0.17656 0.4081 C -0.17656 0.40555 -0.17656 0.40255 -0.17656 0.4 C -0.17578 0.4 -0.17578 0.40255 -0.17578 0.40555 C -0.17487 0.40555 -0.17487 0.40301 -0.17487 0.4 C -0.17396 0.4 -0.17396 0.40255 -0.17396 0.40555 " pathEditMode="relative" rAng="0" ptsTypes="AAAAAAAAAAAAAAAAAAA">
                                      <p:cBhvr>
                                        <p:cTn id="1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89" y="283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3448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alphaModFix amt="7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935980" y="208547"/>
            <a:ext cx="10265420" cy="2204453"/>
            <a:chOff x="935980" y="208547"/>
            <a:chExt cx="10265420" cy="2204453"/>
          </a:xfrm>
        </p:grpSpPr>
        <p:sp>
          <p:nvSpPr>
            <p:cNvPr id="2" name="Rounded Rectangle 1"/>
            <p:cNvSpPr/>
            <p:nvPr/>
          </p:nvSpPr>
          <p:spPr>
            <a:xfrm>
              <a:off x="1041400" y="457200"/>
              <a:ext cx="10160000" cy="187960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5980" y="208547"/>
              <a:ext cx="2243717" cy="2204453"/>
            </a:xfrm>
            <a:prstGeom prst="rect">
              <a:avLst/>
            </a:prstGeom>
          </p:spPr>
        </p:pic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8800" y="-330200"/>
            <a:ext cx="2933700" cy="2933700"/>
          </a:xfrm>
          <a:prstGeom prst="rect">
            <a:avLst/>
          </a:prstGeom>
        </p:spPr>
      </p:pic>
      <p:pic>
        <p:nvPicPr>
          <p:cNvPr id="5" name="Picture 4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768" y="3366628"/>
            <a:ext cx="3838975" cy="1422439"/>
          </a:xfrm>
          <a:prstGeom prst="rect">
            <a:avLst/>
          </a:prstGeom>
          <a:ln>
            <a:noFill/>
          </a:ln>
        </p:spPr>
      </p:pic>
      <p:pic>
        <p:nvPicPr>
          <p:cNvPr id="13" name="Picture 12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768" y="5081126"/>
            <a:ext cx="3838975" cy="1422439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68CCCB1E-5D6D-4B1D-94ED-906BCD4A2D0C}"/>
              </a:ext>
            </a:extLst>
          </p:cNvPr>
          <p:cNvSpPr/>
          <p:nvPr/>
        </p:nvSpPr>
        <p:spPr>
          <a:xfrm>
            <a:off x="3067004" y="586454"/>
            <a:ext cx="7173415" cy="16205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0" cap="none" spc="50" normalizeH="0" baseline="0" noProof="0" dirty="0" err="1">
                <a:ln w="9525" cmpd="sng">
                  <a:solidFill>
                    <a:prstClr val="black">
                      <a:lumMod val="85000"/>
                      <a:lumOff val="15000"/>
                    </a:prstClr>
                  </a:solidFill>
                  <a:prstDash val="solid"/>
                </a:ln>
                <a:solidFill>
                  <a:srgbClr val="EB701D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Phần</a:t>
            </a:r>
            <a:r>
              <a:rPr kumimoji="0" lang="en-US" sz="4000" b="1" i="0" u="none" strike="noStrike" kern="0" cap="none" spc="50" normalizeH="0" noProof="0" dirty="0">
                <a:ln w="9525" cmpd="sng">
                  <a:solidFill>
                    <a:prstClr val="black">
                      <a:lumMod val="85000"/>
                      <a:lumOff val="15000"/>
                    </a:prstClr>
                  </a:solidFill>
                  <a:prstDash val="solid"/>
                </a:ln>
                <a:solidFill>
                  <a:srgbClr val="EB701D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0" cap="none" spc="50" normalizeH="0" noProof="0" dirty="0" err="1">
                <a:ln w="9525" cmpd="sng">
                  <a:solidFill>
                    <a:prstClr val="black">
                      <a:lumMod val="85000"/>
                      <a:lumOff val="15000"/>
                    </a:prstClr>
                  </a:solidFill>
                  <a:prstDash val="solid"/>
                </a:ln>
                <a:solidFill>
                  <a:srgbClr val="EB701D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mềm</a:t>
            </a:r>
            <a:r>
              <a:rPr kumimoji="0" lang="en-US" sz="4000" b="1" i="0" u="none" strike="noStrike" kern="0" cap="none" spc="50" normalizeH="0" noProof="0" dirty="0">
                <a:ln w="9525" cmpd="sng">
                  <a:solidFill>
                    <a:prstClr val="black">
                      <a:lumMod val="85000"/>
                      <a:lumOff val="15000"/>
                    </a:prstClr>
                  </a:solidFill>
                  <a:prstDash val="solid"/>
                </a:ln>
                <a:solidFill>
                  <a:srgbClr val="EB701D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0" cap="none" spc="50" normalizeH="0" noProof="0" dirty="0" err="1">
                <a:ln w="9525" cmpd="sng">
                  <a:solidFill>
                    <a:prstClr val="black">
                      <a:lumMod val="85000"/>
                      <a:lumOff val="15000"/>
                    </a:prstClr>
                  </a:solidFill>
                  <a:prstDash val="solid"/>
                </a:ln>
                <a:solidFill>
                  <a:srgbClr val="EB701D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giúp</a:t>
            </a:r>
            <a:r>
              <a:rPr kumimoji="0" lang="en-US" sz="4000" b="1" i="0" u="none" strike="noStrike" kern="0" cap="none" spc="50" normalizeH="0" noProof="0" dirty="0">
                <a:ln w="9525" cmpd="sng">
                  <a:solidFill>
                    <a:prstClr val="black">
                      <a:lumMod val="85000"/>
                      <a:lumOff val="15000"/>
                    </a:prstClr>
                  </a:solidFill>
                  <a:prstDash val="solid"/>
                </a:ln>
                <a:solidFill>
                  <a:srgbClr val="EB701D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0" cap="none" spc="50" normalizeH="0" noProof="0" dirty="0" err="1">
                <a:ln w="9525" cmpd="sng">
                  <a:solidFill>
                    <a:prstClr val="black">
                      <a:lumMod val="85000"/>
                      <a:lumOff val="15000"/>
                    </a:prstClr>
                  </a:solidFill>
                  <a:prstDash val="solid"/>
                </a:ln>
                <a:solidFill>
                  <a:srgbClr val="EB701D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người</a:t>
            </a:r>
            <a:r>
              <a:rPr kumimoji="0" lang="en-US" sz="4000" b="1" i="0" u="none" strike="noStrike" kern="0" cap="none" spc="50" normalizeH="0" noProof="0" dirty="0">
                <a:ln w="9525" cmpd="sng">
                  <a:solidFill>
                    <a:prstClr val="black">
                      <a:lumMod val="85000"/>
                      <a:lumOff val="15000"/>
                    </a:prstClr>
                  </a:solidFill>
                  <a:prstDash val="solid"/>
                </a:ln>
                <a:solidFill>
                  <a:srgbClr val="EB701D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0" cap="none" spc="50" normalizeH="0" noProof="0" dirty="0" err="1">
                <a:ln w="9525" cmpd="sng">
                  <a:solidFill>
                    <a:prstClr val="black">
                      <a:lumMod val="85000"/>
                      <a:lumOff val="15000"/>
                    </a:prstClr>
                  </a:solidFill>
                  <a:prstDash val="solid"/>
                </a:ln>
                <a:solidFill>
                  <a:srgbClr val="EB701D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sử</a:t>
            </a:r>
            <a:r>
              <a:rPr kumimoji="0" lang="en-US" sz="4000" b="1" i="0" u="none" strike="noStrike" kern="0" cap="none" spc="50" normalizeH="0" noProof="0" dirty="0">
                <a:ln w="9525" cmpd="sng">
                  <a:solidFill>
                    <a:prstClr val="black">
                      <a:lumMod val="85000"/>
                      <a:lumOff val="15000"/>
                    </a:prstClr>
                  </a:solidFill>
                  <a:prstDash val="solid"/>
                </a:ln>
                <a:solidFill>
                  <a:srgbClr val="EB701D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0" cap="none" spc="50" normalizeH="0" noProof="0" dirty="0" err="1">
                <a:ln w="9525" cmpd="sng">
                  <a:solidFill>
                    <a:prstClr val="black">
                      <a:lumMod val="85000"/>
                      <a:lumOff val="15000"/>
                    </a:prstClr>
                  </a:solidFill>
                  <a:prstDash val="solid"/>
                </a:ln>
                <a:solidFill>
                  <a:srgbClr val="EB701D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dụng</a:t>
            </a:r>
            <a:r>
              <a:rPr kumimoji="0" lang="en-US" sz="4000" b="1" i="0" u="none" strike="noStrike" kern="0" cap="none" spc="50" normalizeH="0" noProof="0" dirty="0">
                <a:ln w="9525" cmpd="sng">
                  <a:solidFill>
                    <a:prstClr val="black">
                      <a:lumMod val="85000"/>
                      <a:lumOff val="15000"/>
                    </a:prstClr>
                  </a:solidFill>
                  <a:prstDash val="solid"/>
                </a:ln>
                <a:solidFill>
                  <a:srgbClr val="EB701D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0" cap="none" spc="50" normalizeH="0" noProof="0" dirty="0" err="1">
                <a:ln w="9525" cmpd="sng">
                  <a:solidFill>
                    <a:prstClr val="black">
                      <a:lumMod val="85000"/>
                      <a:lumOff val="15000"/>
                    </a:prstClr>
                  </a:solidFill>
                  <a:prstDash val="solid"/>
                </a:ln>
                <a:solidFill>
                  <a:srgbClr val="EB701D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truy</a:t>
            </a:r>
            <a:r>
              <a:rPr kumimoji="0" lang="en-US" sz="4000" b="1" i="0" u="none" strike="noStrike" kern="0" cap="none" spc="50" normalizeH="0" noProof="0" dirty="0">
                <a:ln w="9525" cmpd="sng">
                  <a:solidFill>
                    <a:prstClr val="black">
                      <a:lumMod val="85000"/>
                      <a:lumOff val="15000"/>
                    </a:prstClr>
                  </a:solidFill>
                  <a:prstDash val="solid"/>
                </a:ln>
                <a:solidFill>
                  <a:srgbClr val="EB701D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0" cap="none" spc="50" normalizeH="0" noProof="0" dirty="0" err="1">
                <a:ln w="9525" cmpd="sng">
                  <a:solidFill>
                    <a:prstClr val="black">
                      <a:lumMod val="85000"/>
                      <a:lumOff val="15000"/>
                    </a:prstClr>
                  </a:solidFill>
                  <a:prstDash val="solid"/>
                </a:ln>
                <a:solidFill>
                  <a:srgbClr val="EB701D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cập</a:t>
            </a:r>
            <a:r>
              <a:rPr kumimoji="0" lang="en-US" sz="4000" b="1" i="0" u="none" strike="noStrike" kern="0" cap="none" spc="50" normalizeH="0" noProof="0" dirty="0">
                <a:ln w="9525" cmpd="sng">
                  <a:solidFill>
                    <a:prstClr val="black">
                      <a:lumMod val="85000"/>
                      <a:lumOff val="15000"/>
                    </a:prstClr>
                  </a:solidFill>
                  <a:prstDash val="solid"/>
                </a:ln>
                <a:solidFill>
                  <a:srgbClr val="EB701D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0" cap="none" spc="50" normalizeH="0" noProof="0" dirty="0" err="1">
                <a:ln w="9525" cmpd="sng">
                  <a:solidFill>
                    <a:prstClr val="black">
                      <a:lumMod val="85000"/>
                      <a:lumOff val="15000"/>
                    </a:prstClr>
                  </a:solidFill>
                  <a:prstDash val="solid"/>
                </a:ln>
                <a:solidFill>
                  <a:srgbClr val="EB701D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các</a:t>
            </a:r>
            <a:r>
              <a:rPr kumimoji="0" lang="en-US" sz="4000" b="1" i="0" u="none" strike="noStrike" kern="0" cap="none" spc="50" normalizeH="0" noProof="0" dirty="0">
                <a:ln w="9525" cmpd="sng">
                  <a:solidFill>
                    <a:prstClr val="black">
                      <a:lumMod val="85000"/>
                      <a:lumOff val="15000"/>
                    </a:prstClr>
                  </a:solidFill>
                  <a:prstDash val="solid"/>
                </a:ln>
                <a:solidFill>
                  <a:srgbClr val="EB701D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0" cap="none" spc="50" normalizeH="0" noProof="0" dirty="0" err="1">
                <a:ln w="9525" cmpd="sng">
                  <a:solidFill>
                    <a:prstClr val="black">
                      <a:lumMod val="85000"/>
                      <a:lumOff val="15000"/>
                    </a:prstClr>
                  </a:solidFill>
                  <a:prstDash val="solid"/>
                </a:ln>
                <a:solidFill>
                  <a:srgbClr val="EB701D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trang</a:t>
            </a:r>
            <a:r>
              <a:rPr kumimoji="0" lang="en-US" sz="4000" b="1" i="0" u="none" strike="noStrike" kern="0" cap="none" spc="50" normalizeH="0" noProof="0" dirty="0">
                <a:ln w="9525" cmpd="sng">
                  <a:solidFill>
                    <a:prstClr val="black">
                      <a:lumMod val="85000"/>
                      <a:lumOff val="15000"/>
                    </a:prstClr>
                  </a:solidFill>
                  <a:prstDash val="solid"/>
                </a:ln>
                <a:solidFill>
                  <a:srgbClr val="EB701D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web </a:t>
            </a:r>
            <a:r>
              <a:rPr kumimoji="0" lang="en-US" sz="4000" b="1" i="0" u="none" strike="noStrike" kern="0" cap="none" spc="50" normalizeH="0" noProof="0" dirty="0" err="1">
                <a:ln w="9525" cmpd="sng">
                  <a:solidFill>
                    <a:prstClr val="black">
                      <a:lumMod val="85000"/>
                      <a:lumOff val="15000"/>
                    </a:prstClr>
                  </a:solidFill>
                  <a:prstDash val="solid"/>
                </a:ln>
                <a:solidFill>
                  <a:srgbClr val="EB701D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trên</a:t>
            </a:r>
            <a:r>
              <a:rPr kumimoji="0" lang="en-US" sz="4000" b="1" i="0" u="none" strike="noStrike" kern="0" cap="none" spc="50" normalizeH="0" noProof="0" dirty="0">
                <a:ln w="9525" cmpd="sng">
                  <a:solidFill>
                    <a:prstClr val="black">
                      <a:lumMod val="85000"/>
                      <a:lumOff val="15000"/>
                    </a:prstClr>
                  </a:solidFill>
                  <a:prstDash val="solid"/>
                </a:ln>
                <a:solidFill>
                  <a:srgbClr val="EB701D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Internet </a:t>
            </a:r>
            <a:r>
              <a:rPr kumimoji="0" lang="en-US" sz="4000" b="1" i="0" u="none" strike="noStrike" kern="0" cap="none" spc="50" normalizeH="0" noProof="0" dirty="0" err="1">
                <a:ln w="9525" cmpd="sng">
                  <a:solidFill>
                    <a:prstClr val="black">
                      <a:lumMod val="85000"/>
                      <a:lumOff val="15000"/>
                    </a:prstClr>
                  </a:solidFill>
                  <a:prstDash val="solid"/>
                </a:ln>
                <a:solidFill>
                  <a:srgbClr val="EB701D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gọi</a:t>
            </a:r>
            <a:r>
              <a:rPr kumimoji="0" lang="en-US" sz="4000" b="1" i="0" u="none" strike="noStrike" kern="0" cap="none" spc="50" normalizeH="0" noProof="0" dirty="0">
                <a:ln w="9525" cmpd="sng">
                  <a:solidFill>
                    <a:prstClr val="black">
                      <a:lumMod val="85000"/>
                      <a:lumOff val="15000"/>
                    </a:prstClr>
                  </a:solidFill>
                  <a:prstDash val="solid"/>
                </a:ln>
                <a:solidFill>
                  <a:srgbClr val="EB701D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0" cap="none" spc="50" normalizeH="0" noProof="0" dirty="0" err="1">
                <a:ln w="9525" cmpd="sng">
                  <a:solidFill>
                    <a:prstClr val="black">
                      <a:lumMod val="85000"/>
                      <a:lumOff val="15000"/>
                    </a:prstClr>
                  </a:solidFill>
                  <a:prstDash val="solid"/>
                </a:ln>
                <a:solidFill>
                  <a:srgbClr val="EB701D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là</a:t>
            </a:r>
            <a:r>
              <a:rPr kumimoji="0" lang="en-US" sz="4000" b="1" i="0" u="none" strike="noStrike" kern="0" cap="none" spc="50" normalizeH="0" noProof="0" dirty="0">
                <a:ln w="9525" cmpd="sng">
                  <a:solidFill>
                    <a:prstClr val="black">
                      <a:lumMod val="85000"/>
                      <a:lumOff val="15000"/>
                    </a:prstClr>
                  </a:solidFill>
                  <a:prstDash val="solid"/>
                </a:ln>
                <a:solidFill>
                  <a:srgbClr val="EB701D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0" cap="none" spc="50" normalizeH="0" noProof="0" dirty="0" err="1">
                <a:ln w="9525" cmpd="sng">
                  <a:solidFill>
                    <a:prstClr val="black">
                      <a:lumMod val="85000"/>
                      <a:lumOff val="15000"/>
                    </a:prstClr>
                  </a:solidFill>
                  <a:prstDash val="solid"/>
                </a:ln>
                <a:solidFill>
                  <a:srgbClr val="EB701D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gì</a:t>
            </a:r>
            <a:r>
              <a:rPr kumimoji="0" lang="en-US" sz="4000" b="1" i="0" u="none" strike="noStrike" kern="0" cap="none" spc="50" normalizeH="0" noProof="0" dirty="0">
                <a:ln w="9525" cmpd="sng">
                  <a:solidFill>
                    <a:prstClr val="black">
                      <a:lumMod val="85000"/>
                      <a:lumOff val="15000"/>
                    </a:prstClr>
                  </a:solidFill>
                  <a:prstDash val="solid"/>
                </a:ln>
                <a:solidFill>
                  <a:srgbClr val="EB701D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?</a:t>
            </a:r>
            <a:endParaRPr kumimoji="0" lang="en-US" sz="4000" b="1" i="0" u="none" strike="noStrike" kern="0" cap="none" spc="50" normalizeH="0" baseline="0" noProof="0" dirty="0">
              <a:ln w="9525" cmpd="sng">
                <a:solidFill>
                  <a:prstClr val="black">
                    <a:lumMod val="85000"/>
                    <a:lumOff val="15000"/>
                  </a:prstClr>
                </a:solidFill>
                <a:prstDash val="solid"/>
              </a:ln>
              <a:solidFill>
                <a:srgbClr val="EB701D"/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uLnTx/>
              <a:uFillTx/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7884" y="3366628"/>
            <a:ext cx="3826600" cy="1422439"/>
          </a:xfrm>
          <a:prstGeom prst="rect">
            <a:avLst/>
          </a:prstGeom>
        </p:spPr>
      </p:pic>
      <p:pic>
        <p:nvPicPr>
          <p:cNvPr id="24" name="Picture 23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7883" y="5081126"/>
            <a:ext cx="3826599" cy="1422439"/>
          </a:xfrm>
          <a:prstGeom prst="rect">
            <a:avLst/>
          </a:prstGeom>
        </p:spPr>
      </p:pic>
      <p:grpSp>
        <p:nvGrpSpPr>
          <p:cNvPr id="35" name="Group 34"/>
          <p:cNvGrpSpPr/>
          <p:nvPr/>
        </p:nvGrpSpPr>
        <p:grpSpPr>
          <a:xfrm>
            <a:off x="4177942" y="2924343"/>
            <a:ext cx="1001611" cy="1531482"/>
            <a:chOff x="3985437" y="2941753"/>
            <a:chExt cx="1001611" cy="1531482"/>
          </a:xfrm>
        </p:grpSpPr>
        <p:pic>
          <p:nvPicPr>
            <p:cNvPr id="15" name="Picture 14">
              <a:hlinkClick r:id="rId8" action="ppaction://hlinksldjump"/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1594" b="100000" l="1786" r="98929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950667">
              <a:off x="3927576" y="3413762"/>
              <a:ext cx="1117334" cy="1001611"/>
            </a:xfrm>
            <a:prstGeom prst="rect">
              <a:avLst/>
            </a:prstGeom>
          </p:spPr>
        </p:pic>
        <p:sp>
          <p:nvSpPr>
            <p:cNvPr id="8" name="TextBox 7">
              <a:hlinkClick r:id="rId8" action="ppaction://hlinksldjump"/>
            </p:cNvPr>
            <p:cNvSpPr txBox="1"/>
            <p:nvPr/>
          </p:nvSpPr>
          <p:spPr>
            <a:xfrm>
              <a:off x="4396412" y="2941753"/>
              <a:ext cx="561372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800" b="0" i="0" u="none" strike="noStrike" kern="1200" cap="none" spc="0" normalizeH="0" baseline="0" noProof="0" dirty="0">
                  <a:ln w="28575">
                    <a:solidFill>
                      <a:prstClr val="black"/>
                    </a:solidFill>
                  </a:ln>
                  <a:solidFill>
                    <a:srgbClr val="C37930"/>
                  </a:solidFill>
                  <a:effectLst/>
                  <a:uLnTx/>
                  <a:uFillTx/>
                  <a:latin typeface="iCiel Cadena" panose="02000503000000020004" charset="0"/>
                  <a:ea typeface="+mn-ea"/>
                  <a:cs typeface="+mn-cs"/>
                </a:rPr>
                <a:t>A</a:t>
              </a: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4153066" y="4692309"/>
            <a:ext cx="1051364" cy="1473863"/>
            <a:chOff x="3901682" y="4683256"/>
            <a:chExt cx="1333064" cy="1859147"/>
          </a:xfrm>
        </p:grpSpPr>
        <p:pic>
          <p:nvPicPr>
            <p:cNvPr id="25" name="Picture 24">
              <a:hlinkClick r:id="rId10" action="ppaction://hlinksldjump"/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950667">
              <a:off x="3824673" y="5132330"/>
              <a:ext cx="1487082" cy="1333064"/>
            </a:xfrm>
            <a:prstGeom prst="rect">
              <a:avLst/>
            </a:prstGeom>
          </p:spPr>
        </p:pic>
        <p:sp>
          <p:nvSpPr>
            <p:cNvPr id="28" name="TextBox 27">
              <a:hlinkClick r:id="rId10" action="ppaction://hlinksldjump"/>
            </p:cNvPr>
            <p:cNvSpPr txBox="1"/>
            <p:nvPr/>
          </p:nvSpPr>
          <p:spPr>
            <a:xfrm>
              <a:off x="4475871" y="4683256"/>
              <a:ext cx="514885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800" b="0" i="0" u="none" strike="noStrike" kern="1200" cap="none" spc="0" normalizeH="0" baseline="0" noProof="0" dirty="0">
                  <a:ln w="28575">
                    <a:solidFill>
                      <a:prstClr val="black"/>
                    </a:solidFill>
                  </a:ln>
                  <a:solidFill>
                    <a:srgbClr val="C37930"/>
                  </a:solidFill>
                  <a:effectLst/>
                  <a:uLnTx/>
                  <a:uFillTx/>
                  <a:latin typeface="iCiel Cadena" panose="02000503000000020004" charset="0"/>
                  <a:ea typeface="+mn-ea"/>
                  <a:cs typeface="+mn-cs"/>
                </a:rPr>
                <a:t>C</a:t>
              </a: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7089600" y="2947049"/>
            <a:ext cx="1001611" cy="1570159"/>
            <a:chOff x="6897095" y="2964459"/>
            <a:chExt cx="1001611" cy="1570159"/>
          </a:xfrm>
        </p:grpSpPr>
        <p:pic>
          <p:nvPicPr>
            <p:cNvPr id="26" name="Picture 25">
              <a:hlinkClick r:id="rId10" action="ppaction://hlinksldjump"/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649333" flipH="1">
              <a:off x="6839234" y="3475145"/>
              <a:ext cx="1117334" cy="1001611"/>
            </a:xfrm>
            <a:prstGeom prst="rect">
              <a:avLst/>
            </a:prstGeom>
          </p:spPr>
        </p:pic>
        <p:sp>
          <p:nvSpPr>
            <p:cNvPr id="29" name="TextBox 28">
              <a:hlinkClick r:id="rId15" action="ppaction://hlinksldjump"/>
            </p:cNvPr>
            <p:cNvSpPr txBox="1"/>
            <p:nvPr/>
          </p:nvSpPr>
          <p:spPr>
            <a:xfrm>
              <a:off x="6986612" y="2964459"/>
              <a:ext cx="561372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800" b="0" i="0" u="none" strike="noStrike" kern="1200" cap="none" spc="0" normalizeH="0" baseline="0" noProof="0" dirty="0">
                  <a:ln w="28575">
                    <a:solidFill>
                      <a:prstClr val="black"/>
                    </a:solidFill>
                  </a:ln>
                  <a:solidFill>
                    <a:srgbClr val="C37930"/>
                  </a:solidFill>
                  <a:effectLst/>
                  <a:uLnTx/>
                  <a:uFillTx/>
                  <a:latin typeface="iCiel Cadena" panose="02000503000000020004" charset="0"/>
                  <a:ea typeface="+mn-ea"/>
                  <a:cs typeface="+mn-cs"/>
                </a:rPr>
                <a:t>B</a:t>
              </a: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7042245" y="4665872"/>
            <a:ext cx="952506" cy="1579418"/>
            <a:chOff x="6780706" y="4686364"/>
            <a:chExt cx="1333064" cy="1866931"/>
          </a:xfrm>
        </p:grpSpPr>
        <p:pic>
          <p:nvPicPr>
            <p:cNvPr id="27" name="Picture 26">
              <a:hlinkClick r:id="rId10" action="ppaction://hlinksldjump"/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649333" flipH="1">
              <a:off x="6703697" y="5143222"/>
              <a:ext cx="1487082" cy="1333064"/>
            </a:xfrm>
            <a:prstGeom prst="rect">
              <a:avLst/>
            </a:prstGeom>
          </p:spPr>
        </p:pic>
        <p:sp>
          <p:nvSpPr>
            <p:cNvPr id="30" name="TextBox 29">
              <a:hlinkClick r:id="rId10" action="ppaction://hlinksldjump"/>
            </p:cNvPr>
            <p:cNvSpPr txBox="1"/>
            <p:nvPr/>
          </p:nvSpPr>
          <p:spPr>
            <a:xfrm>
              <a:off x="6971899" y="4686364"/>
              <a:ext cx="580608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800" b="0" i="0" u="none" strike="noStrike" kern="1200" cap="none" spc="0" normalizeH="0" baseline="0" noProof="0" dirty="0">
                  <a:ln w="28575">
                    <a:solidFill>
                      <a:prstClr val="black"/>
                    </a:solidFill>
                  </a:ln>
                  <a:solidFill>
                    <a:srgbClr val="C37930"/>
                  </a:solidFill>
                  <a:effectLst/>
                  <a:uLnTx/>
                  <a:uFillTx/>
                  <a:latin typeface="iCiel Cadena" panose="02000503000000020004" charset="0"/>
                  <a:ea typeface="+mn-ea"/>
                  <a:cs typeface="+mn-cs"/>
                </a:rPr>
                <a:t>D</a:t>
              </a:r>
            </a:p>
          </p:txBody>
        </p:sp>
      </p:grpSp>
      <p:sp>
        <p:nvSpPr>
          <p:cNvPr id="31" name="TextBox 30">
            <a:hlinkClick r:id="rId8" action="ppaction://hlinksldjump"/>
          </p:cNvPr>
          <p:cNvSpPr txBox="1"/>
          <p:nvPr/>
        </p:nvSpPr>
        <p:spPr>
          <a:xfrm>
            <a:off x="785279" y="3801289"/>
            <a:ext cx="34169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3200" dirty="0" err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32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duyệt</a:t>
            </a:r>
            <a:r>
              <a:rPr lang="en-US" sz="32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web.</a:t>
            </a:r>
          </a:p>
        </p:txBody>
      </p:sp>
      <p:sp>
        <p:nvSpPr>
          <p:cNvPr id="32" name="TextBox 31">
            <a:hlinkClick r:id="rId10" action="ppaction://hlinksldjump"/>
          </p:cNvPr>
          <p:cNvSpPr txBox="1"/>
          <p:nvPr/>
        </p:nvSpPr>
        <p:spPr>
          <a:xfrm>
            <a:off x="8240755" y="5418512"/>
            <a:ext cx="32399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defRPr/>
            </a:pPr>
            <a:r>
              <a:rPr lang="en-US" sz="3200" dirty="0" err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32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cụ</a:t>
            </a:r>
            <a:r>
              <a:rPr lang="en-US" sz="32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32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kiếm</a:t>
            </a:r>
            <a:r>
              <a:rPr lang="en-US" sz="32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8498609" y="3755340"/>
            <a:ext cx="22717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defRPr/>
            </a:pPr>
            <a:r>
              <a:rPr lang="en-US" sz="3200" dirty="0" err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sz="32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32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web.</a:t>
            </a:r>
          </a:p>
        </p:txBody>
      </p:sp>
      <p:sp>
        <p:nvSpPr>
          <p:cNvPr id="34" name="TextBox 33">
            <a:hlinkClick r:id="rId10" action="ppaction://hlinksldjump"/>
          </p:cNvPr>
          <p:cNvSpPr txBox="1"/>
          <p:nvPr/>
        </p:nvSpPr>
        <p:spPr>
          <a:xfrm>
            <a:off x="1693319" y="5532133"/>
            <a:ext cx="16008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Website.</a:t>
            </a:r>
          </a:p>
        </p:txBody>
      </p:sp>
    </p:spTree>
    <p:extLst>
      <p:ext uri="{BB962C8B-B14F-4D97-AF65-F5344CB8AC3E}">
        <p14:creationId xmlns:p14="http://schemas.microsoft.com/office/powerpoint/2010/main" val="3551449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D:\DANGTHU2013-2014\ELERNING\Guitar - Nhac khong Loi.mp3"/>
  <p:tag name="PPSNARRATION" val="1,127468168,D:\DANGTHU2013-2014\ELERNING_THCS_MUN_CHUNG\elerning\TONG BA GOC CUA MOT TAM GIAC\Media.ppcx"/>
  <p:tag name="ISPRING_CUSTOM_TIMING_USED" val="1"/>
  <p:tag name="GENSWF_ADVANCE_TIME" val="196.18"/>
  <p:tag name="ISPRING_SLIDE_ID_2" val="{7F86BB03-5715-4E59-A40E-2320C8BD2FAB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DD46105C-A421-44C4-BFFC-AE0F2ABF1E73}&quot;/&gt;&lt;isInvalidForFieldText val=&quot;0&quot;/&gt;&lt;Image&gt;&lt;filename val=&quot;C:\Users\ASUS\AppData\Local\Temp\~CaABFC\data\asimages\{DD46105C-A421-44C4-BFFC-AE0F2ABF1E73}_5.png&quot;/&gt;&lt;left val=&quot;156&quot;/&gt;&lt;top val=&quot;340&quot;/&gt;&lt;width val=&quot;76&quot;/&gt;&lt;height val=&quot;80&quot;/&gt;&lt;hasText val=&quot;1&quot;/&gt;&lt;/Image&gt;&lt;/ThreeDShapeInfo&gt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AUTOSHAPE_INFO" val="&lt;ThreeDShapeInfo&gt;&lt;uuid val=&quot;{CB80AC45-C14A-4C8A-A561-B02726A73CB4}&quot;/&gt;&lt;isInvalidForFieldText val=&quot;0&quot;/&gt;&lt;Image&gt;&lt;filename val=&quot;C:\Users\ASUS\Desktop\btc\data\asimages\{CB80AC45-C14A-4C8A-A561-B02726A73CB4}.png&quot;/&gt;&lt;left val=&quot;10&quot;/&gt;&lt;top val=&quot;13&quot;/&gt;&lt;width val=&quot;92&quot;/&gt;&lt;height val=&quot;96&quot;/&gt;&lt;hasText val=&quot;1&quot;/&gt;&lt;/Image&gt;&lt;/ThreeDShapeInfo&gt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2&quot;/&gt;&lt;/TableIndex&gt;&lt;/ShapeTextInfo&gt;"/>
  <p:tag name="PRESENTER_SHAPEINFO" val="&lt;ThreeDShapeInfo&gt;&lt;uuid val=&quot;{07BF4D0D-54C4-4187-85D5-5E42C301A497}&quot;/&gt;&lt;isInvalidForFieldText val=&quot;0&quot;/&gt;&lt;Image&gt;&lt;filename val=&quot;C:\Users\ASUS\AppData\Local\Temp\~CaABFC\data\asimages\{07BF4D0D-54C4-4187-85D5-5E42C301A497}_5.png&quot;/&gt;&lt;left val=&quot;223&quot;/&gt;&lt;top val=&quot;129&quot;/&gt;&lt;width val=&quot;444&quot;/&gt;&lt;height val=&quot;75&quot;/&gt;&lt;hasText val=&quot;1&quot;/&gt;&lt;/Image&gt;&lt;/ThreeDShapeInfo&gt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2&quot;/&gt;&lt;/TableIndex&gt;&lt;/ShapeTextInfo&gt;"/>
  <p:tag name="PRESENTER_SHAPEINFO" val="&lt;ThreeDShapeInfo&gt;&lt;uuid val=&quot;{07BF4D0D-54C4-4187-85D5-5E42C301A497}&quot;/&gt;&lt;isInvalidForFieldText val=&quot;0&quot;/&gt;&lt;Image&gt;&lt;filename val=&quot;C:\Users\ASUS\AppData\Local\Temp\~CaABFC\data\asimages\{07BF4D0D-54C4-4187-85D5-5E42C301A497}_5.png&quot;/&gt;&lt;left val=&quot;223&quot;/&gt;&lt;top val=&quot;129&quot;/&gt;&lt;width val=&quot;444&quot;/&gt;&lt;height val=&quot;75&quot;/&gt;&lt;hasText val=&quot;1&quot;/&gt;&lt;/Image&gt;&lt;/ThreeDShapeInfo&gt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1&quot;/&gt;&lt;/TableIndex&gt;&lt;/ShapeTextInfo&gt;"/>
  <p:tag name="PRESENTER_SHAPEINFO" val="&lt;ThreeDShapeInfo&gt;&lt;uuid val=&quot;{4FEF6085-518E-4B04-90BA-16F9DC246047}&quot;/&gt;&lt;isInvalidForFieldText val=&quot;0&quot;/&gt;&lt;Image&gt;&lt;filename val=&quot;C:\Users\ASUS\AppData\Local\Temp\~CaABFC\data\asimages\{4FEF6085-518E-4B04-90BA-16F9DC246047}_5.png&quot;/&gt;&lt;left val=&quot;217&quot;/&gt;&lt;top val=&quot;343&quot;/&gt;&lt;width val=&quot;458&quot;/&gt;&lt;height val=&quot;75&quot;/&gt;&lt;hasText val=&quot;1&quot;/&gt;&lt;/Image&gt;&lt;/ThreeDShapeInfo&gt;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4&quot;/&gt;&lt;/TableIndex&gt;&lt;/ShapeTextInfo&gt;"/>
  <p:tag name="PRESENTER_SHAPEINFO" val="&lt;ThreeDShapeInfo&gt;&lt;uuid val=&quot;{FDAC98D9-8966-4D9A-B269-731F6D4C67D1}&quot;/&gt;&lt;isInvalidForFieldText val=&quot;0&quot;/&gt;&lt;Image&gt;&lt;filename val=&quot;C:\Users\ASUS\AppData\Local\Temp\~CaABFC\data\asimages\{FDAC98D9-8966-4D9A-B269-731F6D4C67D1}_5.png&quot;/&gt;&lt;left val=&quot;219&quot;/&gt;&lt;top val=&quot;236&quot;/&gt;&lt;width val=&quot;458&quot;/&gt;&lt;height val=&quot;75&quot;/&gt;&lt;hasText val=&quot;1&quot;/&gt;&lt;/Image&gt;&lt;/ThreeDShapeInfo&gt;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9086FA04-20D7-4D52-9C4B-2F318FBE395D}&quot;/&gt;&lt;isInvalidForFieldText val=&quot;0&quot;/&gt;&lt;Image&gt;&lt;filename val=&quot;C:\Users\ASUS\AppData\Local\Temp\~CaABFC\data\asimages\{9086FA04-20D7-4D52-9C4B-2F318FBE395D}_5.png&quot;/&gt;&lt;left val=&quot;26&quot;/&gt;&lt;top val=&quot;100&quot;/&gt;&lt;width val=&quot;60&quot;/&gt;&lt;height val=&quot;97&quot;/&gt;&lt;hasText val=&quot;1&quot;/&gt;&lt;/Image&gt;&lt;/ThreeDShapeInfo&gt;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BBC62EAD-0D53-46FD-9C55-E0128D23A61B}&quot;/&gt;&lt;isInvalidForFieldText val=&quot;0&quot;/&gt;&lt;Image&gt;&lt;filename val=&quot;C:\Users\ASUS\AppData\Local\Temp\~CaABFC\data\asimages\{BBC62EAD-0D53-46FD-9C55-E0128D23A61B}_5.png&quot;/&gt;&lt;left val=&quot;191&quot;/&gt;&lt;top val=&quot;152&quot;/&gt;&lt;width val=&quot;12&quot;/&gt;&lt;height val=&quot;93&quot;/&gt;&lt;hasText val=&quot;1&quot;/&gt;&lt;/Image&gt;&lt;/ThreeDShapeInfo&gt;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2&quot;/&gt;&lt;/TableIndex&gt;&lt;/ShapeTextInfo&gt;"/>
  <p:tag name="PRESENTER_SHAPEINFO" val="&lt;ThreeDShapeInfo&gt;&lt;uuid val=&quot;{07BF4D0D-54C4-4187-85D5-5E42C301A497}&quot;/&gt;&lt;isInvalidForFieldText val=&quot;0&quot;/&gt;&lt;Image&gt;&lt;filename val=&quot;C:\Users\ASUS\AppData\Local\Temp\~CaABFC\data\asimages\{07BF4D0D-54C4-4187-85D5-5E42C301A497}_5.png&quot;/&gt;&lt;left val=&quot;223&quot;/&gt;&lt;top val=&quot;129&quot;/&gt;&lt;width val=&quot;444&quot;/&gt;&lt;height val=&quot;75&quot;/&gt;&lt;hasText val=&quot;1&quot;/&gt;&lt;/Image&gt;&lt;/ThreeDShapeInfo&gt;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2&quot;/&gt;&lt;/TableIndex&gt;&lt;/ShapeTextInfo&gt;"/>
  <p:tag name="PRESENTER_SHAPEINFO" val="&lt;ThreeDShapeInfo&gt;&lt;uuid val=&quot;{07BF4D0D-54C4-4187-85D5-5E42C301A497}&quot;/&gt;&lt;isInvalidForFieldText val=&quot;0&quot;/&gt;&lt;Image&gt;&lt;filename val=&quot;C:\Users\ASUS\AppData\Local\Temp\~CaABFC\data\asimages\{07BF4D0D-54C4-4187-85D5-5E42C301A497}_5.png&quot;/&gt;&lt;left val=&quot;223&quot;/&gt;&lt;top val=&quot;129&quot;/&gt;&lt;width val=&quot;444&quot;/&gt;&lt;height val=&quot;75&quot;/&gt;&lt;hasText val=&quot;1&quot;/&gt;&lt;/Image&gt;&lt;/ThreeDShapeInfo&gt;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2&quot;/&gt;&lt;/TableIndex&gt;&lt;/ShapeTextInfo&gt;"/>
  <p:tag name="PRESENTER_SHAPEINFO" val="&lt;ThreeDShapeInfo&gt;&lt;uuid val=&quot;{07BF4D0D-54C4-4187-85D5-5E42C301A497}&quot;/&gt;&lt;isInvalidForFieldText val=&quot;0&quot;/&gt;&lt;Image&gt;&lt;filename val=&quot;C:\Users\ASUS\AppData\Local\Temp\~CaABFC\data\asimages\{07BF4D0D-54C4-4187-85D5-5E42C301A497}_5.png&quot;/&gt;&lt;left val=&quot;223&quot;/&gt;&lt;top val=&quot;129&quot;/&gt;&lt;width val=&quot;444&quot;/&gt;&lt;height val=&quot;75&quot;/&gt;&lt;hasText val=&quot;1&quot;/&gt;&lt;/Image&gt;&lt;/ThreeDShapeInfo&gt;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2&quot;/&gt;&lt;/TableIndex&gt;&lt;/ShapeTextInfo&gt;"/>
  <p:tag name="PRESENTER_SHAPEINFO" val="&lt;ThreeDShapeInfo&gt;&lt;uuid val=&quot;{07BF4D0D-54C4-4187-85D5-5E42C301A497}&quot;/&gt;&lt;isInvalidForFieldText val=&quot;0&quot;/&gt;&lt;Image&gt;&lt;filename val=&quot;C:\Users\ASUS\AppData\Local\Temp\~CaABFC\data\asimages\{07BF4D0D-54C4-4187-85D5-5E42C301A497}_5.png&quot;/&gt;&lt;left val=&quot;223&quot;/&gt;&lt;top val=&quot;129&quot;/&gt;&lt;width val=&quot;444&quot;/&gt;&lt;height val=&quot;75&quot;/&gt;&lt;hasText val=&quot;1&quot;/&gt;&lt;/Image&gt;&lt;/ThreeDShapeInfo&gt;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2&quot;/&gt;&lt;/TableIndex&gt;&lt;/ShapeTextInfo&gt;"/>
  <p:tag name="PRESENTER_SHAPEINFO" val="&lt;ThreeDShapeInfo&gt;&lt;uuid val=&quot;{07BF4D0D-54C4-4187-85D5-5E42C301A497}&quot;/&gt;&lt;isInvalidForFieldText val=&quot;0&quot;/&gt;&lt;Image&gt;&lt;filename val=&quot;C:\Users\ASUS\AppData\Local\Temp\~CaABFC\data\asimages\{07BF4D0D-54C4-4187-85D5-5E42C301A497}_5.png&quot;/&gt;&lt;left val=&quot;223&quot;/&gt;&lt;top val=&quot;129&quot;/&gt;&lt;width val=&quot;444&quot;/&gt;&lt;height val=&quot;75&quot;/&gt;&lt;hasText val=&quot;1&quot;/&gt;&lt;/Image&gt;&lt;/ThreeDShapeInfo&gt;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2&quot;/&gt;&lt;/TableIndex&gt;&lt;/ShapeTextInfo&gt;"/>
  <p:tag name="PRESENTER_SHAPEINFO" val="&lt;ThreeDShapeInfo&gt;&lt;uuid val=&quot;{07BF4D0D-54C4-4187-85D5-5E42C301A497}&quot;/&gt;&lt;isInvalidForFieldText val=&quot;0&quot;/&gt;&lt;Image&gt;&lt;filename val=&quot;C:\Users\ASUS\AppData\Local\Temp\~CaABFC\data\asimages\{07BF4D0D-54C4-4187-85D5-5E42C301A497}_5.png&quot;/&gt;&lt;left val=&quot;223&quot;/&gt;&lt;top val=&quot;129&quot;/&gt;&lt;width val=&quot;444&quot;/&gt;&lt;height val=&quot;75&quot;/&gt;&lt;hasText val=&quot;1&quot;/&gt;&lt;/Image&gt;&lt;/ThreeDShapeInfo&gt;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2&quot;/&gt;&lt;/TableIndex&gt;&lt;/ShapeTextInfo&gt;"/>
  <p:tag name="PRESENTER_SHAPEINFO" val="&lt;ThreeDShapeInfo&gt;&lt;uuid val=&quot;{07BF4D0D-54C4-4187-85D5-5E42C301A497}&quot;/&gt;&lt;isInvalidForFieldText val=&quot;0&quot;/&gt;&lt;Image&gt;&lt;filename val=&quot;C:\Users\ASUS\AppData\Local\Temp\~CaABFC\data\asimages\{07BF4D0D-54C4-4187-85D5-5E42C301A497}_5.png&quot;/&gt;&lt;left val=&quot;223&quot;/&gt;&lt;top val=&quot;129&quot;/&gt;&lt;width val=&quot;444&quot;/&gt;&lt;height val=&quot;75&quot;/&gt;&lt;hasText val=&quot;1&quot;/&gt;&lt;/Image&gt;&lt;/ThreeDShapeInfo&gt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2101017C-3D8B-4C9F-B632-65A596513CD9}&quot;/&gt;&lt;isInvalidForFieldText val=&quot;0&quot;/&gt;&lt;Image&gt;&lt;filename val=&quot;C:\Users\ASUS\AppData\Local\Temp\~CaABFC\data\asimages\{2101017C-3D8B-4C9F-B632-65A596513CD9}_5.png&quot;/&gt;&lt;left val=&quot;147&quot;/&gt;&lt;top val=&quot;126&quot;/&gt;&lt;width val=&quot;88&quot;/&gt;&lt;height val=&quot;80&quot;/&gt;&lt;hasText val=&quot;1&quot;/&gt;&lt;/Image&gt;&lt;/ThreeDShapeInfo&gt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52E776B3-23DF-4471-950A-251470F41E06}&quot;/&gt;&lt;isInvalidForFieldText val=&quot;0&quot;/&gt;&lt;Image&gt;&lt;filename val=&quot;C:\Users\ASUS\AppData\Local\Temp\~CaABFC\data\asimages\{52E776B3-23DF-4471-950A-251470F41E06}_5.png&quot;/&gt;&lt;left val=&quot;192&quot;/&gt;&lt;top val=&quot;278&quot;/&gt;&lt;width val=&quot;12&quot;/&gt;&lt;height val=&quot;93&quot;/&gt;&lt;hasText val=&quot;1&quot;/&gt;&lt;/Image&gt;&lt;/ThreeDShapeInfo&gt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627A968A-E951-4190-9C1F-58063F781BBB}&quot;/&gt;&lt;isInvalidForFieldText val=&quot;0&quot;/&gt;&lt;Image&gt;&lt;filename val=&quot;C:\Users\ASUS\AppData\Local\Temp\~CaABFC\data\asimages\{627A968A-E951-4190-9C1F-58063F781BBB}_5.png&quot;/&gt;&lt;left val=&quot;156&quot;/&gt;&lt;top val=&quot;233&quot;/&gt;&lt;width val=&quot;75&quot;/&gt;&lt;height val=&quot;80&quot;/&gt;&lt;hasText val=&quot;1&quot;/&gt;&lt;/Image&gt;&lt;/ThreeDShapeInfo&gt;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918</TotalTime>
  <Words>1602</Words>
  <Application>Microsoft Office PowerPoint</Application>
  <PresentationFormat>Widescreen</PresentationFormat>
  <Paragraphs>268</Paragraphs>
  <Slides>35</Slides>
  <Notes>14</Notes>
  <HiddenSlides>0</HiddenSlides>
  <MMClips>18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35</vt:i4>
      </vt:variant>
    </vt:vector>
  </HeadingPairs>
  <TitlesOfParts>
    <vt:vector size="46" baseType="lpstr">
      <vt:lpstr>Aharoni</vt:lpstr>
      <vt:lpstr>Arial</vt:lpstr>
      <vt:lpstr>Calibri</vt:lpstr>
      <vt:lpstr>Calibri Light</vt:lpstr>
      <vt:lpstr>iCiel Cadena</vt:lpstr>
      <vt:lpstr>Times New Roman</vt:lpstr>
      <vt:lpstr>Wingdings</vt:lpstr>
      <vt:lpstr>Office Theme</vt:lpstr>
      <vt:lpstr>1_Office Theme</vt:lpstr>
      <vt:lpstr>2_Office Theme</vt:lpstr>
      <vt:lpstr>3_Office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Huynh Thi Thuy Linh_GV</dc:creator>
  <cp:lastModifiedBy>Huynh Thi Thuy Linh_GV</cp:lastModifiedBy>
  <cp:revision>67</cp:revision>
  <dcterms:created xsi:type="dcterms:W3CDTF">2021-08-01T03:18:10Z</dcterms:created>
  <dcterms:modified xsi:type="dcterms:W3CDTF">2021-08-11T10:50:52Z</dcterms:modified>
</cp:coreProperties>
</file>