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660 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660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</a:t>
            </a:r>
            <a:r>
              <a:rPr lang="en-US" sz="2800" dirty="0" smtClean="0">
                <a:solidFill>
                  <a:srgbClr val="C00000"/>
                </a:solidFill>
              </a:rPr>
              <a:t>51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780</Words>
  <Application>Microsoft Office PowerPoint</Application>
  <PresentationFormat>Custom</PresentationFormat>
  <Paragraphs>209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anhdung</cp:lastModifiedBy>
  <cp:revision>151</cp:revision>
  <dcterms:created xsi:type="dcterms:W3CDTF">2021-06-02T01:34:28Z</dcterms:created>
  <dcterms:modified xsi:type="dcterms:W3CDTF">2022-04-01T14:59:02Z</dcterms:modified>
</cp:coreProperties>
</file>