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7" r:id="rId3"/>
    <p:sldId id="258" r:id="rId4"/>
    <p:sldId id="259" r:id="rId5"/>
    <p:sldId id="260" r:id="rId6"/>
    <p:sldId id="261" r:id="rId7"/>
    <p:sldId id="256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215B5-3705-4A09-91AF-CBCFA94FBF3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5C6EC-09CA-4572-B538-75F9C63E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70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0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30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002625" y="1567964"/>
            <a:ext cx="2369644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506350" y="1133195"/>
            <a:ext cx="2369644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flipH="1">
            <a:off x="4419304" y="13791"/>
            <a:ext cx="4725535" cy="392424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flipH="1">
            <a:off x="4547056" y="-40433"/>
            <a:ext cx="4624894" cy="3838112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11" y="2222625"/>
            <a:ext cx="10175022" cy="4640683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3454100"/>
            <a:ext cx="3657600" cy="19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5185900"/>
            <a:ext cx="3657600" cy="7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06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 rot="10800000">
            <a:off x="7543794" y="5847797"/>
            <a:ext cx="1600206" cy="103560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7" name="Google Shape;27;p4"/>
          <p:cNvSpPr/>
          <p:nvPr/>
        </p:nvSpPr>
        <p:spPr>
          <a:xfrm rot="10800000">
            <a:off x="7" y="150"/>
            <a:ext cx="2478918" cy="106679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" name="Google Shape;28;p4"/>
          <p:cNvSpPr/>
          <p:nvPr/>
        </p:nvSpPr>
        <p:spPr>
          <a:xfrm rot="10800000">
            <a:off x="-19040" y="-50782"/>
            <a:ext cx="2421765" cy="982084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13100" y="1536633"/>
            <a:ext cx="7717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398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5"/>
          <p:cNvGrpSpPr/>
          <p:nvPr/>
        </p:nvGrpSpPr>
        <p:grpSpPr>
          <a:xfrm>
            <a:off x="-25" y="1854200"/>
            <a:ext cx="9144000" cy="5003600"/>
            <a:chOff x="-25" y="1390650"/>
            <a:chExt cx="9144000" cy="3752700"/>
          </a:xfrm>
        </p:grpSpPr>
        <p:sp>
          <p:nvSpPr>
            <p:cNvPr id="33" name="Google Shape;33;p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5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5" name="Google Shape;35;p5"/>
          <p:cNvSpPr/>
          <p:nvPr/>
        </p:nvSpPr>
        <p:spPr>
          <a:xfrm rot="-688733">
            <a:off x="5453380" y="6092761"/>
            <a:ext cx="3692609" cy="468523"/>
          </a:xfrm>
          <a:custGeom>
            <a:avLst/>
            <a:gdLst/>
            <a:ahLst/>
            <a:cxnLst/>
            <a:rect l="l" t="t" r="r" b="b"/>
            <a:pathLst>
              <a:path w="17896" h="1703" fill="none" extrusionOk="0">
                <a:moveTo>
                  <a:pt x="17896" y="1465"/>
                </a:moveTo>
                <a:cubicBezTo>
                  <a:pt x="17622" y="762"/>
                  <a:pt x="17229" y="36"/>
                  <a:pt x="16776" y="24"/>
                </a:cubicBezTo>
                <a:cubicBezTo>
                  <a:pt x="16205" y="0"/>
                  <a:pt x="16074" y="1084"/>
                  <a:pt x="15360" y="1274"/>
                </a:cubicBezTo>
                <a:cubicBezTo>
                  <a:pt x="14550" y="1489"/>
                  <a:pt x="14240" y="274"/>
                  <a:pt x="13359" y="453"/>
                </a:cubicBezTo>
                <a:cubicBezTo>
                  <a:pt x="12621" y="596"/>
                  <a:pt x="12574" y="1524"/>
                  <a:pt x="11907" y="1572"/>
                </a:cubicBezTo>
                <a:cubicBezTo>
                  <a:pt x="11145" y="1632"/>
                  <a:pt x="10966" y="465"/>
                  <a:pt x="10157" y="393"/>
                </a:cubicBezTo>
                <a:cubicBezTo>
                  <a:pt x="9323" y="322"/>
                  <a:pt x="9192" y="1465"/>
                  <a:pt x="8275" y="1572"/>
                </a:cubicBezTo>
                <a:cubicBezTo>
                  <a:pt x="7240" y="1703"/>
                  <a:pt x="6978" y="274"/>
                  <a:pt x="5870" y="322"/>
                </a:cubicBezTo>
                <a:cubicBezTo>
                  <a:pt x="4882" y="358"/>
                  <a:pt x="4751" y="1489"/>
                  <a:pt x="3822" y="1429"/>
                </a:cubicBezTo>
                <a:cubicBezTo>
                  <a:pt x="2918" y="1382"/>
                  <a:pt x="2679" y="227"/>
                  <a:pt x="1739" y="131"/>
                </a:cubicBezTo>
                <a:cubicBezTo>
                  <a:pt x="1060" y="48"/>
                  <a:pt x="393" y="691"/>
                  <a:pt x="1" y="1131"/>
                </a:cubicBezTo>
              </a:path>
            </a:pathLst>
          </a:custGeom>
          <a:noFill/>
          <a:ln w="38100" cap="flat" cmpd="sng">
            <a:solidFill>
              <a:schemeClr val="lt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049732" y="2445015"/>
            <a:ext cx="2808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050613" y="2912289"/>
            <a:ext cx="28071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3"/>
          </p:nvPr>
        </p:nvSpPr>
        <p:spPr>
          <a:xfrm>
            <a:off x="5286225" y="2445015"/>
            <a:ext cx="2808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4"/>
          </p:nvPr>
        </p:nvSpPr>
        <p:spPr>
          <a:xfrm>
            <a:off x="5287125" y="2912289"/>
            <a:ext cx="28071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667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 flipH="1">
            <a:off x="-41" y="5686770"/>
            <a:ext cx="1668641" cy="117136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3" name="Google Shape;43;p6"/>
          <p:cNvSpPr/>
          <p:nvPr/>
        </p:nvSpPr>
        <p:spPr>
          <a:xfrm flipH="1">
            <a:off x="7226302" y="7"/>
            <a:ext cx="1917691" cy="15925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28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/>
          <p:nvPr/>
        </p:nvSpPr>
        <p:spPr>
          <a:xfrm>
            <a:off x="6981825" y="4594210"/>
            <a:ext cx="2162216" cy="2263969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7" name="Google Shape;47;p7"/>
          <p:cNvSpPr/>
          <p:nvPr/>
        </p:nvSpPr>
        <p:spPr>
          <a:xfrm flipH="1">
            <a:off x="-44" y="0"/>
            <a:ext cx="1762171" cy="6858040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4952288" y="1896633"/>
            <a:ext cx="3026700" cy="74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4952288" y="2640167"/>
            <a:ext cx="3026700" cy="23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570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 rot="10800000">
            <a:off x="4212134" y="2762064"/>
            <a:ext cx="4931512" cy="4095293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/>
          <p:nvPr/>
        </p:nvSpPr>
        <p:spPr>
          <a:xfrm>
            <a:off x="11" y="-9400"/>
            <a:ext cx="4768588" cy="3142055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3" name="Google Shape;53;p8"/>
          <p:cNvSpPr/>
          <p:nvPr/>
        </p:nvSpPr>
        <p:spPr>
          <a:xfrm rot="10800000">
            <a:off x="4345570" y="2908513"/>
            <a:ext cx="4826380" cy="400538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2125950" y="1488367"/>
            <a:ext cx="4892100" cy="33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361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4" y="-8667"/>
            <a:ext cx="4915193" cy="68752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13100" y="1644233"/>
            <a:ext cx="31500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713100" y="3737433"/>
            <a:ext cx="31500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4914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7836790" y="-8"/>
            <a:ext cx="1307397" cy="91780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010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/>
          <p:nvPr/>
        </p:nvSpPr>
        <p:spPr>
          <a:xfrm rot="5400000">
            <a:off x="2529168" y="-2302166"/>
            <a:ext cx="4088549" cy="9225819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1" name="Google Shape;71;p11"/>
          <p:cNvSpPr/>
          <p:nvPr/>
        </p:nvSpPr>
        <p:spPr>
          <a:xfrm rot="5400000">
            <a:off x="2529168" y="-2529152"/>
            <a:ext cx="4088549" cy="9146855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2" name="Google Shape;72;p11"/>
          <p:cNvSpPr txBox="1">
            <a:spLocks noGrp="1"/>
          </p:cNvSpPr>
          <p:nvPr>
            <p:ph type="title" hasCustomPrompt="1"/>
          </p:nvPr>
        </p:nvSpPr>
        <p:spPr>
          <a:xfrm>
            <a:off x="713100" y="1417451"/>
            <a:ext cx="7717500" cy="16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3" name="Google Shape;73;p11"/>
          <p:cNvSpPr txBox="1">
            <a:spLocks noGrp="1"/>
          </p:cNvSpPr>
          <p:nvPr>
            <p:ph type="subTitle" idx="1"/>
          </p:nvPr>
        </p:nvSpPr>
        <p:spPr>
          <a:xfrm>
            <a:off x="1608925" y="4590400"/>
            <a:ext cx="5925300" cy="15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55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22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53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/>
          <p:nvPr/>
        </p:nvSpPr>
        <p:spPr>
          <a:xfrm>
            <a:off x="-83050" y="1638233"/>
            <a:ext cx="9309944" cy="42799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77" name="Google Shape;77;p13"/>
          <p:cNvGrpSpPr/>
          <p:nvPr/>
        </p:nvGrpSpPr>
        <p:grpSpPr>
          <a:xfrm>
            <a:off x="-25" y="1854200"/>
            <a:ext cx="9144000" cy="5003600"/>
            <a:chOff x="-25" y="1390650"/>
            <a:chExt cx="9144000" cy="3752700"/>
          </a:xfrm>
        </p:grpSpPr>
        <p:sp>
          <p:nvSpPr>
            <p:cNvPr id="78" name="Google Shape;78;p1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220324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713100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3"/>
          </p:nvPr>
        </p:nvSpPr>
        <p:spPr>
          <a:xfrm>
            <a:off x="713100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4" hasCustomPrompt="1"/>
          </p:nvPr>
        </p:nvSpPr>
        <p:spPr>
          <a:xfrm>
            <a:off x="3185736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5"/>
          </p:nvPr>
        </p:nvSpPr>
        <p:spPr>
          <a:xfrm>
            <a:off x="2678513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6"/>
          </p:nvPr>
        </p:nvSpPr>
        <p:spPr>
          <a:xfrm>
            <a:off x="2678513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7" hasCustomPrompt="1"/>
          </p:nvPr>
        </p:nvSpPr>
        <p:spPr>
          <a:xfrm>
            <a:off x="5151149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8"/>
          </p:nvPr>
        </p:nvSpPr>
        <p:spPr>
          <a:xfrm>
            <a:off x="4643925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9"/>
          </p:nvPr>
        </p:nvSpPr>
        <p:spPr>
          <a:xfrm>
            <a:off x="4643925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3" hasCustomPrompt="1"/>
          </p:nvPr>
        </p:nvSpPr>
        <p:spPr>
          <a:xfrm>
            <a:off x="7116549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4"/>
          </p:nvPr>
        </p:nvSpPr>
        <p:spPr>
          <a:xfrm>
            <a:off x="6609325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5"/>
          </p:nvPr>
        </p:nvSpPr>
        <p:spPr>
          <a:xfrm>
            <a:off x="6609325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484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 rot="10800000">
            <a:off x="5576635" y="3904277"/>
            <a:ext cx="3574798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5" name="Google Shape;95;p14"/>
          <p:cNvSpPr/>
          <p:nvPr/>
        </p:nvSpPr>
        <p:spPr>
          <a:xfrm rot="10800000">
            <a:off x="5673298" y="4010565"/>
            <a:ext cx="3498653" cy="290347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314840" y="269451"/>
            <a:ext cx="2726143" cy="363485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3428550" y="5080467"/>
            <a:ext cx="2286000" cy="5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1"/>
          </p:nvPr>
        </p:nvSpPr>
        <p:spPr>
          <a:xfrm>
            <a:off x="2124450" y="1968233"/>
            <a:ext cx="4892100" cy="26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425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5400000">
            <a:off x="865886" y="2820079"/>
            <a:ext cx="6985733" cy="1217889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01" name="Google Shape;101;p15"/>
          <p:cNvGrpSpPr/>
          <p:nvPr/>
        </p:nvGrpSpPr>
        <p:grpSpPr>
          <a:xfrm rot="-5400000">
            <a:off x="3101536" y="821238"/>
            <a:ext cx="6875069" cy="5215522"/>
            <a:chOff x="-25" y="1390650"/>
            <a:chExt cx="9144000" cy="13501222"/>
          </a:xfrm>
        </p:grpSpPr>
        <p:sp>
          <p:nvSpPr>
            <p:cNvPr id="102" name="Google Shape;102;p1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-25" y="4209772"/>
              <a:ext cx="9144000" cy="10682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04" name="Google Shape;104;p15"/>
          <p:cNvSpPr/>
          <p:nvPr/>
        </p:nvSpPr>
        <p:spPr>
          <a:xfrm rot="10800000" flipH="1">
            <a:off x="-5682" y="3904277"/>
            <a:ext cx="3574798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5"/>
          <p:cNvSpPr/>
          <p:nvPr/>
        </p:nvSpPr>
        <p:spPr>
          <a:xfrm rot="10800000" flipH="1">
            <a:off x="-65525" y="4208813"/>
            <a:ext cx="3394032" cy="273669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2907900" cy="13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 idx="2" hasCustomPrompt="1"/>
          </p:nvPr>
        </p:nvSpPr>
        <p:spPr>
          <a:xfrm>
            <a:off x="4804686" y="1049751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1"/>
          </p:nvPr>
        </p:nvSpPr>
        <p:spPr>
          <a:xfrm>
            <a:off x="6007925" y="719167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3"/>
          </p:nvPr>
        </p:nvSpPr>
        <p:spPr>
          <a:xfrm>
            <a:off x="6007925" y="1191599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title" idx="4" hasCustomPrompt="1"/>
          </p:nvPr>
        </p:nvSpPr>
        <p:spPr>
          <a:xfrm>
            <a:off x="4804686" y="3047967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5"/>
          </p:nvPr>
        </p:nvSpPr>
        <p:spPr>
          <a:xfrm>
            <a:off x="6007925" y="2717384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6"/>
          </p:nvPr>
        </p:nvSpPr>
        <p:spPr>
          <a:xfrm>
            <a:off x="6007925" y="3189815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 idx="7" hasCustomPrompt="1"/>
          </p:nvPr>
        </p:nvSpPr>
        <p:spPr>
          <a:xfrm>
            <a:off x="4804686" y="5043133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8"/>
          </p:nvPr>
        </p:nvSpPr>
        <p:spPr>
          <a:xfrm>
            <a:off x="6007925" y="4712551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9"/>
          </p:nvPr>
        </p:nvSpPr>
        <p:spPr>
          <a:xfrm>
            <a:off x="6007925" y="5184981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009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One column text 2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6"/>
          <p:cNvGrpSpPr/>
          <p:nvPr/>
        </p:nvGrpSpPr>
        <p:grpSpPr>
          <a:xfrm>
            <a:off x="3908852" y="-8667"/>
            <a:ext cx="5238124" cy="6875200"/>
            <a:chOff x="4003316" y="-6500"/>
            <a:chExt cx="5143484" cy="5156400"/>
          </a:xfrm>
        </p:grpSpPr>
        <p:sp>
          <p:nvSpPr>
            <p:cNvPr id="118" name="Google Shape;118;p16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16"/>
            <p:cNvSpPr/>
            <p:nvPr/>
          </p:nvSpPr>
          <p:spPr>
            <a:xfrm rot="-5400000">
              <a:off x="4820950" y="824050"/>
              <a:ext cx="5156400" cy="3495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0" name="Google Shape;120;p16"/>
          <p:cNvSpPr/>
          <p:nvPr/>
        </p:nvSpPr>
        <p:spPr>
          <a:xfrm rot="10800000">
            <a:off x="-28247" y="-51920"/>
            <a:ext cx="2734828" cy="194282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713100" y="1730972"/>
            <a:ext cx="2807100" cy="256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1"/>
          </p:nvPr>
        </p:nvSpPr>
        <p:spPr>
          <a:xfrm>
            <a:off x="713100" y="4291429"/>
            <a:ext cx="28071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171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/>
          <p:nvPr/>
        </p:nvSpPr>
        <p:spPr>
          <a:xfrm flipH="1">
            <a:off x="-32" y="3"/>
            <a:ext cx="930058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5" name="Google Shape;125;p17"/>
          <p:cNvSpPr/>
          <p:nvPr/>
        </p:nvSpPr>
        <p:spPr>
          <a:xfrm rot="10800000" flipH="1">
            <a:off x="8216068" y="3"/>
            <a:ext cx="930058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subTitle" idx="1"/>
          </p:nvPr>
        </p:nvSpPr>
        <p:spPr>
          <a:xfrm>
            <a:off x="1722975" y="1707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28" name="Google Shape;128;p17"/>
          <p:cNvSpPr txBox="1">
            <a:spLocks noGrp="1"/>
          </p:cNvSpPr>
          <p:nvPr>
            <p:ph type="subTitle" idx="2"/>
          </p:nvPr>
        </p:nvSpPr>
        <p:spPr>
          <a:xfrm>
            <a:off x="1722975" y="2185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subTitle" idx="3"/>
          </p:nvPr>
        </p:nvSpPr>
        <p:spPr>
          <a:xfrm>
            <a:off x="5135025" y="1707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subTitle" idx="4"/>
          </p:nvPr>
        </p:nvSpPr>
        <p:spPr>
          <a:xfrm>
            <a:off x="5135025" y="2185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5"/>
          </p:nvPr>
        </p:nvSpPr>
        <p:spPr>
          <a:xfrm>
            <a:off x="1722975" y="4211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6"/>
          </p:nvPr>
        </p:nvSpPr>
        <p:spPr>
          <a:xfrm>
            <a:off x="1722975" y="4689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7"/>
          </p:nvPr>
        </p:nvSpPr>
        <p:spPr>
          <a:xfrm>
            <a:off x="5135025" y="4211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8"/>
          </p:nvPr>
        </p:nvSpPr>
        <p:spPr>
          <a:xfrm>
            <a:off x="5135025" y="4689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693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 rot="-5400000">
            <a:off x="2974663" y="509163"/>
            <a:ext cx="3197493" cy="9251780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7" name="Google Shape;137;p18"/>
          <p:cNvSpPr/>
          <p:nvPr/>
        </p:nvSpPr>
        <p:spPr>
          <a:xfrm rot="-5400000">
            <a:off x="2974696" y="685969"/>
            <a:ext cx="3197493" cy="9146855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8" name="Google Shape;138;p18"/>
          <p:cNvSpPr/>
          <p:nvPr/>
        </p:nvSpPr>
        <p:spPr>
          <a:xfrm rot="-5400000">
            <a:off x="3998261" y="-3997939"/>
            <a:ext cx="1144425" cy="9140317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8"/>
          <p:cNvSpPr txBox="1">
            <a:spLocks noGrp="1"/>
          </p:cNvSpPr>
          <p:nvPr>
            <p:ph type="subTitle" idx="1"/>
          </p:nvPr>
        </p:nvSpPr>
        <p:spPr>
          <a:xfrm>
            <a:off x="7131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1" name="Google Shape;141;p18"/>
          <p:cNvSpPr txBox="1">
            <a:spLocks noGrp="1"/>
          </p:cNvSpPr>
          <p:nvPr>
            <p:ph type="subTitle" idx="2"/>
          </p:nvPr>
        </p:nvSpPr>
        <p:spPr>
          <a:xfrm>
            <a:off x="7131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subTitle" idx="3"/>
          </p:nvPr>
        </p:nvSpPr>
        <p:spPr>
          <a:xfrm>
            <a:off x="33558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subTitle" idx="4"/>
          </p:nvPr>
        </p:nvSpPr>
        <p:spPr>
          <a:xfrm>
            <a:off x="33558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subTitle" idx="5"/>
          </p:nvPr>
        </p:nvSpPr>
        <p:spPr>
          <a:xfrm>
            <a:off x="59985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5" name="Google Shape;145;p18"/>
          <p:cNvSpPr txBox="1">
            <a:spLocks noGrp="1"/>
          </p:cNvSpPr>
          <p:nvPr>
            <p:ph type="subTitle" idx="6"/>
          </p:nvPr>
        </p:nvSpPr>
        <p:spPr>
          <a:xfrm>
            <a:off x="59985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subTitle" idx="7"/>
          </p:nvPr>
        </p:nvSpPr>
        <p:spPr>
          <a:xfrm>
            <a:off x="7131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8"/>
          </p:nvPr>
        </p:nvSpPr>
        <p:spPr>
          <a:xfrm>
            <a:off x="7131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9"/>
          </p:nvPr>
        </p:nvSpPr>
        <p:spPr>
          <a:xfrm>
            <a:off x="33558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subTitle" idx="13"/>
          </p:nvPr>
        </p:nvSpPr>
        <p:spPr>
          <a:xfrm>
            <a:off x="33558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14"/>
          </p:nvPr>
        </p:nvSpPr>
        <p:spPr>
          <a:xfrm>
            <a:off x="59985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subTitle" idx="15"/>
          </p:nvPr>
        </p:nvSpPr>
        <p:spPr>
          <a:xfrm>
            <a:off x="59985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155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 and four columns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/>
          <p:nvPr/>
        </p:nvSpPr>
        <p:spPr>
          <a:xfrm flipH="1">
            <a:off x="6295639" y="1"/>
            <a:ext cx="2848365" cy="312779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3840625" y="593367"/>
            <a:ext cx="4590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subTitle" idx="1"/>
          </p:nvPr>
        </p:nvSpPr>
        <p:spPr>
          <a:xfrm>
            <a:off x="3266013" y="1871957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subTitle" idx="2"/>
          </p:nvPr>
        </p:nvSpPr>
        <p:spPr>
          <a:xfrm>
            <a:off x="3266013" y="2355456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7" name="Google Shape;157;p19"/>
          <p:cNvSpPr txBox="1">
            <a:spLocks noGrp="1"/>
          </p:cNvSpPr>
          <p:nvPr>
            <p:ph type="subTitle" idx="3"/>
          </p:nvPr>
        </p:nvSpPr>
        <p:spPr>
          <a:xfrm>
            <a:off x="5720888" y="1871957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8" name="Google Shape;158;p19"/>
          <p:cNvSpPr txBox="1">
            <a:spLocks noGrp="1"/>
          </p:cNvSpPr>
          <p:nvPr>
            <p:ph type="subTitle" idx="4"/>
          </p:nvPr>
        </p:nvSpPr>
        <p:spPr>
          <a:xfrm>
            <a:off x="5720888" y="2355456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9" name="Google Shape;159;p19"/>
          <p:cNvSpPr txBox="1">
            <a:spLocks noGrp="1"/>
          </p:cNvSpPr>
          <p:nvPr>
            <p:ph type="subTitle" idx="5"/>
          </p:nvPr>
        </p:nvSpPr>
        <p:spPr>
          <a:xfrm>
            <a:off x="3980275" y="4294991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6"/>
          </p:nvPr>
        </p:nvSpPr>
        <p:spPr>
          <a:xfrm>
            <a:off x="3980275" y="4772889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ubTitle" idx="7"/>
          </p:nvPr>
        </p:nvSpPr>
        <p:spPr>
          <a:xfrm>
            <a:off x="6435150" y="4294991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ubTitle" idx="8"/>
          </p:nvPr>
        </p:nvSpPr>
        <p:spPr>
          <a:xfrm>
            <a:off x="6435150" y="4772889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96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20"/>
          <p:cNvGrpSpPr/>
          <p:nvPr/>
        </p:nvGrpSpPr>
        <p:grpSpPr>
          <a:xfrm>
            <a:off x="-197" y="-8667"/>
            <a:ext cx="5192916" cy="6875200"/>
            <a:chOff x="-202" y="-6500"/>
            <a:chExt cx="5558677" cy="5156400"/>
          </a:xfrm>
        </p:grpSpPr>
        <p:sp>
          <p:nvSpPr>
            <p:cNvPr id="165" name="Google Shape;165;p20"/>
            <p:cNvSpPr/>
            <p:nvPr/>
          </p:nvSpPr>
          <p:spPr>
            <a:xfrm rot="5400000" flipH="1">
              <a:off x="-235852" y="229150"/>
              <a:ext cx="5156400" cy="468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20"/>
            <p:cNvSpPr/>
            <p:nvPr/>
          </p:nvSpPr>
          <p:spPr>
            <a:xfrm flipH="1">
              <a:off x="4628418" y="0"/>
              <a:ext cx="930058" cy="5143479"/>
            </a:xfrm>
            <a:custGeom>
              <a:avLst/>
              <a:gdLst/>
              <a:ahLst/>
              <a:cxnLst/>
              <a:rect l="l" t="t" r="r" b="b"/>
              <a:pathLst>
                <a:path w="34291" h="34874" extrusionOk="0">
                  <a:moveTo>
                    <a:pt x="24658" y="1"/>
                  </a:moveTo>
                  <a:cubicBezTo>
                    <a:pt x="24658" y="1"/>
                    <a:pt x="17669" y="715"/>
                    <a:pt x="15824" y="4715"/>
                  </a:cubicBezTo>
                  <a:cubicBezTo>
                    <a:pt x="13823" y="9073"/>
                    <a:pt x="16824" y="14550"/>
                    <a:pt x="16240" y="19110"/>
                  </a:cubicBezTo>
                  <a:cubicBezTo>
                    <a:pt x="15609" y="23944"/>
                    <a:pt x="4239" y="29957"/>
                    <a:pt x="2262" y="31754"/>
                  </a:cubicBezTo>
                  <a:cubicBezTo>
                    <a:pt x="286" y="33564"/>
                    <a:pt x="0" y="34874"/>
                    <a:pt x="0" y="34874"/>
                  </a:cubicBezTo>
                  <a:lnTo>
                    <a:pt x="34290" y="34874"/>
                  </a:lnTo>
                  <a:lnTo>
                    <a:pt x="34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7" name="Google Shape;167;p20"/>
          <p:cNvSpPr txBox="1">
            <a:spLocks noGrp="1"/>
          </p:cNvSpPr>
          <p:nvPr>
            <p:ph type="title" hasCustomPrompt="1"/>
          </p:nvPr>
        </p:nvSpPr>
        <p:spPr>
          <a:xfrm>
            <a:off x="812436" y="1943451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68" name="Google Shape;168;p20"/>
          <p:cNvSpPr txBox="1">
            <a:spLocks noGrp="1"/>
          </p:cNvSpPr>
          <p:nvPr>
            <p:ph type="subTitle" idx="1"/>
          </p:nvPr>
        </p:nvSpPr>
        <p:spPr>
          <a:xfrm>
            <a:off x="2015675" y="1632688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9" name="Google Shape;169;p20"/>
          <p:cNvSpPr txBox="1">
            <a:spLocks noGrp="1"/>
          </p:cNvSpPr>
          <p:nvPr>
            <p:ph type="subTitle" idx="2"/>
          </p:nvPr>
        </p:nvSpPr>
        <p:spPr>
          <a:xfrm>
            <a:off x="2015675" y="2105120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0" name="Google Shape;170;p20"/>
          <p:cNvSpPr txBox="1">
            <a:spLocks noGrp="1"/>
          </p:cNvSpPr>
          <p:nvPr>
            <p:ph type="title" idx="3" hasCustomPrompt="1"/>
          </p:nvPr>
        </p:nvSpPr>
        <p:spPr>
          <a:xfrm>
            <a:off x="812436" y="34956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1" name="Google Shape;171;p20"/>
          <p:cNvSpPr txBox="1">
            <a:spLocks noGrp="1"/>
          </p:cNvSpPr>
          <p:nvPr>
            <p:ph type="subTitle" idx="4"/>
          </p:nvPr>
        </p:nvSpPr>
        <p:spPr>
          <a:xfrm>
            <a:off x="2015675" y="3187904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5"/>
          </p:nvPr>
        </p:nvSpPr>
        <p:spPr>
          <a:xfrm>
            <a:off x="2015675" y="3660336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6" hasCustomPrompt="1"/>
          </p:nvPr>
        </p:nvSpPr>
        <p:spPr>
          <a:xfrm>
            <a:off x="812436" y="5047917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7"/>
          </p:nvPr>
        </p:nvSpPr>
        <p:spPr>
          <a:xfrm>
            <a:off x="2015675" y="4740137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subTitle" idx="8"/>
          </p:nvPr>
        </p:nvSpPr>
        <p:spPr>
          <a:xfrm>
            <a:off x="2015675" y="5212569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title" idx="9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018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10800000">
            <a:off x="15" y="-29"/>
            <a:ext cx="5896493" cy="413931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/>
          </p:nvPr>
        </p:nvSpPr>
        <p:spPr>
          <a:xfrm>
            <a:off x="5623700" y="1782967"/>
            <a:ext cx="2807100" cy="13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1"/>
          <p:cNvSpPr txBox="1">
            <a:spLocks noGrp="1"/>
          </p:cNvSpPr>
          <p:nvPr>
            <p:ph type="subTitle" idx="1"/>
          </p:nvPr>
        </p:nvSpPr>
        <p:spPr>
          <a:xfrm>
            <a:off x="5623700" y="3172993"/>
            <a:ext cx="2807100" cy="16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1" name="Google Shape;181;p21"/>
          <p:cNvSpPr/>
          <p:nvPr/>
        </p:nvSpPr>
        <p:spPr>
          <a:xfrm rot="10800000">
            <a:off x="6576606" y="4741534"/>
            <a:ext cx="2580534" cy="2142921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2" name="Google Shape;182;p21"/>
          <p:cNvSpPr/>
          <p:nvPr/>
        </p:nvSpPr>
        <p:spPr>
          <a:xfrm rot="10800000">
            <a:off x="6646432" y="4818024"/>
            <a:ext cx="2525518" cy="209587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771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1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5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4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0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4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6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9BB49-28CF-4848-94DC-E1BDC709FB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6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536633"/>
            <a:ext cx="7717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24096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3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31.bin"/><Relationship Id="rId3" Type="http://schemas.openxmlformats.org/officeDocument/2006/relationships/image" Target="../media/image37.wmf"/><Relationship Id="rId21" Type="http://schemas.openxmlformats.org/officeDocument/2006/relationships/image" Target="../media/image46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44.wmf"/><Relationship Id="rId2" Type="http://schemas.openxmlformats.org/officeDocument/2006/relationships/oleObject" Target="../embeddings/oleObject23.bin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45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47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49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4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51.wmf"/><Relationship Id="rId7" Type="http://schemas.openxmlformats.org/officeDocument/2006/relationships/image" Target="../media/image53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52.wmf"/><Relationship Id="rId10" Type="http://schemas.openxmlformats.org/officeDocument/2006/relationships/image" Target="../media/image55.png"/><Relationship Id="rId4" Type="http://schemas.openxmlformats.org/officeDocument/2006/relationships/oleObject" Target="../embeddings/oleObject39.bin"/><Relationship Id="rId9" Type="http://schemas.openxmlformats.org/officeDocument/2006/relationships/image" Target="../media/image5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4.wmf"/><Relationship Id="rId7" Type="http://schemas.openxmlformats.org/officeDocument/2006/relationships/image" Target="../media/image17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19.w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12" Type="http://schemas.openxmlformats.org/officeDocument/2006/relationships/image" Target="../media/image26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25.emf"/><Relationship Id="rId5" Type="http://schemas.openxmlformats.org/officeDocument/2006/relationships/image" Target="../media/image21.wmf"/><Relationship Id="rId10" Type="http://schemas.openxmlformats.org/officeDocument/2006/relationships/image" Target="../media/image24.e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"/>
          <p:cNvSpPr/>
          <p:nvPr/>
        </p:nvSpPr>
        <p:spPr>
          <a:xfrm>
            <a:off x="952251" y="211756"/>
            <a:ext cx="589776" cy="75598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0" name="Google Shape;200;p25"/>
          <p:cNvSpPr/>
          <p:nvPr/>
        </p:nvSpPr>
        <p:spPr>
          <a:xfrm>
            <a:off x="2219255" y="5521445"/>
            <a:ext cx="1551855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01" name="Google Shape;201;p25"/>
          <p:cNvGrpSpPr/>
          <p:nvPr/>
        </p:nvGrpSpPr>
        <p:grpSpPr>
          <a:xfrm rot="870046">
            <a:off x="259684" y="76968"/>
            <a:ext cx="501149" cy="1350400"/>
            <a:chOff x="656025" y="2751350"/>
            <a:chExt cx="311375" cy="629275"/>
          </a:xfrm>
        </p:grpSpPr>
        <p:sp>
          <p:nvSpPr>
            <p:cNvPr id="20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5"/>
          <p:cNvGrpSpPr/>
          <p:nvPr/>
        </p:nvGrpSpPr>
        <p:grpSpPr>
          <a:xfrm rot="-668250">
            <a:off x="29597" y="6015409"/>
            <a:ext cx="849903" cy="762104"/>
            <a:chOff x="6429375" y="2405775"/>
            <a:chExt cx="528050" cy="355125"/>
          </a:xfrm>
        </p:grpSpPr>
        <p:sp>
          <p:nvSpPr>
            <p:cNvPr id="213" name="Google Shape;213;p25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0" name="Google Shape;220;p25"/>
          <p:cNvSpPr/>
          <p:nvPr/>
        </p:nvSpPr>
        <p:spPr>
          <a:xfrm rot="1722646">
            <a:off x="6777589" y="436451"/>
            <a:ext cx="431902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6" name="Google Shape;246;p25"/>
          <p:cNvGrpSpPr/>
          <p:nvPr/>
        </p:nvGrpSpPr>
        <p:grpSpPr>
          <a:xfrm>
            <a:off x="6107595" y="183056"/>
            <a:ext cx="514295" cy="632509"/>
            <a:chOff x="712875" y="2205450"/>
            <a:chExt cx="233675" cy="215550"/>
          </a:xfrm>
        </p:grpSpPr>
        <p:sp>
          <p:nvSpPr>
            <p:cNvPr id="247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5"/>
          <p:cNvGrpSpPr/>
          <p:nvPr/>
        </p:nvGrpSpPr>
        <p:grpSpPr>
          <a:xfrm>
            <a:off x="5289032" y="46889"/>
            <a:ext cx="739324" cy="909171"/>
            <a:chOff x="751275" y="1814050"/>
            <a:chExt cx="233675" cy="215525"/>
          </a:xfrm>
        </p:grpSpPr>
        <p:sp>
          <p:nvSpPr>
            <p:cNvPr id="253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8" name="Google Shape;258;p25"/>
          <p:cNvGrpSpPr/>
          <p:nvPr/>
        </p:nvGrpSpPr>
        <p:grpSpPr>
          <a:xfrm>
            <a:off x="7383633" y="241859"/>
            <a:ext cx="1577997" cy="1770564"/>
            <a:chOff x="6075750" y="3009125"/>
            <a:chExt cx="550400" cy="463175"/>
          </a:xfrm>
        </p:grpSpPr>
        <p:sp>
          <p:nvSpPr>
            <p:cNvPr id="259" name="Google Shape;259;p25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25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25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25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25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" name="Google Shape;266;p25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67" name="Google Shape;267;p25"/>
          <p:cNvGrpSpPr/>
          <p:nvPr/>
        </p:nvGrpSpPr>
        <p:grpSpPr>
          <a:xfrm rot="1093143">
            <a:off x="7710883" y="4817917"/>
            <a:ext cx="975516" cy="1248865"/>
            <a:chOff x="3885600" y="2960625"/>
            <a:chExt cx="470600" cy="451850"/>
          </a:xfrm>
        </p:grpSpPr>
        <p:sp>
          <p:nvSpPr>
            <p:cNvPr id="268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73" name="Google Shape;273;p25"/>
          <p:cNvSpPr/>
          <p:nvPr/>
        </p:nvSpPr>
        <p:spPr>
          <a:xfrm rot="-1177723">
            <a:off x="1615441" y="246817"/>
            <a:ext cx="312170" cy="40014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74" name="Google Shape;274;p25"/>
          <p:cNvSpPr/>
          <p:nvPr/>
        </p:nvSpPr>
        <p:spPr>
          <a:xfrm rot="-1140824">
            <a:off x="7286404" y="5968421"/>
            <a:ext cx="431893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E84EE95C-049F-654F-B783-0AB877C8F1D3}"/>
              </a:ext>
            </a:extLst>
          </p:cNvPr>
          <p:cNvSpPr txBox="1"/>
          <p:nvPr/>
        </p:nvSpPr>
        <p:spPr>
          <a:xfrm>
            <a:off x="1485288" y="2050179"/>
            <a:ext cx="6173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en-US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Arial"/>
              </a:rPr>
              <a:t>CHÀO MỪNG CÁC THẦY CÔ VÀ CÁC EM 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en-US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Arial"/>
              </a:rPr>
              <a:t>ĐẾN VỚI TIẾT HỌC!</a:t>
            </a:r>
          </a:p>
        </p:txBody>
      </p:sp>
    </p:spTree>
    <p:extLst>
      <p:ext uri="{BB962C8B-B14F-4D97-AF65-F5344CB8AC3E}">
        <p14:creationId xmlns:p14="http://schemas.microsoft.com/office/powerpoint/2010/main" val="343336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1161" y="1143000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latin typeface="Times New Roman"/>
                <a:ea typeface="Times New Roman"/>
              </a:rPr>
              <a:t>Bài 1.14: 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486535"/>
              </p:ext>
            </p:extLst>
          </p:nvPr>
        </p:nvGraphicFramePr>
        <p:xfrm>
          <a:off x="2971799" y="1203718"/>
          <a:ext cx="3886201" cy="555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00200" imgH="228600" progId="Equation.DSMT4">
                  <p:embed/>
                </p:oleObj>
              </mc:Choice>
              <mc:Fallback>
                <p:oleObj name="Equation" r:id="rId2" imgW="16002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799" y="1203718"/>
                        <a:ext cx="3886201" cy="5551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428691"/>
              </p:ext>
            </p:extLst>
          </p:nvPr>
        </p:nvGraphicFramePr>
        <p:xfrm>
          <a:off x="2616200" y="1828800"/>
          <a:ext cx="391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76400" imgH="228600" progId="Equation.DSMT4">
                  <p:embed/>
                </p:oleObj>
              </mc:Choice>
              <mc:Fallback>
                <p:oleObj name="Equation" r:id="rId4" imgW="16764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1828800"/>
                        <a:ext cx="3911600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43493" y="2667000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Times New Roman"/>
              </a:rPr>
              <a:t>Bài</a:t>
            </a:r>
            <a:r>
              <a:rPr lang="en-US" sz="2800" b="1" dirty="0">
                <a:latin typeface="Times New Roman"/>
                <a:ea typeface="Times New Roman"/>
              </a:rPr>
              <a:t> 1.15: 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127829"/>
              </p:ext>
            </p:extLst>
          </p:nvPr>
        </p:nvGraphicFramePr>
        <p:xfrm>
          <a:off x="2350896" y="4876800"/>
          <a:ext cx="5345303" cy="1765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33600" imgH="698500" progId="Equation.DSMT4">
                  <p:embed/>
                </p:oleObj>
              </mc:Choice>
              <mc:Fallback>
                <p:oleObj name="Equation" r:id="rId6" imgW="2133600" imgH="6985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0896" y="4876800"/>
                        <a:ext cx="5345303" cy="1765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489499"/>
              </p:ext>
            </p:extLst>
          </p:nvPr>
        </p:nvGraphicFramePr>
        <p:xfrm>
          <a:off x="2514600" y="2900901"/>
          <a:ext cx="4676775" cy="1855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01800" imgH="673100" progId="Equation.DSMT4">
                  <p:embed/>
                </p:oleObj>
              </mc:Choice>
              <mc:Fallback>
                <p:oleObj name="Equation" r:id="rId8" imgW="1701800" imgH="6731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900901"/>
                        <a:ext cx="4676775" cy="1855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258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2168" y="457200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Bài 1.16:</a:t>
            </a:r>
            <a:endParaRPr lang="en-US" sz="28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816062"/>
              </p:ext>
            </p:extLst>
          </p:nvPr>
        </p:nvGraphicFramePr>
        <p:xfrm>
          <a:off x="4387857" y="609836"/>
          <a:ext cx="1274014" cy="497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024" imgH="164957" progId="Equation.DSMT4">
                  <p:embed/>
                </p:oleObj>
              </mc:Choice>
              <mc:Fallback>
                <p:oleObj name="Equation" r:id="rId2" imgW="203024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7" y="609836"/>
                        <a:ext cx="1274014" cy="4973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035991"/>
              </p:ext>
            </p:extLst>
          </p:nvPr>
        </p:nvGraphicFramePr>
        <p:xfrm>
          <a:off x="2225670" y="1110902"/>
          <a:ext cx="5740407" cy="609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59000" imgH="228600" progId="Equation.DSMT4">
                  <p:embed/>
                </p:oleObj>
              </mc:Choice>
              <mc:Fallback>
                <p:oleObj name="Equation" r:id="rId4" imgW="2159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0" y="1110902"/>
                        <a:ext cx="5740407" cy="6096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0" y="570860"/>
            <a:ext cx="21018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95874" y="57877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348258"/>
              </p:ext>
            </p:extLst>
          </p:nvPr>
        </p:nvGraphicFramePr>
        <p:xfrm>
          <a:off x="864968" y="2752725"/>
          <a:ext cx="35337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11300" imgH="228600" progId="Equation.DSMT4">
                  <p:embed/>
                </p:oleObj>
              </mc:Choice>
              <mc:Fallback>
                <p:oleObj name="Equation" r:id="rId6" imgW="15113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968" y="2752725"/>
                        <a:ext cx="3533775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514795"/>
              </p:ext>
            </p:extLst>
          </p:nvPr>
        </p:nvGraphicFramePr>
        <p:xfrm>
          <a:off x="5397355" y="2682220"/>
          <a:ext cx="349580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35100" imgH="228600" progId="Equation.DSMT4">
                  <p:embed/>
                </p:oleObj>
              </mc:Choice>
              <mc:Fallback>
                <p:oleObj name="Equation" r:id="rId8" imgW="14351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355" y="2682220"/>
                        <a:ext cx="3495807" cy="55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583010"/>
              </p:ext>
            </p:extLst>
          </p:nvPr>
        </p:nvGraphicFramePr>
        <p:xfrm>
          <a:off x="3490686" y="3412691"/>
          <a:ext cx="918943" cy="4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93359" imgH="164957" progId="Equation.DSMT4">
                  <p:embed/>
                </p:oleObj>
              </mc:Choice>
              <mc:Fallback>
                <p:oleObj name="Equation" r:id="rId10" imgW="393359" imgH="164957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686" y="3412691"/>
                        <a:ext cx="918943" cy="403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00492"/>
              </p:ext>
            </p:extLst>
          </p:nvPr>
        </p:nvGraphicFramePr>
        <p:xfrm>
          <a:off x="5095874" y="3399434"/>
          <a:ext cx="955449" cy="42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80835" imgH="165028" progId="Equation.DSMT4">
                  <p:embed/>
                </p:oleObj>
              </mc:Choice>
              <mc:Fallback>
                <p:oleObj name="Equation" r:id="rId12" imgW="380835" imgH="165028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4" y="3399434"/>
                        <a:ext cx="955449" cy="429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663536"/>
              </p:ext>
            </p:extLst>
          </p:nvPr>
        </p:nvGraphicFramePr>
        <p:xfrm>
          <a:off x="5168065" y="3948591"/>
          <a:ext cx="931562" cy="461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065" y="3948591"/>
                        <a:ext cx="931562" cy="461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690117"/>
              </p:ext>
            </p:extLst>
          </p:nvPr>
        </p:nvGraphicFramePr>
        <p:xfrm>
          <a:off x="6507205" y="4025344"/>
          <a:ext cx="791152" cy="347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93480" imgH="164880" progId="Equation.DSMT4">
                  <p:embed/>
                </p:oleObj>
              </mc:Choice>
              <mc:Fallback>
                <p:oleObj name="Equation" r:id="rId16" imgW="39348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205" y="4025344"/>
                        <a:ext cx="791152" cy="3473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566775"/>
              </p:ext>
            </p:extLst>
          </p:nvPr>
        </p:nvGraphicFramePr>
        <p:xfrm>
          <a:off x="2066735" y="4572000"/>
          <a:ext cx="246379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26698" imgH="203112" progId="Equation.DSMT4">
                  <p:embed/>
                </p:oleObj>
              </mc:Choice>
              <mc:Fallback>
                <p:oleObj name="Equation" r:id="rId18" imgW="926698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735" y="4572000"/>
                        <a:ext cx="2463798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693610"/>
              </p:ext>
            </p:extLst>
          </p:nvPr>
        </p:nvGraphicFramePr>
        <p:xfrm>
          <a:off x="5169833" y="4520381"/>
          <a:ext cx="1562168" cy="515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17087" imgH="164885" progId="Equation.DSMT4">
                  <p:embed/>
                </p:oleObj>
              </mc:Choice>
              <mc:Fallback>
                <p:oleObj name="Equation" r:id="rId20" imgW="317087" imgH="16488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833" y="4520381"/>
                        <a:ext cx="1562168" cy="515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559461" y="2138690"/>
            <a:ext cx="39950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1.17: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704815" y="2682220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691157" y="3352800"/>
            <a:ext cx="28600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a) </a:t>
            </a:r>
            <a:r>
              <a:rPr kumimoji="0" 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Tìm các đa thức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4533626" y="3407228"/>
            <a:ext cx="6126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 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43255" y="3942039"/>
            <a:ext cx="45736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b)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trị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5715000" y="3942039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7391400" y="3966330"/>
            <a:ext cx="721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4533979" y="4512430"/>
            <a:ext cx="7120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409575" y="2924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.  </a:t>
            </a:r>
            <a:r>
              <a:rPr kumimoji="0" lang="vi-VN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6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990600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latin typeface="Times New Roman"/>
                <a:ea typeface="Times New Roman"/>
              </a:rPr>
              <a:t>Bài 1.16: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18823"/>
              </p:ext>
            </p:extLst>
          </p:nvPr>
        </p:nvGraphicFramePr>
        <p:xfrm>
          <a:off x="2590800" y="997527"/>
          <a:ext cx="6019800" cy="2123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62200" imgH="914400" progId="Equation.DSMT4">
                  <p:embed/>
                </p:oleObj>
              </mc:Choice>
              <mc:Fallback>
                <p:oleObj name="Equation" r:id="rId2" imgW="2362200" imgH="914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997527"/>
                        <a:ext cx="6019800" cy="21237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2875002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/>
                <a:ea typeface="Times New Roman"/>
              </a:rPr>
              <a:t>Bài</a:t>
            </a:r>
            <a:r>
              <a:rPr lang="en-US" sz="2800" b="1" dirty="0">
                <a:latin typeface="Times New Roman"/>
                <a:ea typeface="Times New Roman"/>
              </a:rPr>
              <a:t> 1.17: </a:t>
            </a:r>
            <a:endParaRPr lang="en-US" sz="2800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212918"/>
              </p:ext>
            </p:extLst>
          </p:nvPr>
        </p:nvGraphicFramePr>
        <p:xfrm>
          <a:off x="2987368" y="2896757"/>
          <a:ext cx="2374472" cy="514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6698" imgH="203112" progId="Equation.DSMT4">
                  <p:embed/>
                </p:oleObj>
              </mc:Choice>
              <mc:Fallback>
                <p:oleObj name="Equation" r:id="rId4" imgW="926698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368" y="2896757"/>
                        <a:ext cx="2374472" cy="514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75367"/>
              </p:ext>
            </p:extLst>
          </p:nvPr>
        </p:nvGraphicFramePr>
        <p:xfrm>
          <a:off x="6240109" y="2873664"/>
          <a:ext cx="818005" cy="43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17087" imgH="164885" progId="Equation.DSMT4">
                  <p:embed/>
                </p:oleObj>
              </mc:Choice>
              <mc:Fallback>
                <p:oleObj name="Equation" r:id="rId6" imgW="317087" imgH="16488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109" y="2873664"/>
                        <a:ext cx="818005" cy="433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235239" y="2875002"/>
            <a:ext cx="7521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482255" y="2875002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107382" y="2875002"/>
            <a:ext cx="1149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335360"/>
              </p:ext>
            </p:extLst>
          </p:nvPr>
        </p:nvGraphicFramePr>
        <p:xfrm>
          <a:off x="1348687" y="3581400"/>
          <a:ext cx="7338113" cy="1284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8000" imgH="533400" progId="Equation.DSMT4">
                  <p:embed/>
                </p:oleObj>
              </mc:Choice>
              <mc:Fallback>
                <p:oleObj name="Equation" r:id="rId8" imgW="3048000" imgH="533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87" y="3581400"/>
                        <a:ext cx="7338113" cy="1284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82486"/>
              </p:ext>
            </p:extLst>
          </p:nvPr>
        </p:nvGraphicFramePr>
        <p:xfrm>
          <a:off x="1348687" y="4876800"/>
          <a:ext cx="7154704" cy="1404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66900" imgH="457200" progId="Equation.DSMT4">
                  <p:embed/>
                </p:oleObj>
              </mc:Choice>
              <mc:Fallback>
                <p:oleObj name="Equation" r:id="rId10" imgW="18669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87" y="4876800"/>
                        <a:ext cx="7154704" cy="14040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28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1235" y="298847"/>
            <a:ext cx="8001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buổi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lạc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Toán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lớp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3849"/>
              </a:solidFill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5" y="1271586"/>
            <a:ext cx="2752725" cy="62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55633"/>
            <a:ext cx="2971800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723501" y="1369873"/>
            <a:ext cx="5725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solidFill>
                  <a:srgbClr val="003849"/>
                </a:solidFill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srgbClr val="003849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1218" y="1895694"/>
            <a:ext cx="79455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y.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5764808" cy="226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0" y="4676241"/>
            <a:ext cx="79226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Ban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khảo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chóng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A775FE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994" y="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HD: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304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HD: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828020"/>
            <a:ext cx="6324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 err="1">
                <a:latin typeface="Times New Roman"/>
                <a:ea typeface="Arial"/>
              </a:rPr>
              <a:t>Bài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toán</a:t>
            </a:r>
            <a:r>
              <a:rPr lang="en-US" sz="2800" dirty="0">
                <a:latin typeface="Times New Roman"/>
                <a:ea typeface="Arial"/>
              </a:rPr>
              <a:t> 2: </a:t>
            </a:r>
            <a:r>
              <a:rPr lang="en-US" sz="2800" dirty="0" err="1">
                <a:latin typeface="Times New Roman"/>
                <a:ea typeface="Arial"/>
              </a:rPr>
              <a:t>Một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tường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thang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có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cửa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sổ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với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các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thước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như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(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bằng</a:t>
            </a:r>
            <a:r>
              <a:rPr lang="en-US" sz="2800" dirty="0">
                <a:latin typeface="Times New Roman"/>
                <a:ea typeface="Arial"/>
              </a:rPr>
              <a:t> m).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Arial"/>
              </a:rPr>
              <a:t>a/ </a:t>
            </a:r>
            <a:r>
              <a:rPr lang="en-US" sz="2800" dirty="0" err="1">
                <a:latin typeface="Times New Roman"/>
                <a:ea typeface="Arial"/>
              </a:rPr>
              <a:t>Viết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biểu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biểu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thị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diện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tường</a:t>
            </a:r>
            <a:r>
              <a:rPr lang="en-US" sz="2800" dirty="0">
                <a:latin typeface="Times New Roman"/>
                <a:ea typeface="Arial"/>
              </a:rPr>
              <a:t> (</a:t>
            </a:r>
            <a:r>
              <a:rPr lang="en-US" sz="2800" dirty="0" err="1">
                <a:latin typeface="Times New Roman"/>
                <a:ea typeface="Arial"/>
              </a:rPr>
              <a:t>không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phần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cửa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sổ</a:t>
            </a:r>
            <a:r>
              <a:rPr lang="en-US" sz="2800" dirty="0">
                <a:latin typeface="Times New Roman"/>
                <a:ea typeface="Arial"/>
              </a:rPr>
              <a:t>).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Arial"/>
              </a:rPr>
              <a:t>b/ 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giá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trị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diện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trên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khi</a:t>
            </a:r>
            <a:r>
              <a:rPr lang="en-US" sz="2800" dirty="0">
                <a:latin typeface="Times New Roman"/>
                <a:ea typeface="Arial"/>
              </a:rPr>
              <a:t> a = 2 m; h = 3 m; r = 0,5 m (</a:t>
            </a:r>
            <a:r>
              <a:rPr lang="en-US" sz="2800" dirty="0" err="1">
                <a:latin typeface="Times New Roman"/>
                <a:ea typeface="Arial"/>
              </a:rPr>
              <a:t>lấy</a:t>
            </a:r>
            <a:r>
              <a:rPr lang="en-US" sz="2800" dirty="0">
                <a:latin typeface="Times New Roman"/>
                <a:ea typeface="Arial"/>
              </a:rPr>
              <a:t> π = 3,14; </a:t>
            </a:r>
            <a:r>
              <a:rPr lang="en-US" sz="2800" dirty="0" err="1">
                <a:latin typeface="Times New Roman"/>
                <a:ea typeface="Arial"/>
              </a:rPr>
              <a:t>làm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kết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quả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đến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hàng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phần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trăm</a:t>
            </a:r>
            <a:r>
              <a:rPr lang="en-US" sz="2800" dirty="0">
                <a:latin typeface="Times New Roman"/>
                <a:ea typeface="Arial"/>
              </a:rPr>
              <a:t>).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33525"/>
            <a:ext cx="2536825" cy="151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804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457200"/>
          <a:ext cx="1143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02" imgH="177492" progId="Equation.DSMT4">
                  <p:embed/>
                </p:oleObj>
              </mc:Choice>
              <mc:Fallback>
                <p:oleObj name="Equation" r:id="rId2" imgW="114102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143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94861"/>
              </p:ext>
            </p:extLst>
          </p:nvPr>
        </p:nvGraphicFramePr>
        <p:xfrm>
          <a:off x="591622" y="2156645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028" imgH="228501" progId="Equation.DSMT4">
                  <p:embed/>
                </p:oleObj>
              </mc:Choice>
              <mc:Fallback>
                <p:oleObj name="Equation" r:id="rId4" imgW="165028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22" y="2156645"/>
                        <a:ext cx="457200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74626" y="1533892"/>
            <a:ext cx="71048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a)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Gọi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S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diện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tường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chứa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cửa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sổ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</a:t>
            </a:r>
            <a:r>
              <a:rPr kumimoji="0" 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19200" y="2175379"/>
            <a:ext cx="69830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diện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tường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không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chứa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cửa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sổ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ta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332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425082"/>
              </p:ext>
            </p:extLst>
          </p:nvPr>
        </p:nvGraphicFramePr>
        <p:xfrm>
          <a:off x="1295400" y="2667000"/>
          <a:ext cx="4572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62100" imgH="393700" progId="Equation.DSMT4">
                  <p:embed/>
                </p:oleObj>
              </mc:Choice>
              <mc:Fallback>
                <p:oleObj name="Equation" r:id="rId6" imgW="1562100" imgH="3937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572000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45004" y="3431262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b) 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173695"/>
              </p:ext>
            </p:extLst>
          </p:nvPr>
        </p:nvGraphicFramePr>
        <p:xfrm>
          <a:off x="1143000" y="3951513"/>
          <a:ext cx="4724400" cy="1834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47560" imgH="660240" progId="Equation.DSMT4">
                  <p:embed/>
                </p:oleObj>
              </mc:Choice>
              <mc:Fallback>
                <p:oleObj name="Equation" r:id="rId8" imgW="144756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43000" y="3951513"/>
                        <a:ext cx="4724400" cy="1834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5594"/>
            <a:ext cx="2536825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42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8077200" cy="343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Times New Roman"/>
              </a:rPr>
              <a:t>Củng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cố</a:t>
            </a:r>
            <a:r>
              <a:rPr lang="en-US" sz="2800" b="1" dirty="0">
                <a:latin typeface="Times New Roman"/>
                <a:ea typeface="Times New Roman"/>
              </a:rPr>
              <a:t>: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:</a:t>
            </a:r>
          </a:p>
          <a:p>
            <a:pPr marL="457200" algn="just">
              <a:lnSpc>
                <a:spcPct val="150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Bỏ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ngoặc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tắc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ngoặc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algn="just">
              <a:lnSpc>
                <a:spcPct val="150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giao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3: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dạng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959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0046" y="1625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685800"/>
            <a:ext cx="807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buClr>
                <a:srgbClr val="0000FF"/>
              </a:buClr>
              <a:buSzPts val="1250"/>
              <a:tabLst>
                <a:tab pos="575945" algn="l"/>
              </a:tabLst>
            </a:pPr>
            <a:r>
              <a:rPr lang="fr-FR" sz="2800" b="1" dirty="0" err="1">
                <a:latin typeface="Times New Roman"/>
                <a:ea typeface="Times New Roman"/>
              </a:rPr>
              <a:t>Bài</a:t>
            </a:r>
            <a:r>
              <a:rPr lang="fr-FR" sz="2800" b="1" dirty="0">
                <a:latin typeface="Times New Roman"/>
                <a:ea typeface="Times New Roman"/>
              </a:rPr>
              <a:t> 1:  </a:t>
            </a:r>
            <a:r>
              <a:rPr lang="fr-FR" sz="2800" dirty="0">
                <a:latin typeface="Times New Roman"/>
                <a:ea typeface="Times New Roman"/>
              </a:rPr>
              <a:t>Cho </a:t>
            </a:r>
            <a:r>
              <a:rPr lang="fr-FR" sz="2800" dirty="0" err="1">
                <a:latin typeface="Times New Roman"/>
                <a:ea typeface="Times New Roman"/>
              </a:rPr>
              <a:t>đa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  <a:r>
              <a:rPr lang="fr-FR" sz="2800" dirty="0" err="1">
                <a:latin typeface="Times New Roman"/>
                <a:ea typeface="Times New Roman"/>
              </a:rPr>
              <a:t>thức</a:t>
            </a:r>
            <a:r>
              <a:rPr lang="fr-FR" sz="2800" dirty="0">
                <a:latin typeface="Times New Roman"/>
                <a:ea typeface="Times New Roman"/>
              </a:rPr>
              <a:t>: A = 4x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– 5xy + 3y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; </a:t>
            </a:r>
          </a:p>
          <a:p>
            <a:pPr lvl="0">
              <a:lnSpc>
                <a:spcPct val="150000"/>
              </a:lnSpc>
              <a:spcAft>
                <a:spcPts val="0"/>
              </a:spcAft>
              <a:buClr>
                <a:srgbClr val="0000FF"/>
              </a:buClr>
              <a:buSzPts val="1250"/>
              <a:tabLst>
                <a:tab pos="575945" algn="l"/>
              </a:tabLst>
            </a:pPr>
            <a:r>
              <a:rPr lang="fr-FR" sz="2800" dirty="0">
                <a:latin typeface="Times New Roman"/>
                <a:ea typeface="Times New Roman"/>
              </a:rPr>
              <a:t>                                 B = 3x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+ 2xy - 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endParaRPr lang="en-US" sz="2800" dirty="0">
              <a:latin typeface="Times New Roman"/>
              <a:ea typeface="Times New Roman"/>
            </a:endParaRPr>
          </a:p>
          <a:p>
            <a:pPr marL="608330">
              <a:lnSpc>
                <a:spcPct val="150000"/>
              </a:lnSpc>
              <a:spcAft>
                <a:spcPts val="0"/>
              </a:spcAft>
              <a:tabLst>
                <a:tab pos="5029200" algn="l"/>
              </a:tabLst>
            </a:pPr>
            <a:r>
              <a:rPr lang="pt-BR" sz="2800" dirty="0">
                <a:latin typeface="Times New Roman"/>
                <a:ea typeface="Times New Roman"/>
              </a:rPr>
              <a:t>a/ Tính A + B     b/ Tính A – B	      c/ Tính B – A 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888280"/>
              </p:ext>
            </p:extLst>
          </p:nvPr>
        </p:nvGraphicFramePr>
        <p:xfrm>
          <a:off x="4331405" y="3003419"/>
          <a:ext cx="390026" cy="942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400" imgH="457200" progId="Equation.DSMT4">
                  <p:embed/>
                </p:oleObj>
              </mc:Choice>
              <mc:Fallback>
                <p:oleObj name="Equation" r:id="rId2" imgW="1524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1405" y="3003419"/>
                        <a:ext cx="390026" cy="942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721431" y="3212842"/>
            <a:ext cx="3836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+ 2xy + x</a:t>
            </a:r>
            <a:r>
              <a:rPr kumimoji="0" lang="fr-FR" sz="2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+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+ 6.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" y="2796516"/>
            <a:ext cx="36391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>
                <a:latin typeface="Times New Roman"/>
                <a:ea typeface="Times New Roman"/>
              </a:rPr>
              <a:t>Bài</a:t>
            </a:r>
            <a:r>
              <a:rPr lang="fr-FR" sz="2800" b="1" dirty="0">
                <a:latin typeface="Times New Roman"/>
                <a:ea typeface="Times New Roman"/>
              </a:rPr>
              <a:t> 2: </a:t>
            </a:r>
            <a:r>
              <a:rPr lang="fr-FR" sz="2800" dirty="0">
                <a:latin typeface="Times New Roman"/>
                <a:ea typeface="Times New Roman"/>
              </a:rPr>
              <a:t>Cho </a:t>
            </a:r>
            <a:r>
              <a:rPr lang="fr-FR" sz="2800" dirty="0" err="1">
                <a:latin typeface="Times New Roman"/>
                <a:ea typeface="Times New Roman"/>
              </a:rPr>
              <a:t>đa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  <a:r>
              <a:rPr lang="fr-FR" sz="2800" dirty="0" err="1">
                <a:latin typeface="Times New Roman"/>
                <a:ea typeface="Times New Roman"/>
              </a:rPr>
              <a:t>thức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</a:p>
          <a:p>
            <a:r>
              <a:rPr lang="fr-FR" sz="2800" dirty="0">
                <a:latin typeface="Times New Roman"/>
                <a:ea typeface="Times New Roman"/>
              </a:rPr>
              <a:t>     A = 5xy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+ </a:t>
            </a:r>
            <a:r>
              <a:rPr lang="fr-FR" sz="2800" dirty="0" err="1">
                <a:latin typeface="Times New Roman"/>
                <a:ea typeface="Times New Roman"/>
              </a:rPr>
              <a:t>xy</a:t>
            </a:r>
            <a:r>
              <a:rPr lang="fr-FR" sz="2800" dirty="0">
                <a:latin typeface="Times New Roman"/>
                <a:ea typeface="Times New Roman"/>
              </a:rPr>
              <a:t> - xy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- </a:t>
            </a:r>
            <a:endParaRPr lang="en-US" sz="28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973910"/>
              </p:ext>
            </p:extLst>
          </p:nvPr>
        </p:nvGraphicFramePr>
        <p:xfrm>
          <a:off x="4724400" y="4540243"/>
          <a:ext cx="1219200" cy="34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280" imgH="177723" progId="Equation.DSMT4">
                  <p:embed/>
                </p:oleObj>
              </mc:Choice>
              <mc:Fallback>
                <p:oleObj name="Equation" r:id="rId4" imgW="736280" imgH="17772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540243"/>
                        <a:ext cx="1219200" cy="3444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706798" y="3930610"/>
            <a:ext cx="708392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a/ Thu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gọn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bậc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b/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35330" y="4884717"/>
            <a:ext cx="40820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c/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21091"/>
              </p:ext>
            </p:extLst>
          </p:nvPr>
        </p:nvGraphicFramePr>
        <p:xfrm>
          <a:off x="4572000" y="4965515"/>
          <a:ext cx="2341939" cy="36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95400" imgH="203200" progId="Equation.DSMT4">
                  <p:embed/>
                </p:oleObj>
              </mc:Choice>
              <mc:Fallback>
                <p:oleObj name="Equation" r:id="rId6" imgW="1295400" imgH="2032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965515"/>
                        <a:ext cx="2341939" cy="3616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161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573213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8" y="5943600"/>
            <a:ext cx="865187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8818" y="2286000"/>
            <a:ext cx="80010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4000" b="1" dirty="0">
                <a:effectLst/>
                <a:latin typeface="Times New Roman"/>
                <a:ea typeface="Arial"/>
              </a:rPr>
              <a:t>BÀI 3: </a:t>
            </a:r>
            <a:r>
              <a:rPr lang="en-US" sz="3200" b="1" dirty="0">
                <a:effectLst/>
                <a:latin typeface="Times New Roman"/>
                <a:ea typeface="Arial"/>
              </a:rPr>
              <a:t>PHÉP CỘNG VÀ PHÉP TRỪ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3200" b="1" dirty="0">
                <a:effectLst/>
                <a:latin typeface="Times New Roman"/>
                <a:ea typeface="Arial"/>
              </a:rPr>
              <a:t>ĐA THỨC</a:t>
            </a:r>
            <a:endParaRPr lang="en-US" sz="3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82"/>
            <a:ext cx="6334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593" y="5419726"/>
            <a:ext cx="1165225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7B9E52-F04A-09F0-2ABC-D4D4EE492ED8}"/>
              </a:ext>
            </a:extLst>
          </p:cNvPr>
          <p:cNvSpPr txBox="1"/>
          <p:nvPr/>
        </p:nvSpPr>
        <p:spPr>
          <a:xfrm>
            <a:off x="1066800" y="6022865"/>
            <a:ext cx="45854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Xem thêm tại Website VnTeach.Com </a:t>
            </a:r>
          </a:p>
          <a:p>
            <a:r>
              <a:rPr lang="en-US"/>
              <a:t>https://www.vnteach.com</a:t>
            </a:r>
          </a:p>
        </p:txBody>
      </p:sp>
    </p:spTree>
    <p:extLst>
      <p:ext uri="{BB962C8B-B14F-4D97-AF65-F5344CB8AC3E}">
        <p14:creationId xmlns:p14="http://schemas.microsoft.com/office/powerpoint/2010/main" val="179838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1235" y="298847"/>
            <a:ext cx="8001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buổi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sinh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bộ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Toán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lớp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5" y="1271586"/>
            <a:ext cx="2752725" cy="62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55633"/>
            <a:ext cx="2971800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723501" y="1369873"/>
            <a:ext cx="5725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1218" y="1895694"/>
            <a:ext cx="79455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y.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5764808" cy="226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0" y="4676241"/>
            <a:ext cx="79226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Ban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khảo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chóng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0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/>
          <p:nvPr/>
        </p:nvSpPr>
        <p:spPr>
          <a:xfrm>
            <a:off x="2219255" y="5521445"/>
            <a:ext cx="1551855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01" name="Google Shape;201;p25"/>
          <p:cNvGrpSpPr/>
          <p:nvPr/>
        </p:nvGrpSpPr>
        <p:grpSpPr>
          <a:xfrm rot="870046">
            <a:off x="259684" y="76968"/>
            <a:ext cx="501149" cy="1350400"/>
            <a:chOff x="656025" y="2751350"/>
            <a:chExt cx="311375" cy="629275"/>
          </a:xfrm>
        </p:grpSpPr>
        <p:sp>
          <p:nvSpPr>
            <p:cNvPr id="20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5"/>
          <p:cNvGrpSpPr/>
          <p:nvPr/>
        </p:nvGrpSpPr>
        <p:grpSpPr>
          <a:xfrm rot="-668250">
            <a:off x="29597" y="6015409"/>
            <a:ext cx="849903" cy="762104"/>
            <a:chOff x="6429375" y="2405775"/>
            <a:chExt cx="528050" cy="355125"/>
          </a:xfrm>
        </p:grpSpPr>
        <p:sp>
          <p:nvSpPr>
            <p:cNvPr id="213" name="Google Shape;213;p25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0" name="Google Shape;220;p25"/>
          <p:cNvSpPr/>
          <p:nvPr/>
        </p:nvSpPr>
        <p:spPr>
          <a:xfrm rot="1722646">
            <a:off x="8339188" y="270264"/>
            <a:ext cx="431902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6" name="Google Shape;246;p25"/>
          <p:cNvGrpSpPr/>
          <p:nvPr/>
        </p:nvGrpSpPr>
        <p:grpSpPr>
          <a:xfrm>
            <a:off x="7944177" y="5449005"/>
            <a:ext cx="514295" cy="632509"/>
            <a:chOff x="712875" y="2205450"/>
            <a:chExt cx="233675" cy="215550"/>
          </a:xfrm>
        </p:grpSpPr>
        <p:sp>
          <p:nvSpPr>
            <p:cNvPr id="247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5"/>
          <p:cNvGrpSpPr/>
          <p:nvPr/>
        </p:nvGrpSpPr>
        <p:grpSpPr>
          <a:xfrm>
            <a:off x="8244930" y="5996172"/>
            <a:ext cx="739324" cy="909171"/>
            <a:chOff x="751275" y="1814050"/>
            <a:chExt cx="233675" cy="215525"/>
          </a:xfrm>
        </p:grpSpPr>
        <p:sp>
          <p:nvSpPr>
            <p:cNvPr id="253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74" name="Google Shape;274;p25"/>
          <p:cNvSpPr/>
          <p:nvPr/>
        </p:nvSpPr>
        <p:spPr>
          <a:xfrm rot="-1140824">
            <a:off x="7286404" y="5968421"/>
            <a:ext cx="431893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2234" y="344589"/>
            <a:ext cx="6892741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solidFill>
                  <a:srgbClr val="003849"/>
                </a:solidFill>
                <a:latin typeface="Times New Roman"/>
                <a:ea typeface="Arial"/>
              </a:rPr>
              <a:t>PHÉP CỘNG VÀ PHÉP TRỪ </a:t>
            </a:r>
          </a:p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solidFill>
                  <a:srgbClr val="003849"/>
                </a:solidFill>
                <a:latin typeface="Times New Roman"/>
                <a:ea typeface="Arial"/>
              </a:rPr>
              <a:t>ĐA THỨC</a:t>
            </a:r>
            <a:endParaRPr lang="en-US" sz="2800" dirty="0">
              <a:solidFill>
                <a:srgbClr val="003849"/>
              </a:solidFill>
              <a:latin typeface="Times New Roman"/>
              <a:ea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1573" y="2514600"/>
            <a:ext cx="3110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HĐ 1: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1)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22014" y="1378029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effectLst/>
                <a:latin typeface="Times New Roman"/>
                <a:ea typeface="Times New Roman"/>
              </a:rPr>
              <a:t>Cho hai đa thức 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6251854" y="1390921"/>
            <a:ext cx="522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effectLst/>
                <a:latin typeface="Times New Roman"/>
                <a:ea typeface="Times New Roman"/>
              </a:rPr>
              <a:t>và</a:t>
            </a:r>
            <a:endParaRPr lang="en-US" sz="28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73521"/>
              </p:ext>
            </p:extLst>
          </p:nvPr>
        </p:nvGraphicFramePr>
        <p:xfrm>
          <a:off x="3808204" y="1914141"/>
          <a:ext cx="2705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46200" imgH="228600" progId="Equation.DSMT4">
                  <p:embed/>
                </p:oleObj>
              </mc:Choice>
              <mc:Fallback>
                <p:oleObj name="Equation" r:id="rId3" imgW="13462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204" y="1914141"/>
                        <a:ext cx="27051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851786"/>
              </p:ext>
            </p:extLst>
          </p:nvPr>
        </p:nvGraphicFramePr>
        <p:xfrm>
          <a:off x="6026195" y="3081072"/>
          <a:ext cx="944621" cy="362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93480" imgH="164880" progId="Equation.DSMT4">
                  <p:embed/>
                </p:oleObj>
              </mc:Choice>
              <mc:Fallback>
                <p:oleObj name="Equation" r:id="rId5" imgW="393480" imgH="1648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95" y="3081072"/>
                        <a:ext cx="944621" cy="3625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1388983" y="3000714"/>
            <a:ext cx="4637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effectLst/>
                <a:latin typeface="Times New Roman"/>
                <a:ea typeface="Times New Roman"/>
              </a:rPr>
              <a:t>Thực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hiện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bằng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cách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lập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tổng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1447448" y="3544716"/>
            <a:ext cx="6976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42916" y="4347075"/>
            <a:ext cx="293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HĐ 2: </a:t>
            </a:r>
            <a:r>
              <a:rPr lang="en-US" sz="2800" b="1" dirty="0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 2)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583293" y="4870295"/>
            <a:ext cx="4637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effectLst/>
                <a:latin typeface="Times New Roman"/>
                <a:ea typeface="Times New Roman"/>
              </a:rPr>
              <a:t>Thực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hiện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bằng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cách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lập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>
                <a:effectLst/>
                <a:latin typeface="Times New Roman"/>
                <a:ea typeface="Times New Roman"/>
              </a:rPr>
              <a:t>hiệu</a:t>
            </a:r>
            <a:r>
              <a:rPr lang="en-US" sz="2800" dirty="0">
                <a:effectLst/>
                <a:latin typeface="Times New Roman"/>
                <a:ea typeface="Times New Roman"/>
              </a:rPr>
              <a:t> </a:t>
            </a:r>
            <a:endParaRPr lang="en-US" sz="2800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96684"/>
              </p:ext>
            </p:extLst>
          </p:nvPr>
        </p:nvGraphicFramePr>
        <p:xfrm>
          <a:off x="5950223" y="4848309"/>
          <a:ext cx="824531" cy="45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0880" imgH="164880" progId="Equation.DSMT4">
                  <p:embed/>
                </p:oleObj>
              </mc:Choice>
              <mc:Fallback>
                <p:oleObj name="Equation" r:id="rId7" imgW="3808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50223" y="4848309"/>
                        <a:ext cx="824531" cy="451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Rectangle 78"/>
          <p:cNvSpPr/>
          <p:nvPr/>
        </p:nvSpPr>
        <p:spPr>
          <a:xfrm>
            <a:off x="1571885" y="5521445"/>
            <a:ext cx="6976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75526"/>
              </p:ext>
            </p:extLst>
          </p:nvPr>
        </p:nvGraphicFramePr>
        <p:xfrm>
          <a:off x="3697692" y="1411037"/>
          <a:ext cx="2522813" cy="490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79500" imgH="228600" progId="Equation.DSMT4">
                  <p:embed/>
                </p:oleObj>
              </mc:Choice>
              <mc:Fallback>
                <p:oleObj name="Equation" r:id="rId9" imgW="107950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692" y="1411037"/>
                        <a:ext cx="2522813" cy="4902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97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75" grpId="0"/>
      <p:bldP spid="76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45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696234"/>
              </p:ext>
            </p:extLst>
          </p:nvPr>
        </p:nvGraphicFramePr>
        <p:xfrm>
          <a:off x="1828800" y="1066800"/>
          <a:ext cx="6317673" cy="2453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03500" imgH="1016000" progId="Equation.DSMT4">
                  <p:embed/>
                </p:oleObj>
              </mc:Choice>
              <mc:Fallback>
                <p:oleObj name="Equation" r:id="rId2" imgW="2603500" imgH="1016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066800"/>
                        <a:ext cx="6317673" cy="24530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498880"/>
              </p:ext>
            </p:extLst>
          </p:nvPr>
        </p:nvGraphicFramePr>
        <p:xfrm>
          <a:off x="1267691" y="3810000"/>
          <a:ext cx="6517482" cy="233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03500" imgH="1016000" progId="Equation.DSMT4">
                  <p:embed/>
                </p:oleObj>
              </mc:Choice>
              <mc:Fallback>
                <p:oleObj name="Equation" r:id="rId4" imgW="2603500" imgH="1016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691" y="3810000"/>
                        <a:ext cx="6517482" cy="2339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787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9719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Times New Roman"/>
              </a:rPr>
              <a:t>Kết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luận</a:t>
            </a:r>
            <a:r>
              <a:rPr lang="en-US" sz="2800" b="1" dirty="0">
                <a:latin typeface="Times New Roman"/>
                <a:ea typeface="Times New Roman"/>
              </a:rPr>
              <a:t>: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3384" y="605971"/>
            <a:ext cx="69755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(hay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nhận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nối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bởi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“+” ( hay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dấu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“-”)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196060"/>
            <a:ext cx="4572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Calibri"/>
              </a:rPr>
              <a:t>Chú</a:t>
            </a:r>
            <a:r>
              <a:rPr lang="en-US" sz="2800" b="1" dirty="0">
                <a:latin typeface="Times New Roman"/>
                <a:ea typeface="Calibri"/>
              </a:rPr>
              <a:t> ý: </a:t>
            </a:r>
            <a:endParaRPr lang="en-US" sz="2800" dirty="0">
              <a:latin typeface="Times New Roman"/>
              <a:ea typeface="Times New Roman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743200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cũng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this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chất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giao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hoán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kết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tương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20578" y="4034266"/>
            <a:ext cx="10261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305350"/>
              </p:ext>
            </p:extLst>
          </p:nvPr>
        </p:nvGraphicFramePr>
        <p:xfrm>
          <a:off x="2043127" y="4128195"/>
          <a:ext cx="871895" cy="43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696" imgH="203112" progId="Equation.DSMT4">
                  <p:embed/>
                </p:oleObj>
              </mc:Choice>
              <mc:Fallback>
                <p:oleObj name="Equation" r:id="rId2" imgW="469696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27" y="4128195"/>
                        <a:ext cx="871895" cy="438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048000" y="4005590"/>
            <a:ext cx="44662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tùy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ý, ta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228258"/>
              </p:ext>
            </p:extLst>
          </p:nvPr>
        </p:nvGraphicFramePr>
        <p:xfrm>
          <a:off x="1912774" y="5181600"/>
          <a:ext cx="1508452" cy="484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419" imgH="177723" progId="Equation.DSMT4">
                  <p:embed/>
                </p:oleObj>
              </mc:Choice>
              <mc:Fallback>
                <p:oleObj name="Equation" r:id="rId4" imgW="647419" imgH="17772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774" y="5181600"/>
                        <a:ext cx="1508452" cy="484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212" y="5156250"/>
            <a:ext cx="1583988" cy="44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378" y="5867399"/>
            <a:ext cx="1468622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99" y="5858835"/>
            <a:ext cx="1529921" cy="4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914400" y="5181600"/>
            <a:ext cx="9621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Nếu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574143" y="5115933"/>
            <a:ext cx="7425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thì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791200" y="5136797"/>
            <a:ext cx="24096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ngược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lại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, 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nếu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200400" y="5810964"/>
            <a:ext cx="8322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thì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 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473751"/>
              </p:ext>
            </p:extLst>
          </p:nvPr>
        </p:nvGraphicFramePr>
        <p:xfrm>
          <a:off x="1742142" y="4648199"/>
          <a:ext cx="5253875" cy="45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311400" imgH="203200" progId="Equation.DSMT4">
                  <p:embed/>
                </p:oleObj>
              </mc:Choice>
              <mc:Fallback>
                <p:oleObj name="Equation" r:id="rId9" imgW="2311400" imgH="203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2142" y="4648199"/>
                        <a:ext cx="5253875" cy="4559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01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900363"/>
              </p:ext>
            </p:extLst>
          </p:nvPr>
        </p:nvGraphicFramePr>
        <p:xfrm>
          <a:off x="4709556" y="268833"/>
          <a:ext cx="2362200" cy="497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79500" imgH="228600" progId="Equation.DSMT4">
                  <p:embed/>
                </p:oleObj>
              </mc:Choice>
              <mc:Fallback>
                <p:oleObj name="Equation" r:id="rId2" imgW="10795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9556" y="268833"/>
                        <a:ext cx="2362200" cy="4973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358024"/>
              </p:ext>
            </p:extLst>
          </p:nvPr>
        </p:nvGraphicFramePr>
        <p:xfrm>
          <a:off x="4648838" y="803922"/>
          <a:ext cx="2895600" cy="434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4000" imgH="228600" progId="Equation.DSMT4">
                  <p:embed/>
                </p:oleObj>
              </mc:Choice>
              <mc:Fallback>
                <p:oleObj name="Equation" r:id="rId4" imgW="15240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838" y="803922"/>
                        <a:ext cx="2895600" cy="4343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459883"/>
              </p:ext>
            </p:extLst>
          </p:nvPr>
        </p:nvGraphicFramePr>
        <p:xfrm>
          <a:off x="3004590" y="1270439"/>
          <a:ext cx="971550" cy="401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640" imgH="177480" progId="Equation.DSMT4">
                  <p:embed/>
                </p:oleObj>
              </mc:Choice>
              <mc:Fallback>
                <p:oleObj name="Equation" r:id="rId6" imgW="43164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4590" y="1270439"/>
                        <a:ext cx="971550" cy="4012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824693"/>
              </p:ext>
            </p:extLst>
          </p:nvPr>
        </p:nvGraphicFramePr>
        <p:xfrm>
          <a:off x="4648200" y="1289748"/>
          <a:ext cx="924801" cy="381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425" imgH="177646" progId="Equation.DSMT4">
                  <p:embed/>
                </p:oleObj>
              </mc:Choice>
              <mc:Fallback>
                <p:oleObj name="Equation" r:id="rId8" imgW="431425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89748"/>
                        <a:ext cx="924801" cy="381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1" y="294557"/>
            <a:ext cx="2141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Luyện tập 1:</a:t>
            </a:r>
            <a:endParaRPr kumimoji="0" lang="nl-NL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086600" y="294557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411962" y="1148511"/>
            <a:ext cx="16097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76140" y="1195481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3488" y="294557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hai đa thức </a:t>
            </a:r>
            <a:endParaRPr lang="en-US" dirty="0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1828800"/>
            <a:ext cx="11810999" cy="118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352800" y="3013367"/>
            <a:ext cx="104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7" y="3733800"/>
            <a:ext cx="1393486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49" y="5638801"/>
            <a:ext cx="14357051" cy="6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331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57200"/>
            <a:ext cx="7827818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Arial"/>
              </a:rPr>
              <a:t>Bài</a:t>
            </a:r>
            <a:r>
              <a:rPr lang="en-US" sz="2800" b="1" dirty="0">
                <a:latin typeface="Times New Roman"/>
                <a:ea typeface="Arial"/>
              </a:rPr>
              <a:t> 1:</a:t>
            </a:r>
            <a:r>
              <a:rPr lang="en-US" sz="2800" dirty="0">
                <a:latin typeface="Times New Roman"/>
                <a:ea typeface="Arial"/>
              </a:rPr>
              <a:t>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 err="1">
                <a:latin typeface="Times New Roman"/>
                <a:ea typeface="Arial"/>
              </a:rPr>
              <a:t>Tìm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độ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dài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cạnh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thiếu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của</a:t>
            </a:r>
            <a:r>
              <a:rPr lang="en-US" sz="2800" dirty="0">
                <a:latin typeface="Times New Roman"/>
                <a:ea typeface="Arial"/>
              </a:rPr>
              <a:t> tam </a:t>
            </a:r>
            <a:r>
              <a:rPr lang="en-US" sz="2800" dirty="0" err="1">
                <a:latin typeface="Times New Roman"/>
                <a:ea typeface="Arial"/>
              </a:rPr>
              <a:t>giác</a:t>
            </a:r>
            <a:r>
              <a:rPr lang="en-US" sz="2800" dirty="0">
                <a:latin typeface="Times New Roman"/>
                <a:ea typeface="Arial"/>
              </a:rPr>
              <a:t> ở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7, </a:t>
            </a:r>
            <a:r>
              <a:rPr lang="en-US" sz="2800" dirty="0" err="1">
                <a:latin typeface="Times New Roman"/>
                <a:ea typeface="Arial"/>
              </a:rPr>
              <a:t>biết</a:t>
            </a:r>
            <a:r>
              <a:rPr lang="en-US" sz="2800" dirty="0">
                <a:latin typeface="Times New Roman"/>
                <a:ea typeface="Arial"/>
              </a:rPr>
              <a:t>   </a:t>
            </a:r>
            <a:r>
              <a:rPr lang="en-US" sz="2800" dirty="0" err="1">
                <a:latin typeface="Times New Roman"/>
                <a:ea typeface="Arial"/>
              </a:rPr>
              <a:t>rằng</a:t>
            </a:r>
            <a:r>
              <a:rPr lang="en-US" sz="2800" dirty="0">
                <a:latin typeface="Times New Roman"/>
                <a:ea typeface="Arial"/>
              </a:rPr>
              <a:t> tam </a:t>
            </a:r>
            <a:r>
              <a:rPr lang="en-US" sz="2800" dirty="0" err="1">
                <a:latin typeface="Times New Roman"/>
                <a:ea typeface="Arial"/>
              </a:rPr>
              <a:t>giác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có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chu</a:t>
            </a:r>
            <a:r>
              <a:rPr lang="en-US" sz="2800" dirty="0">
                <a:latin typeface="Times New Roman"/>
                <a:ea typeface="Arial"/>
              </a:rPr>
              <a:t> vi </a:t>
            </a:r>
            <a:r>
              <a:rPr lang="en-US" sz="2800" dirty="0" err="1">
                <a:latin typeface="Times New Roman"/>
                <a:ea typeface="Arial"/>
              </a:rPr>
              <a:t>bằng</a:t>
            </a:r>
            <a:r>
              <a:rPr lang="en-US" sz="2800" dirty="0">
                <a:latin typeface="Times New Roman"/>
                <a:ea typeface="Arial"/>
              </a:rPr>
              <a:t> 7x + 5y.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8" y="2045172"/>
            <a:ext cx="298981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96836" y="206249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6854" y="3495020"/>
            <a:ext cx="7509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latin typeface="Times New Roman"/>
                <a:ea typeface="Times New Roman"/>
              </a:rPr>
              <a:t>Gọi A là độ dài cạnh còn thiếu của tam giác ta có</a:t>
            </a:r>
            <a:endParaRPr lang="en-US" sz="28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303843"/>
              </p:ext>
            </p:extLst>
          </p:nvPr>
        </p:nvGraphicFramePr>
        <p:xfrm>
          <a:off x="1752600" y="4038600"/>
          <a:ext cx="4800600" cy="542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77229" imgH="203112" progId="Equation.DSMT4">
                  <p:embed/>
                </p:oleObj>
              </mc:Choice>
              <mc:Fallback>
                <p:oleObj name="Equation" r:id="rId3" imgW="177722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38600"/>
                        <a:ext cx="4800600" cy="5420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514784"/>
              </p:ext>
            </p:extLst>
          </p:nvPr>
        </p:nvGraphicFramePr>
        <p:xfrm>
          <a:off x="1156854" y="4800600"/>
          <a:ext cx="5334000" cy="1185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68500" imgH="431800" progId="Equation.DSMT4">
                  <p:embed/>
                </p:oleObj>
              </mc:Choice>
              <mc:Fallback>
                <p:oleObj name="Equation" r:id="rId5" imgW="19685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854" y="4800600"/>
                        <a:ext cx="5334000" cy="1185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14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381001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HĐ :  LUYỆN TẬP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366607"/>
              </p:ext>
            </p:extLst>
          </p:nvPr>
        </p:nvGraphicFramePr>
        <p:xfrm>
          <a:off x="685800" y="2086629"/>
          <a:ext cx="3853969" cy="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040" imgH="228600" progId="Equation.DSMT4">
                  <p:embed/>
                </p:oleObj>
              </mc:Choice>
              <mc:Fallback>
                <p:oleObj name="Equation" r:id="rId2" imgW="134604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86629"/>
                        <a:ext cx="3853969" cy="651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869895"/>
              </p:ext>
            </p:extLst>
          </p:nvPr>
        </p:nvGraphicFramePr>
        <p:xfrm>
          <a:off x="5181600" y="2059387"/>
          <a:ext cx="3550408" cy="635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82700" imgH="228600" progId="Equation.DSMT4">
                  <p:embed/>
                </p:oleObj>
              </mc:Choice>
              <mc:Fallback>
                <p:oleObj name="Equation" r:id="rId4" imgW="12827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59387"/>
                        <a:ext cx="3550408" cy="6358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19200" y="1325939"/>
            <a:ext cx="58896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1.14: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0" y="2105047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09255" y="3332947"/>
            <a:ext cx="48718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1.15.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Rút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401704"/>
              </p:ext>
            </p:extLst>
          </p:nvPr>
        </p:nvGraphicFramePr>
        <p:xfrm>
          <a:off x="1219200" y="4038600"/>
          <a:ext cx="5713037" cy="1351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33600" imgH="508000" progId="Equation.DSMT4">
                  <p:embed/>
                </p:oleObj>
              </mc:Choice>
              <mc:Fallback>
                <p:oleObj name="Equation" r:id="rId6" imgW="2133600" imgH="508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38600"/>
                        <a:ext cx="5713037" cy="13517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37309" y="80271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800" y="2790572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</a:t>
            </a:r>
          </a:p>
        </p:txBody>
      </p:sp>
    </p:spTree>
    <p:extLst>
      <p:ext uri="{BB962C8B-B14F-4D97-AF65-F5344CB8AC3E}">
        <p14:creationId xmlns:p14="http://schemas.microsoft.com/office/powerpoint/2010/main" val="182318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762</Words>
  <Application>Microsoft Office PowerPoint</Application>
  <PresentationFormat>On-screen Show (4:3)</PresentationFormat>
  <Paragraphs>105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Baloo 2</vt:lpstr>
      <vt:lpstr>Calibri</vt:lpstr>
      <vt:lpstr>Pangolin</vt:lpstr>
      <vt:lpstr>Times New Roman</vt:lpstr>
      <vt:lpstr>Office Theme</vt:lpstr>
      <vt:lpstr>English Vocabulary Workshop by Slidesgo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2023-06-24T08:46:32Z</dcterms:created>
  <dcterms:modified xsi:type="dcterms:W3CDTF">2024-01-15T13:18:03Z</dcterms:modified>
</cp:coreProperties>
</file>