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3" r:id="rId3"/>
    <p:sldId id="262" r:id="rId4"/>
    <p:sldId id="417" r:id="rId5"/>
    <p:sldId id="419" r:id="rId6"/>
    <p:sldId id="420" r:id="rId7"/>
    <p:sldId id="421" r:id="rId8"/>
    <p:sldId id="422" r:id="rId9"/>
    <p:sldId id="42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56415" y="1271421"/>
            <a:ext cx="684847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6. SỰ CHUYỂN BIẾN VÀ PHÂN HÓA CỦA XÃ HỘI NGUYÊN THỦY</a:t>
            </a:r>
            <a:endParaRPr kumimoji="0" lang="zh-CN" altLang="en-US" sz="28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26899" y="421793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3334883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4037033" y="386352"/>
            <a:ext cx="4396934" cy="74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94" y="1932600"/>
            <a:ext cx="4640342" cy="4139725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852255" y="1447058"/>
            <a:ext cx="2272684" cy="227268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-di,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1B136-15F1-4400-9A41-92C455B6A724}"/>
              </a:ext>
            </a:extLst>
          </p:cNvPr>
          <p:cNvCxnSpPr/>
          <p:nvPr/>
        </p:nvCxnSpPr>
        <p:spPr>
          <a:xfrm>
            <a:off x="9180666" y="2530136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FB3D43-8560-456D-B409-CE00350D7176}"/>
              </a:ext>
            </a:extLst>
          </p:cNvPr>
          <p:cNvCxnSpPr/>
          <p:nvPr/>
        </p:nvCxnSpPr>
        <p:spPr>
          <a:xfrm>
            <a:off x="9723685" y="2975501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93CFC4-E1B7-49C7-A903-CC284059C596}"/>
              </a:ext>
            </a:extLst>
          </p:cNvPr>
          <p:cNvCxnSpPr>
            <a:cxnSpLocks/>
          </p:cNvCxnSpPr>
          <p:nvPr/>
        </p:nvCxnSpPr>
        <p:spPr>
          <a:xfrm>
            <a:off x="9325671" y="3429744"/>
            <a:ext cx="839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932" y="2118952"/>
            <a:ext cx="3985605" cy="2194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608555" y="1932522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62478" y="1306232"/>
            <a:ext cx="8967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D64F7-B192-447F-92CA-50DCDCD5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45" y="2879808"/>
            <a:ext cx="6050280" cy="372618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accent1">
                <a:lumMod val="5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6AD16-2FB9-464A-A7C4-DFA1712A3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2386" y="4603202"/>
            <a:ext cx="3987276" cy="1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285" y="6086273"/>
            <a:ext cx="1884887" cy="767569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C22FE-0710-404C-956D-6C793FE3B86A}"/>
              </a:ext>
            </a:extLst>
          </p:cNvPr>
          <p:cNvSpPr txBox="1"/>
          <p:nvPr/>
        </p:nvSpPr>
        <p:spPr>
          <a:xfrm>
            <a:off x="806868" y="1332866"/>
            <a:ext cx="8967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DF705F-20CE-4710-9CC2-758B8CB4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586" y="1979093"/>
            <a:ext cx="6879785" cy="467028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>
            <a:solidFill>
              <a:schemeClr val="accent1">
                <a:lumMod val="5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386178" y="2160775"/>
            <a:ext cx="6098958" cy="2351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14"/>
                <a:ea typeface="Times New Roman" panose="02020603050405020304" pitchFamily="18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SGK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322" y="2023664"/>
            <a:ext cx="4624745" cy="273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368" y="4863217"/>
            <a:ext cx="3299746" cy="19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2500897" y="2130641"/>
            <a:ext cx="7202397" cy="421689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0C8A-F360-4041-84B7-10A9113488DB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864" y="1748331"/>
            <a:ext cx="8237745" cy="3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836" y="1985160"/>
            <a:ext cx="7712174" cy="12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388</Words>
  <PresentationFormat>Widescreen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14</vt:lpstr>
      <vt:lpstr>Arial</vt:lpstr>
      <vt:lpstr>Calibri</vt:lpstr>
      <vt:lpstr>Calibri Light</vt:lpstr>
      <vt:lpstr>Lato</vt:lpstr>
      <vt:lpstr>Times New Roman</vt:lpstr>
      <vt:lpstr>锐字工房洪荒之光中黑简1.0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2021-07-24T02:31:40Z</dcterms:created>
  <dcterms:modified xsi:type="dcterms:W3CDTF">2021-07-24T02:56:47Z</dcterms:modified>
</cp:coreProperties>
</file>