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2"/>
  </p:notesMasterIdLst>
  <p:sldIdLst>
    <p:sldId id="318" r:id="rId2"/>
    <p:sldId id="319" r:id="rId3"/>
    <p:sldId id="320" r:id="rId4"/>
    <p:sldId id="289" r:id="rId5"/>
    <p:sldId id="296" r:id="rId6"/>
    <p:sldId id="285" r:id="rId7"/>
    <p:sldId id="304" r:id="rId8"/>
    <p:sldId id="290" r:id="rId9"/>
    <p:sldId id="327" r:id="rId10"/>
    <p:sldId id="292" r:id="rId11"/>
    <p:sldId id="294" r:id="rId12"/>
    <p:sldId id="317" r:id="rId13"/>
    <p:sldId id="312" r:id="rId14"/>
    <p:sldId id="299" r:id="rId15"/>
    <p:sldId id="328" r:id="rId16"/>
    <p:sldId id="291" r:id="rId17"/>
    <p:sldId id="326" r:id="rId18"/>
    <p:sldId id="303" r:id="rId19"/>
    <p:sldId id="300" r:id="rId20"/>
    <p:sldId id="329" r:id="rId21"/>
    <p:sldId id="293" r:id="rId22"/>
    <p:sldId id="309" r:id="rId23"/>
    <p:sldId id="314" r:id="rId24"/>
    <p:sldId id="325" r:id="rId25"/>
    <p:sldId id="330" r:id="rId26"/>
    <p:sldId id="295" r:id="rId27"/>
    <p:sldId id="315" r:id="rId28"/>
    <p:sldId id="301" r:id="rId29"/>
    <p:sldId id="316" r:id="rId30"/>
    <p:sldId id="331" r:id="rId31"/>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349"/>
    <a:srgbClr val="FFF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700" autoAdjust="0"/>
  </p:normalViewPr>
  <p:slideViewPr>
    <p:cSldViewPr snapToGrid="0">
      <p:cViewPr varScale="1">
        <p:scale>
          <a:sx n="93" d="100"/>
          <a:sy n="93" d="100"/>
        </p:scale>
        <p:origin x="72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565E3-F375-40ED-B1B5-6AD16705FE42}" type="datetimeFigureOut">
              <a:rPr lang="zh-CN" altLang="en-US" smtClean="0"/>
              <a:t>2017/11/26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8FB77-EF15-449C-9908-6055D3588229}" type="slidenum">
              <a:rPr lang="zh-CN" altLang="en-US" smtClean="0"/>
              <a:t>‹#›</a:t>
            </a:fld>
            <a:endParaRPr lang="zh-CN" altLang="en-US"/>
          </a:p>
        </p:txBody>
      </p:sp>
    </p:spTree>
    <p:extLst>
      <p:ext uri="{BB962C8B-B14F-4D97-AF65-F5344CB8AC3E}">
        <p14:creationId xmlns:p14="http://schemas.microsoft.com/office/powerpoint/2010/main" val="40660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dirty="0" smtClean="0"/>
          </a:p>
        </p:txBody>
      </p:sp>
      <p:sp>
        <p:nvSpPr>
          <p:cNvPr id="102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fld id="{7DC7DED6-55B0-465F-AC2A-9215654A61AD}" type="slidenum">
              <a:rPr lang="zh-CN" altLang="en-US" smtClean="0">
                <a:latin typeface="Malgun Gothic" panose="020B0503020000020004" pitchFamily="34" charset="-127"/>
                <a:ea typeface="Malgun Gothic" panose="020B0503020000020004" pitchFamily="34" charset="-127"/>
              </a:rPr>
              <a:pPr/>
              <a:t>1</a:t>
            </a:fld>
            <a:endParaRPr lang="zh-CN" altLang="en-US" smtClean="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49503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extLst>
      <p:ext uri="{BB962C8B-B14F-4D97-AF65-F5344CB8AC3E}">
        <p14:creationId xmlns:p14="http://schemas.microsoft.com/office/powerpoint/2010/main" val="88295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extLst>
      <p:ext uri="{BB962C8B-B14F-4D97-AF65-F5344CB8AC3E}">
        <p14:creationId xmlns:p14="http://schemas.microsoft.com/office/powerpoint/2010/main" val="65413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extLst>
      <p:ext uri="{BB962C8B-B14F-4D97-AF65-F5344CB8AC3E}">
        <p14:creationId xmlns:p14="http://schemas.microsoft.com/office/powerpoint/2010/main" val="274215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extLst>
      <p:ext uri="{BB962C8B-B14F-4D97-AF65-F5344CB8AC3E}">
        <p14:creationId xmlns:p14="http://schemas.microsoft.com/office/powerpoint/2010/main" val="113575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53104EBB-0E67-4A8F-8892-A39B7B2E550D}" type="slidenum">
              <a:rPr lang="zh-CN" altLang="en-US" smtClean="0"/>
              <a:t>14</a:t>
            </a:fld>
            <a:endParaRPr lang="zh-CN" altLang="en-US"/>
          </a:p>
        </p:txBody>
      </p:sp>
    </p:spTree>
    <p:extLst>
      <p:ext uri="{BB962C8B-B14F-4D97-AF65-F5344CB8AC3E}">
        <p14:creationId xmlns:p14="http://schemas.microsoft.com/office/powerpoint/2010/main" val="467148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03124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16</a:t>
            </a:fld>
            <a:endParaRPr lang="zh-CN" altLang="en-US"/>
          </a:p>
        </p:txBody>
      </p:sp>
    </p:spTree>
    <p:extLst>
      <p:ext uri="{BB962C8B-B14F-4D97-AF65-F5344CB8AC3E}">
        <p14:creationId xmlns:p14="http://schemas.microsoft.com/office/powerpoint/2010/main" val="332847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253F8A-31AA-4C98-9D7A-3E2E6493302B}" type="slidenum">
              <a:rPr lang="zh-CN" altLang="en-US" smtClean="0"/>
              <a:t>17</a:t>
            </a:fld>
            <a:endParaRPr lang="zh-CN" altLang="en-US"/>
          </a:p>
        </p:txBody>
      </p:sp>
    </p:spTree>
    <p:extLst>
      <p:ext uri="{BB962C8B-B14F-4D97-AF65-F5344CB8AC3E}">
        <p14:creationId xmlns:p14="http://schemas.microsoft.com/office/powerpoint/2010/main" val="1180753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extLst>
      <p:ext uri="{BB962C8B-B14F-4D97-AF65-F5344CB8AC3E}">
        <p14:creationId xmlns:p14="http://schemas.microsoft.com/office/powerpoint/2010/main" val="1577253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extLst>
      <p:ext uri="{BB962C8B-B14F-4D97-AF65-F5344CB8AC3E}">
        <p14:creationId xmlns:p14="http://schemas.microsoft.com/office/powerpoint/2010/main" val="391504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280915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44758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53104EBB-0E67-4A8F-8892-A39B7B2E550D}" type="slidenum">
              <a:rPr lang="zh-CN" altLang="en-US" smtClean="0"/>
              <a:t>21</a:t>
            </a:fld>
            <a:endParaRPr lang="zh-CN" altLang="en-US"/>
          </a:p>
        </p:txBody>
      </p:sp>
    </p:spTree>
    <p:extLst>
      <p:ext uri="{BB962C8B-B14F-4D97-AF65-F5344CB8AC3E}">
        <p14:creationId xmlns:p14="http://schemas.microsoft.com/office/powerpoint/2010/main" val="2543268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extLst>
      <p:ext uri="{BB962C8B-B14F-4D97-AF65-F5344CB8AC3E}">
        <p14:creationId xmlns:p14="http://schemas.microsoft.com/office/powerpoint/2010/main" val="2025370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23</a:t>
            </a:fld>
            <a:endParaRPr lang="zh-CN" altLang="en-US"/>
          </a:p>
        </p:txBody>
      </p:sp>
    </p:spTree>
    <p:extLst>
      <p:ext uri="{BB962C8B-B14F-4D97-AF65-F5344CB8AC3E}">
        <p14:creationId xmlns:p14="http://schemas.microsoft.com/office/powerpoint/2010/main" val="317642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253F8A-31AA-4C98-9D7A-3E2E6493302B}" type="slidenum">
              <a:rPr lang="zh-CN" altLang="en-US" smtClean="0"/>
              <a:t>24</a:t>
            </a:fld>
            <a:endParaRPr lang="zh-CN" altLang="en-US"/>
          </a:p>
        </p:txBody>
      </p:sp>
    </p:spTree>
    <p:extLst>
      <p:ext uri="{BB962C8B-B14F-4D97-AF65-F5344CB8AC3E}">
        <p14:creationId xmlns:p14="http://schemas.microsoft.com/office/powerpoint/2010/main" val="2114283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396390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extLst>
      <p:ext uri="{BB962C8B-B14F-4D97-AF65-F5344CB8AC3E}">
        <p14:creationId xmlns:p14="http://schemas.microsoft.com/office/powerpoint/2010/main" val="4287634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53104EBB-0E67-4A8F-8892-A39B7B2E550D}" type="slidenum">
              <a:rPr lang="zh-CN" altLang="en-US" smtClean="0"/>
              <a:t>27</a:t>
            </a:fld>
            <a:endParaRPr lang="zh-CN" altLang="en-US"/>
          </a:p>
        </p:txBody>
      </p:sp>
    </p:spTree>
    <p:extLst>
      <p:ext uri="{BB962C8B-B14F-4D97-AF65-F5344CB8AC3E}">
        <p14:creationId xmlns:p14="http://schemas.microsoft.com/office/powerpoint/2010/main" val="3313921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28</a:t>
            </a:fld>
            <a:endParaRPr lang="zh-CN" altLang="en-US"/>
          </a:p>
        </p:txBody>
      </p:sp>
    </p:spTree>
    <p:extLst>
      <p:ext uri="{BB962C8B-B14F-4D97-AF65-F5344CB8AC3E}">
        <p14:creationId xmlns:p14="http://schemas.microsoft.com/office/powerpoint/2010/main" val="105674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29</a:t>
            </a:fld>
            <a:endParaRPr lang="zh-CN" altLang="en-US"/>
          </a:p>
        </p:txBody>
      </p:sp>
    </p:spTree>
    <p:extLst>
      <p:ext uri="{BB962C8B-B14F-4D97-AF65-F5344CB8AC3E}">
        <p14:creationId xmlns:p14="http://schemas.microsoft.com/office/powerpoint/2010/main" val="405249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563179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dirty="0" smtClean="0"/>
          </a:p>
        </p:txBody>
      </p:sp>
      <p:sp>
        <p:nvSpPr>
          <p:cNvPr id="102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fld id="{7DC7DED6-55B0-465F-AC2A-9215654A61AD}" type="slidenum">
              <a:rPr lang="zh-CN" altLang="en-US" smtClean="0">
                <a:latin typeface="Malgun Gothic" panose="020B0503020000020004" pitchFamily="34" charset="-127"/>
                <a:ea typeface="Malgun Gothic" panose="020B0503020000020004" pitchFamily="34" charset="-127"/>
              </a:rPr>
              <a:pPr/>
              <a:t>30</a:t>
            </a:fld>
            <a:endParaRPr lang="zh-CN" altLang="en-US" smtClean="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83634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extLst>
      <p:ext uri="{BB962C8B-B14F-4D97-AF65-F5344CB8AC3E}">
        <p14:creationId xmlns:p14="http://schemas.microsoft.com/office/powerpoint/2010/main" val="312199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extLst>
      <p:ext uri="{BB962C8B-B14F-4D97-AF65-F5344CB8AC3E}">
        <p14:creationId xmlns:p14="http://schemas.microsoft.com/office/powerpoint/2010/main" val="365657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53104EBB-0E67-4A8F-8892-A39B7B2E550D}" type="slidenum">
              <a:rPr lang="zh-CN" altLang="en-US" smtClean="0"/>
              <a:t>6</a:t>
            </a:fld>
            <a:endParaRPr lang="zh-CN" altLang="en-US"/>
          </a:p>
        </p:txBody>
      </p:sp>
    </p:spTree>
    <p:extLst>
      <p:ext uri="{BB962C8B-B14F-4D97-AF65-F5344CB8AC3E}">
        <p14:creationId xmlns:p14="http://schemas.microsoft.com/office/powerpoint/2010/main" val="3539062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extLst>
      <p:ext uri="{BB962C8B-B14F-4D97-AF65-F5344CB8AC3E}">
        <p14:creationId xmlns:p14="http://schemas.microsoft.com/office/powerpoint/2010/main" val="310002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53104EBB-0E67-4A8F-8892-A39B7B2E550D}" type="slidenum">
              <a:rPr lang="zh-CN" altLang="en-US" smtClean="0"/>
              <a:t>8</a:t>
            </a:fld>
            <a:endParaRPr lang="zh-CN" altLang="en-US"/>
          </a:p>
        </p:txBody>
      </p:sp>
    </p:spTree>
    <p:extLst>
      <p:ext uri="{BB962C8B-B14F-4D97-AF65-F5344CB8AC3E}">
        <p14:creationId xmlns:p14="http://schemas.microsoft.com/office/powerpoint/2010/main" val="95642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5772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2017/11/26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34565117"/>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18080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19547"/>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E2F20FC-145E-4034-86AC-8B4FEA629A51}" type="datetimeFigureOut">
              <a:rPr lang="zh-CN" altLang="en-US" smtClean="0"/>
              <a:t>2017/11/26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5037193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E2F20FC-145E-4034-86AC-8B4FEA629A51}" type="datetimeFigureOut">
              <a:rPr lang="zh-CN" altLang="en-US" smtClean="0"/>
              <a:t>2017/11/26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120864550"/>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2017/11/26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79256627"/>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2017/11/26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696257708"/>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文本框 2"/>
          <p:cNvSpPr txBox="1"/>
          <p:nvPr userDrawn="1"/>
        </p:nvSpPr>
        <p:spPr>
          <a:xfrm>
            <a:off x="194140" y="412682"/>
            <a:ext cx="2465430" cy="392324"/>
          </a:xfrm>
          <a:prstGeom prst="rect">
            <a:avLst/>
          </a:prstGeom>
          <a:noFill/>
        </p:spPr>
        <p:txBody>
          <a:bodyPr wrap="square" lIns="68571" tIns="34285" rIns="68571" bIns="34285" rtlCol="0">
            <a:spAutoFit/>
          </a:bodyPr>
          <a:lstStyle/>
          <a:p>
            <a:pPr algn="ctr"/>
            <a:r>
              <a:rPr lang="zh-CN" altLang="en-US" sz="2100" b="1" dirty="0">
                <a:solidFill>
                  <a:schemeClr val="accent1"/>
                </a:solidFill>
                <a:latin typeface="微软雅黑" pitchFamily="34" charset="-122"/>
                <a:ea typeface="微软雅黑" pitchFamily="34" charset="-122"/>
              </a:rPr>
              <a:t>点击输入标题内容</a:t>
            </a:r>
          </a:p>
        </p:txBody>
      </p:sp>
    </p:spTree>
    <p:extLst>
      <p:ext uri="{BB962C8B-B14F-4D97-AF65-F5344CB8AC3E}">
        <p14:creationId xmlns:p14="http://schemas.microsoft.com/office/powerpoint/2010/main" val="164024170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2017/11/26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22846801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E2F20FC-145E-4034-86AC-8B4FEA629A51}" type="datetimeFigureOut">
              <a:rPr lang="zh-CN" altLang="en-US" smtClean="0"/>
              <a:t>2017/11/26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296464583"/>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E2F20FC-145E-4034-86AC-8B4FEA629A51}" type="datetimeFigureOut">
              <a:rPr lang="zh-CN" altLang="en-US" smtClean="0"/>
              <a:t>2017/11/26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734629169"/>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E2F20FC-145E-4034-86AC-8B4FEA629A51}" type="datetimeFigureOut">
              <a:rPr lang="zh-CN" altLang="en-US" smtClean="0"/>
              <a:t>2017/11/26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662440738"/>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E2F20FC-145E-4034-86AC-8B4FEA629A51}" type="datetimeFigureOut">
              <a:rPr lang="zh-CN" altLang="en-US" smtClean="0"/>
              <a:t>2017/11/26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336744880"/>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F20FC-145E-4034-86AC-8B4FEA629A51}" type="datetimeFigureOut">
              <a:rPr lang="zh-CN" altLang="en-US" smtClean="0"/>
              <a:t>2017/11/26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55148271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89"/>
            <a:ext cx="9144000" cy="5145024"/>
          </a:xfrm>
          <a:prstGeom prst="rect">
            <a:avLst/>
          </a:prstGeom>
        </p:spPr>
      </p:pic>
    </p:spTree>
    <p:extLst>
      <p:ext uri="{BB962C8B-B14F-4D97-AF65-F5344CB8AC3E}">
        <p14:creationId xmlns:p14="http://schemas.microsoft.com/office/powerpoint/2010/main" val="507757917"/>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89"/>
            <a:ext cx="9144000" cy="5145024"/>
          </a:xfrm>
          <a:prstGeom prst="rect">
            <a:avLst/>
          </a:prstGeom>
        </p:spPr>
      </p:pic>
      <p:sp>
        <p:nvSpPr>
          <p:cNvPr id="7" name="矩形 6"/>
          <p:cNvSpPr/>
          <p:nvPr userDrawn="1"/>
        </p:nvSpPr>
        <p:spPr>
          <a:xfrm>
            <a:off x="2419520" y="0"/>
            <a:ext cx="4701472" cy="4353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41754863"/>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E2F20FC-145E-4034-86AC-8B4FEA629A51}" type="datetimeFigureOut">
              <a:rPr lang="zh-CN" altLang="en-US" smtClean="0"/>
              <a:t>2017/11/26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717103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1" r:id="rId8"/>
    <p:sldLayoutId id="2147483694" r:id="rId9"/>
    <p:sldLayoutId id="2147483693" r:id="rId10"/>
    <p:sldLayoutId id="2147483692" r:id="rId11"/>
    <p:sldLayoutId id="2147483680" r:id="rId12"/>
    <p:sldLayoutId id="2147483681" r:id="rId13"/>
    <p:sldLayoutId id="2147483682" r:id="rId14"/>
    <p:sldLayoutId id="2147483683" r:id="rId15"/>
    <p:sldLayoutId id="2147483687" r:id="rId16"/>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5.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058" y="475916"/>
            <a:ext cx="2776756" cy="1960441"/>
          </a:xfrm>
          <a:prstGeom prst="rect">
            <a:avLst/>
          </a:prstGeom>
        </p:spPr>
      </p:pic>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18581"/>
          <a:stretch/>
        </p:blipFill>
        <p:spPr>
          <a:xfrm flipV="1">
            <a:off x="5005186" y="-1"/>
            <a:ext cx="4149700" cy="4376057"/>
          </a:xfrm>
          <a:prstGeom prst="rect">
            <a:avLst/>
          </a:prstGeom>
        </p:spPr>
      </p:pic>
      <p:pic>
        <p:nvPicPr>
          <p:cNvPr id="9" name="图片 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18581"/>
          <a:stretch/>
        </p:blipFill>
        <p:spPr>
          <a:xfrm flipH="1" flipV="1">
            <a:off x="0" y="0"/>
            <a:ext cx="4149700" cy="4376057"/>
          </a:xfrm>
          <a:prstGeom prst="rect">
            <a:avLst/>
          </a:prstGeom>
        </p:spPr>
      </p:pic>
      <p:sp>
        <p:nvSpPr>
          <p:cNvPr id="13" name="TextBox 27"/>
          <p:cNvSpPr txBox="1"/>
          <p:nvPr/>
        </p:nvSpPr>
        <p:spPr>
          <a:xfrm>
            <a:off x="3702156" y="2773773"/>
            <a:ext cx="1908414" cy="276999"/>
          </a:xfrm>
          <a:prstGeom prst="rect">
            <a:avLst/>
          </a:prstGeom>
          <a:noFill/>
        </p:spPr>
        <p:txBody>
          <a:bodyPr wrap="square">
            <a:spAutoFit/>
          </a:bodyPr>
          <a:lstStyle/>
          <a:p>
            <a:pPr algn="ctr">
              <a:defRPr/>
            </a:pPr>
            <a:r>
              <a:rPr lang="zh-CN" altLang="en-US" sz="1200" dirty="0" smtClean="0">
                <a:solidFill>
                  <a:schemeClr val="bg1"/>
                </a:solidFill>
                <a:latin typeface="微软雅黑" panose="020B0503020204020204" pitchFamily="34" charset="-122"/>
                <a:ea typeface="微软雅黑" panose="020B0503020204020204" pitchFamily="34" charset="-122"/>
              </a:rPr>
              <a:t>汇报人：千库网</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TextBox 2"/>
          <p:cNvSpPr txBox="1">
            <a:spLocks noChangeArrowheads="1"/>
          </p:cNvSpPr>
          <p:nvPr/>
        </p:nvSpPr>
        <p:spPr bwMode="auto">
          <a:xfrm>
            <a:off x="3332924" y="2228280"/>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zh-CN" altLang="en-US" sz="3200" b="1" dirty="0">
                <a:solidFill>
                  <a:schemeClr val="bg1"/>
                </a:solidFill>
                <a:latin typeface="微软雅黑" panose="020B0503020204020204" pitchFamily="34" charset="-122"/>
                <a:ea typeface="微软雅黑" panose="020B0503020204020204" pitchFamily="34" charset="-122"/>
              </a:rPr>
              <a:t>教学</a:t>
            </a:r>
            <a:r>
              <a:rPr lang="zh-CN" altLang="en-US" sz="3200" b="1" dirty="0" smtClean="0">
                <a:solidFill>
                  <a:schemeClr val="bg1"/>
                </a:solidFill>
                <a:latin typeface="微软雅黑" panose="020B0503020204020204" pitchFamily="34" charset="-122"/>
                <a:ea typeface="微软雅黑" panose="020B0503020204020204" pitchFamily="34" charset="-122"/>
              </a:rPr>
              <a:t>培训课件</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462989" y="3090054"/>
            <a:ext cx="2398825" cy="1501626"/>
          </a:xfrm>
          <a:prstGeom prst="rect">
            <a:avLst/>
          </a:prstGeom>
        </p:spPr>
      </p:pic>
      <p:pic>
        <p:nvPicPr>
          <p:cNvPr id="6" name="图片 5"/>
          <p:cNvPicPr>
            <a:picLocks noChangeAspect="1"/>
          </p:cNvPicPr>
          <p:nvPr/>
        </p:nvPicPr>
        <p:blipFill>
          <a:blip r:embed="rId8"/>
          <a:stretch>
            <a:fillRect/>
          </a:stretch>
        </p:blipFill>
        <p:spPr>
          <a:xfrm>
            <a:off x="7146793" y="502717"/>
            <a:ext cx="1335140" cy="2017951"/>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2420" y="2927877"/>
            <a:ext cx="2437185" cy="2215623"/>
          </a:xfrm>
          <a:prstGeom prst="rect">
            <a:avLst/>
          </a:prstGeom>
        </p:spPr>
      </p:pic>
      <p:pic>
        <p:nvPicPr>
          <p:cNvPr id="15"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8049" y="1666114"/>
            <a:ext cx="2966891" cy="2769315"/>
          </a:xfrm>
          <a:prstGeom prst="rect">
            <a:avLst/>
          </a:prstGeom>
        </p:spPr>
      </p:pic>
    </p:spTree>
    <p:extLst>
      <p:ext uri="{BB962C8B-B14F-4D97-AF65-F5344CB8AC3E}">
        <p14:creationId xmlns:p14="http://schemas.microsoft.com/office/powerpoint/2010/main" val="3156836669"/>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1+#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2"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000"/>
                                        <p:tgtEl>
                                          <p:spTgt spid="16"/>
                                        </p:tgtEl>
                                      </p:cBhvr>
                                    </p:animEffect>
                                  </p:childTnLst>
                                </p:cTn>
                              </p:par>
                            </p:childTnLst>
                          </p:cTn>
                        </p:par>
                        <p:par>
                          <p:cTn id="23" fill="hold">
                            <p:stCondLst>
                              <p:cond delay="3500"/>
                            </p:stCondLst>
                            <p:childTnLst>
                              <p:par>
                                <p:cTn id="24" presetID="2" presetClass="entr" presetSubtype="9" fill="hold" grpId="0" nodeType="after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4250"/>
                            </p:stCondLst>
                            <p:childTnLst>
                              <p:par>
                                <p:cTn id="29" presetID="38" presetClass="entr" presetSubtype="0" accel="50000" fill="hold" grpId="0" nodeType="afterEffect">
                                  <p:stCondLst>
                                    <p:cond delay="0"/>
                                  </p:stCondLst>
                                  <p:iterate type="lt">
                                    <p:tmPct val="50000"/>
                                  </p:iterate>
                                  <p:childTnLst>
                                    <p:set>
                                      <p:cBhvr>
                                        <p:cTn id="30" dur="1" fill="hold">
                                          <p:stCondLst>
                                            <p:cond delay="0"/>
                                          </p:stCondLst>
                                        </p:cTn>
                                        <p:tgtEl>
                                          <p:spTgt spid="13"/>
                                        </p:tgtEl>
                                        <p:attrNameLst>
                                          <p:attrName>style.visibility</p:attrName>
                                        </p:attrNameLst>
                                      </p:cBhvr>
                                      <p:to>
                                        <p:strVal val="visible"/>
                                      </p:to>
                                    </p:set>
                                    <p:set>
                                      <p:cBhvr>
                                        <p:cTn id="31" dur="96" fill="hold">
                                          <p:stCondLst>
                                            <p:cond delay="0"/>
                                          </p:stCondLst>
                                        </p:cTn>
                                        <p:tgtEl>
                                          <p:spTgt spid="13"/>
                                        </p:tgtEl>
                                        <p:attrNameLst>
                                          <p:attrName>style.rotation</p:attrName>
                                        </p:attrNameLst>
                                      </p:cBhvr>
                                      <p:to>
                                        <p:strVal val="-45.0"/>
                                      </p:to>
                                    </p:set>
                                    <p:anim calcmode="lin" valueType="num">
                                      <p:cBhvr>
                                        <p:cTn id="32" dur="96" fill="hold">
                                          <p:stCondLst>
                                            <p:cond delay="96"/>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33" dur="96"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34" dur="33" decel="50000" autoRev="1" fill="hold">
                                          <p:stCondLst>
                                            <p:cond delay="96"/>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35" dur="29" fill="hold">
                                          <p:stCondLst>
                                            <p:cond delay="181"/>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36" fill="hold">
                            <p:stCondLst>
                              <p:cond delay="5090"/>
                            </p:stCondLst>
                            <p:childTnLst>
                              <p:par>
                                <p:cTn id="37" presetID="42"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a:grpSpLocks/>
          </p:cNvGrpSpPr>
          <p:nvPr/>
        </p:nvGrpSpPr>
        <p:grpSpPr bwMode="auto">
          <a:xfrm>
            <a:off x="395642" y="951945"/>
            <a:ext cx="4453516" cy="3745706"/>
            <a:chOff x="720" y="839"/>
            <a:chExt cx="3740" cy="3146"/>
          </a:xfrm>
          <a:solidFill>
            <a:schemeClr val="accent2"/>
          </a:solidFill>
        </p:grpSpPr>
        <p:sp>
          <p:nvSpPr>
            <p:cNvPr id="28"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29"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30"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31"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32"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33"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34"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35"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36"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37"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38"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39"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40"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41"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42"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43"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44"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45"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46"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47"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48"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49"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50"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51"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52"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53"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54"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55"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56"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57"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58"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59"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60"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61"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62"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63"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64"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65"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66"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67"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68"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69"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70"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71"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72"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73"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74"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75"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76"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77"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78"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79"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80"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81"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82"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83"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84"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85"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86"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headEnd/>
              <a:tailEnd/>
            </a:ln>
          </p:spPr>
          <p:txBody>
            <a:bodyPr/>
            <a:lstStyle/>
            <a:p>
              <a:endParaRPr lang="zh-CN" altLang="en-US" dirty="0">
                <a:ea typeface="微软雅黑" pitchFamily="34" charset="-122"/>
              </a:endParaRPr>
            </a:p>
          </p:txBody>
        </p:sp>
        <p:sp>
          <p:nvSpPr>
            <p:cNvPr id="87"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88"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sp>
          <p:nvSpPr>
            <p:cNvPr id="89"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headEnd/>
              <a:tailEnd/>
            </a:ln>
          </p:spPr>
          <p:txBody>
            <a:bodyPr/>
            <a:lstStyle/>
            <a:p>
              <a:endParaRPr lang="zh-CN" altLang="en-US" dirty="0">
                <a:ea typeface="微软雅黑" pitchFamily="34" charset="-122"/>
              </a:endParaRPr>
            </a:p>
          </p:txBody>
        </p:sp>
      </p:grpSp>
      <p:sp>
        <p:nvSpPr>
          <p:cNvPr id="90" name="Freeform 78"/>
          <p:cNvSpPr>
            <a:spLocks/>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1"/>
          </a:solidFill>
          <a:ln w="6350">
            <a:solidFill>
              <a:schemeClr val="tx1">
                <a:lumMod val="85000"/>
                <a:lumOff val="15000"/>
              </a:schemeClr>
            </a:solidFill>
            <a:prstDash val="solid"/>
            <a:round/>
            <a:headEnd/>
            <a:tailEnd/>
          </a:ln>
        </p:spPr>
        <p:txBody>
          <a:bodyPr lIns="68595" tIns="34297" rIns="68595" bIns="34297"/>
          <a:lstStyle/>
          <a:p>
            <a:endParaRPr lang="zh-CN" altLang="en-US" dirty="0">
              <a:ea typeface="微软雅黑" pitchFamily="34" charset="-122"/>
            </a:endParaRPr>
          </a:p>
        </p:txBody>
      </p:sp>
      <p:sp>
        <p:nvSpPr>
          <p:cNvPr id="91" name="Freeform 92"/>
          <p:cNvSpPr>
            <a:spLocks/>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1"/>
          </a:solidFill>
          <a:ln w="6350">
            <a:solidFill>
              <a:schemeClr val="tx1">
                <a:lumMod val="85000"/>
                <a:lumOff val="15000"/>
              </a:schemeClr>
            </a:solidFill>
            <a:prstDash val="solid"/>
            <a:round/>
            <a:headEnd/>
            <a:tailEnd/>
          </a:ln>
        </p:spPr>
        <p:txBody>
          <a:bodyPr lIns="68595" tIns="34297" rIns="68595" bIns="34297"/>
          <a:lstStyle/>
          <a:p>
            <a:endParaRPr lang="zh-CN" altLang="en-US" dirty="0">
              <a:ea typeface="微软雅黑" pitchFamily="34" charset="-122"/>
            </a:endParaRPr>
          </a:p>
        </p:txBody>
      </p:sp>
      <p:sp>
        <p:nvSpPr>
          <p:cNvPr id="92" name="Freeform 100"/>
          <p:cNvSpPr>
            <a:spLocks/>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headEnd/>
            <a:tailEnd/>
          </a:ln>
        </p:spPr>
        <p:txBody>
          <a:bodyPr lIns="68595" tIns="34297" rIns="68595" bIns="34297"/>
          <a:lstStyle/>
          <a:p>
            <a:endParaRPr lang="zh-CN" altLang="en-US" dirty="0">
              <a:ea typeface="微软雅黑" pitchFamily="34" charset="-122"/>
            </a:endParaRPr>
          </a:p>
        </p:txBody>
      </p:sp>
      <p:sp>
        <p:nvSpPr>
          <p:cNvPr id="93" name="Freeform 82"/>
          <p:cNvSpPr>
            <a:spLocks/>
          </p:cNvSpPr>
          <p:nvPr/>
        </p:nvSpPr>
        <p:spPr bwMode="gray">
          <a:xfrm>
            <a:off x="4001418" y="3259375"/>
            <a:ext cx="336990"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1"/>
          </a:solidFill>
          <a:ln w="6350">
            <a:solidFill>
              <a:schemeClr val="tx1">
                <a:lumMod val="85000"/>
                <a:lumOff val="15000"/>
              </a:schemeClr>
            </a:solidFill>
            <a:prstDash val="solid"/>
            <a:round/>
            <a:headEnd/>
            <a:tailEnd/>
          </a:ln>
        </p:spPr>
        <p:txBody>
          <a:bodyPr lIns="68595" tIns="34297" rIns="68595" bIns="34297"/>
          <a:lstStyle/>
          <a:p>
            <a:endParaRPr lang="zh-CN" altLang="en-US" dirty="0">
              <a:ea typeface="微软雅黑" pitchFamily="34" charset="-122"/>
            </a:endParaRPr>
          </a:p>
        </p:txBody>
      </p:sp>
      <p:cxnSp>
        <p:nvCxnSpPr>
          <p:cNvPr id="94" name="直接连接符 93"/>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400" dirty="0">
              <a:solidFill>
                <a:schemeClr val="tx1">
                  <a:lumMod val="85000"/>
                  <a:lumOff val="15000"/>
                </a:schemeClr>
              </a:solidFill>
              <a:latin typeface="微软雅黑" pitchFamily="34" charset="-122"/>
              <a:ea typeface="微软雅黑" pitchFamily="34" charset="-122"/>
            </a:endParaRPr>
          </a:p>
        </p:txBody>
      </p:sp>
      <p:sp>
        <p:nvSpPr>
          <p:cNvPr id="103" name="矩形 102"/>
          <p:cNvSpPr/>
          <p:nvPr/>
        </p:nvSpPr>
        <p:spPr>
          <a:xfrm>
            <a:off x="5027553" y="2554528"/>
            <a:ext cx="1234359" cy="288498"/>
          </a:xfrm>
          <a:prstGeom prst="rect">
            <a:avLst/>
          </a:prstGeom>
        </p:spPr>
        <p:txBody>
          <a:bodyPr wrap="none" lIns="68595" tIns="34297" rIns="68595" bIns="34297">
            <a:spAutoFit/>
          </a:bodyPr>
          <a:lstStyle/>
          <a:p>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400">
              <a:solidFill>
                <a:schemeClr val="tx1">
                  <a:lumMod val="85000"/>
                  <a:lumOff val="15000"/>
                </a:schemeClr>
              </a:solidFill>
              <a:latin typeface="微软雅黑" pitchFamily="34" charset="-122"/>
              <a:ea typeface="微软雅黑" pitchFamily="34" charset="-122"/>
            </a:endParaRPr>
          </a:p>
        </p:txBody>
      </p:sp>
      <p:sp>
        <p:nvSpPr>
          <p:cNvPr id="104" name="矩形 103"/>
          <p:cNvSpPr/>
          <p:nvPr/>
        </p:nvSpPr>
        <p:spPr>
          <a:xfrm>
            <a:off x="5027553" y="3053608"/>
            <a:ext cx="1234359" cy="288498"/>
          </a:xfrm>
          <a:prstGeom prst="rect">
            <a:avLst/>
          </a:prstGeom>
        </p:spPr>
        <p:txBody>
          <a:bodyPr wrap="none" lIns="68595" tIns="34297" rIns="68595" bIns="34297">
            <a:spAutoFit/>
          </a:bodyPr>
          <a:lstStyle/>
          <a:p>
            <a:r>
              <a:rPr lang="zh-CN" altLang="en-US" sz="14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400">
              <a:solidFill>
                <a:schemeClr val="tx1">
                  <a:lumMod val="85000"/>
                  <a:lumOff val="15000"/>
                </a:schemeClr>
              </a:solidFill>
              <a:latin typeface="微软雅黑" pitchFamily="34" charset="-122"/>
              <a:ea typeface="微软雅黑" pitchFamily="34" charset="-122"/>
            </a:endParaRPr>
          </a:p>
        </p:txBody>
      </p:sp>
      <p:sp>
        <p:nvSpPr>
          <p:cNvPr id="105" name="矩形 104"/>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400" dirty="0">
              <a:solidFill>
                <a:schemeClr val="tx1">
                  <a:lumMod val="85000"/>
                  <a:lumOff val="15000"/>
                </a:schemeClr>
              </a:solidFill>
              <a:latin typeface="微软雅黑" pitchFamily="34" charset="-122"/>
              <a:ea typeface="微软雅黑" pitchFamily="34" charset="-122"/>
            </a:endParaRPr>
          </a:p>
        </p:txBody>
      </p:sp>
      <p:sp>
        <p:nvSpPr>
          <p:cNvPr id="106" name="矩形标注 105"/>
          <p:cNvSpPr/>
          <p:nvPr/>
        </p:nvSpPr>
        <p:spPr>
          <a:xfrm>
            <a:off x="6607140" y="1688944"/>
            <a:ext cx="2175135" cy="2923856"/>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dirty="0">
              <a:ea typeface="微软雅黑" pitchFamily="34" charset="-122"/>
            </a:endParaRPr>
          </a:p>
        </p:txBody>
      </p:sp>
      <p:sp>
        <p:nvSpPr>
          <p:cNvPr id="107" name="TextBox 106"/>
          <p:cNvSpPr txBox="1"/>
          <p:nvPr/>
        </p:nvSpPr>
        <p:spPr>
          <a:xfrm>
            <a:off x="6715167" y="1790179"/>
            <a:ext cx="2067109" cy="2709973"/>
          </a:xfrm>
          <a:prstGeom prst="rect">
            <a:avLst/>
          </a:prstGeom>
          <a:noFill/>
        </p:spPr>
        <p:txBody>
          <a:bodyPr wrap="square" lIns="68595" tIns="34297" rIns="68595" bIns="34297" rtlCol="0">
            <a:spAutoFit/>
          </a:bodyPr>
          <a:lstStyle/>
          <a:p>
            <a:pPr>
              <a:lnSpc>
                <a:spcPct val="130000"/>
              </a:lnSpc>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solidFill>
              <a:latin typeface="微软雅黑" pitchFamily="34" charset="-122"/>
              <a:ea typeface="微软雅黑" pitchFamily="34" charset="-122"/>
            </a:endParaRPr>
          </a:p>
          <a:p>
            <a:pPr>
              <a:lnSpc>
                <a:spcPct val="130000"/>
              </a:lnSpc>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val="77953559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8000">
                                          <p:cBhvr additive="base">
                                            <p:cTn id="7"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500"/>
                                            <p:tgtEl>
                                              <p:spTgt spid="106"/>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7"/>
                                            </p:tgtEl>
                                            <p:attrNameLst>
                                              <p:attrName>style.visibility</p:attrName>
                                            </p:attrNameLst>
                                          </p:cBhvr>
                                          <p:to>
                                            <p:strVal val="visible"/>
                                          </p:to>
                                        </p:set>
                                        <p:animEffect transition="in" filter="wipe(left)">
                                          <p:cBhvr>
                                            <p:cTn id="65" dur="100"/>
                                            <p:tgtEl>
                                              <p:spTgt spid="10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7"/>
                                            </p:tgtEl>
                                          </p:cBhvr>
                                          <p:to x="80000" y="100000"/>
                                        </p:animScale>
                                        <p:anim by="(#ppt_w*0.10)" calcmode="lin" valueType="num">
                                          <p:cBhvr>
                                            <p:cTn id="68" dur="50" autoRev="1" fill="hold">
                                              <p:stCondLst>
                                                <p:cond delay="0"/>
                                              </p:stCondLst>
                                            </p:cTn>
                                            <p:tgtEl>
                                              <p:spTgt spid="107"/>
                                            </p:tgtEl>
                                            <p:attrNameLst>
                                              <p:attrName>ppt_x</p:attrName>
                                            </p:attrNameLst>
                                          </p:cBhvr>
                                        </p:anim>
                                        <p:anim by="(-#ppt_w*0.10)" calcmode="lin" valueType="num">
                                          <p:cBhvr>
                                            <p:cTn id="69" dur="50" autoRev="1" fill="hold">
                                              <p:stCondLst>
                                                <p:cond delay="0"/>
                                              </p:stCondLst>
                                            </p:cTn>
                                            <p:tgtEl>
                                              <p:spTgt spid="107"/>
                                            </p:tgtEl>
                                            <p:attrNameLst>
                                              <p:attrName>ppt_y</p:attrName>
                                            </p:attrNameLst>
                                          </p:cBhvr>
                                        </p:anim>
                                        <p:animRot by="-480000">
                                          <p:cBhvr>
                                            <p:cTn id="70"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500"/>
                                            <p:tgtEl>
                                              <p:spTgt spid="106"/>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7"/>
                                            </p:tgtEl>
                                            <p:attrNameLst>
                                              <p:attrName>style.visibility</p:attrName>
                                            </p:attrNameLst>
                                          </p:cBhvr>
                                          <p:to>
                                            <p:strVal val="visible"/>
                                          </p:to>
                                        </p:set>
                                        <p:animEffect transition="in" filter="wipe(left)">
                                          <p:cBhvr>
                                            <p:cTn id="65" dur="100"/>
                                            <p:tgtEl>
                                              <p:spTgt spid="10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7"/>
                                            </p:tgtEl>
                                          </p:cBhvr>
                                          <p:to x="80000" y="100000"/>
                                        </p:animScale>
                                        <p:anim by="(#ppt_w*0.10)" calcmode="lin" valueType="num">
                                          <p:cBhvr>
                                            <p:cTn id="68" dur="50" autoRev="1" fill="hold">
                                              <p:stCondLst>
                                                <p:cond delay="0"/>
                                              </p:stCondLst>
                                            </p:cTn>
                                            <p:tgtEl>
                                              <p:spTgt spid="107"/>
                                            </p:tgtEl>
                                            <p:attrNameLst>
                                              <p:attrName>ppt_x</p:attrName>
                                            </p:attrNameLst>
                                          </p:cBhvr>
                                        </p:anim>
                                        <p:anim by="(-#ppt_w*0.10)" calcmode="lin" valueType="num">
                                          <p:cBhvr>
                                            <p:cTn id="69" dur="50" autoRev="1" fill="hold">
                                              <p:stCondLst>
                                                <p:cond delay="0"/>
                                              </p:stCondLst>
                                            </p:cTn>
                                            <p:tgtEl>
                                              <p:spTgt spid="107"/>
                                            </p:tgtEl>
                                            <p:attrNameLst>
                                              <p:attrName>ppt_y</p:attrName>
                                            </p:attrNameLst>
                                          </p:cBhvr>
                                        </p:anim>
                                        <p:animRot by="-480000">
                                          <p:cBhvr>
                                            <p:cTn id="70"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415705" y="1214426"/>
            <a:ext cx="2087309" cy="1253081"/>
            <a:chOff x="1441450" y="1398043"/>
            <a:chExt cx="2019300" cy="1211904"/>
          </a:xfrm>
        </p:grpSpPr>
        <p:sp>
          <p:nvSpPr>
            <p:cNvPr id="56"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zh-CN" altLang="en-US" sz="1800" b="1" dirty="0">
                  <a:solidFill>
                    <a:schemeClr val="tx1">
                      <a:lumMod val="85000"/>
                      <a:lumOff val="15000"/>
                    </a:schemeClr>
                  </a:solidFill>
                  <a:latin typeface="微软雅黑" pitchFamily="34" charset="-122"/>
                  <a:ea typeface="微软雅黑" pitchFamily="34" charset="-122"/>
                </a:rPr>
                <a:t>添加文字</a:t>
              </a:r>
              <a:endParaRPr lang="en-US" altLang="zh-CN" sz="1800" b="1" dirty="0">
                <a:solidFill>
                  <a:schemeClr val="tx1">
                    <a:lumMod val="85000"/>
                    <a:lumOff val="15000"/>
                  </a:schemeClr>
                </a:solidFill>
                <a:latin typeface="微软雅黑" pitchFamily="34" charset="-122"/>
                <a:ea typeface="微软雅黑" pitchFamily="34" charset="-122"/>
              </a:endParaRPr>
            </a:p>
          </p:txBody>
        </p:sp>
        <p:sp>
          <p:nvSpPr>
            <p:cNvPr id="57" name="Text Placeholder 8"/>
            <p:cNvSpPr txBox="1">
              <a:spLocks/>
            </p:cNvSpPr>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zh-CN" altLang="en-US" sz="1100" dirty="0">
                  <a:solidFill>
                    <a:schemeClr val="tx1">
                      <a:lumMod val="85000"/>
                      <a:lumOff val="15000"/>
                    </a:schemeClr>
                  </a:solidFill>
                  <a:latin typeface="微软雅黑" pitchFamily="34" charset="-122"/>
                  <a:ea typeface="微软雅黑" pitchFamily="34" charset="-122"/>
                </a:rPr>
                <a:t>点击添加文字内容点击添加文字内容点击添加文字内容点击添加文字内容点击添加文字内容</a:t>
              </a:r>
              <a:endParaRPr lang="en-US" altLang="zh-CN" sz="1100" dirty="0">
                <a:solidFill>
                  <a:schemeClr val="tx1">
                    <a:lumMod val="85000"/>
                    <a:lumOff val="15000"/>
                  </a:schemeClr>
                </a:solidFill>
                <a:latin typeface="微软雅黑" pitchFamily="34" charset="-122"/>
                <a:ea typeface="微软雅黑" pitchFamily="34" charset="-122"/>
              </a:endParaRPr>
            </a:p>
          </p:txBody>
        </p:sp>
      </p:grpSp>
      <p:grpSp>
        <p:nvGrpSpPr>
          <p:cNvPr id="58" name="Group 43"/>
          <p:cNvGrpSpPr/>
          <p:nvPr/>
        </p:nvGrpSpPr>
        <p:grpSpPr>
          <a:xfrm>
            <a:off x="415703" y="3177811"/>
            <a:ext cx="2228139" cy="1329255"/>
            <a:chOff x="1441449" y="1375177"/>
            <a:chExt cx="2155542" cy="1285574"/>
          </a:xfrm>
        </p:grpSpPr>
        <p:sp>
          <p:nvSpPr>
            <p:cNvPr id="59" name="Text Placeholder 2"/>
            <p:cNvSpPr txBox="1">
              <a:spLocks/>
            </p:cNvSpPr>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800" b="1" dirty="0">
                  <a:solidFill>
                    <a:schemeClr val="tx1">
                      <a:lumMod val="85000"/>
                      <a:lumOff val="15000"/>
                    </a:schemeClr>
                  </a:solidFill>
                </a:rPr>
                <a:t>添加文字</a:t>
              </a:r>
              <a:endParaRPr lang="en-US" altLang="zh-CN" sz="1800" b="1" dirty="0">
                <a:solidFill>
                  <a:schemeClr val="tx1">
                    <a:lumMod val="85000"/>
                    <a:lumOff val="15000"/>
                  </a:schemeClr>
                </a:solidFill>
              </a:endParaRPr>
            </a:p>
          </p:txBody>
        </p:sp>
        <p:sp>
          <p:nvSpPr>
            <p:cNvPr id="60" name="Text Placeholder 8"/>
            <p:cNvSpPr txBox="1">
              <a:spLocks/>
            </p:cNvSpPr>
            <p:nvPr/>
          </p:nvSpPr>
          <p:spPr>
            <a:xfrm>
              <a:off x="1441449" y="1743554"/>
              <a:ext cx="2155542"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100" dirty="0">
                  <a:solidFill>
                    <a:schemeClr val="tx1">
                      <a:lumMod val="85000"/>
                      <a:lumOff val="15000"/>
                    </a:schemeClr>
                  </a:solidFill>
                </a:rPr>
                <a:t>点击添加文字内容点击添加文字内容点击添加文字内容点击添加文字内容点击添加文字内容</a:t>
              </a:r>
              <a:endParaRPr lang="en-US" altLang="zh-CN" sz="1100" dirty="0">
                <a:solidFill>
                  <a:schemeClr val="tx1">
                    <a:lumMod val="85000"/>
                    <a:lumOff val="15000"/>
                  </a:schemeClr>
                </a:solidFill>
              </a:endParaRPr>
            </a:p>
          </p:txBody>
        </p:sp>
      </p:grpSp>
      <p:grpSp>
        <p:nvGrpSpPr>
          <p:cNvPr id="61" name="Group 46"/>
          <p:cNvGrpSpPr/>
          <p:nvPr/>
        </p:nvGrpSpPr>
        <p:grpSpPr>
          <a:xfrm>
            <a:off x="6583049" y="1214427"/>
            <a:ext cx="2189738" cy="1297613"/>
            <a:chOff x="1342364" y="1398043"/>
            <a:chExt cx="2118392" cy="1254973"/>
          </a:xfrm>
        </p:grpSpPr>
        <p:sp>
          <p:nvSpPr>
            <p:cNvPr id="62" name="Text Placeholder 2"/>
            <p:cNvSpPr txBox="1">
              <a:spLocks/>
            </p:cNvSpPr>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800" b="1" dirty="0">
                  <a:solidFill>
                    <a:schemeClr val="tx1">
                      <a:lumMod val="85000"/>
                      <a:lumOff val="15000"/>
                    </a:schemeClr>
                  </a:solidFill>
                </a:rPr>
                <a:t>添加文字</a:t>
              </a:r>
              <a:endParaRPr lang="en-US" altLang="zh-CN" sz="1800" b="1" dirty="0">
                <a:solidFill>
                  <a:schemeClr val="tx1">
                    <a:lumMod val="85000"/>
                    <a:lumOff val="15000"/>
                  </a:schemeClr>
                </a:solidFill>
              </a:endParaRPr>
            </a:p>
          </p:txBody>
        </p:sp>
        <p:sp>
          <p:nvSpPr>
            <p:cNvPr id="63" name="Text Placeholder 8"/>
            <p:cNvSpPr txBox="1">
              <a:spLocks/>
            </p:cNvSpPr>
            <p:nvPr/>
          </p:nvSpPr>
          <p:spPr>
            <a:xfrm>
              <a:off x="1342364" y="1735819"/>
              <a:ext cx="2118392"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100" dirty="0">
                  <a:solidFill>
                    <a:schemeClr val="tx1">
                      <a:lumMod val="85000"/>
                      <a:lumOff val="15000"/>
                    </a:schemeClr>
                  </a:solidFill>
                </a:rPr>
                <a:t>点击添加文字内容点击添加文字内容点击添加文字内容点击添加文字内容点击添加文字内容</a:t>
              </a:r>
              <a:endParaRPr lang="en-US" altLang="zh-CN" sz="1100" dirty="0">
                <a:solidFill>
                  <a:schemeClr val="tx1">
                    <a:lumMod val="85000"/>
                    <a:lumOff val="15000"/>
                  </a:schemeClr>
                </a:solidFill>
              </a:endParaRPr>
            </a:p>
          </p:txBody>
        </p:sp>
      </p:grpSp>
      <p:grpSp>
        <p:nvGrpSpPr>
          <p:cNvPr id="64" name="Group 49"/>
          <p:cNvGrpSpPr/>
          <p:nvPr/>
        </p:nvGrpSpPr>
        <p:grpSpPr>
          <a:xfrm>
            <a:off x="6685478" y="3430004"/>
            <a:ext cx="2206822" cy="1301486"/>
            <a:chOff x="1441450" y="1619081"/>
            <a:chExt cx="2134919" cy="1258716"/>
          </a:xfrm>
        </p:grpSpPr>
        <p:sp>
          <p:nvSpPr>
            <p:cNvPr id="65" name="Text Placeholder 2"/>
            <p:cNvSpPr txBox="1">
              <a:spLocks/>
            </p:cNvSpPr>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800" b="1" dirty="0">
                  <a:solidFill>
                    <a:schemeClr val="tx1">
                      <a:lumMod val="85000"/>
                      <a:lumOff val="15000"/>
                    </a:schemeClr>
                  </a:solidFill>
                </a:rPr>
                <a:t>添加文字</a:t>
              </a:r>
              <a:endParaRPr lang="en-US" altLang="zh-CN" sz="1800" b="1" dirty="0">
                <a:solidFill>
                  <a:schemeClr val="tx1">
                    <a:lumMod val="85000"/>
                    <a:lumOff val="15000"/>
                  </a:schemeClr>
                </a:solidFill>
              </a:endParaRPr>
            </a:p>
          </p:txBody>
        </p:sp>
        <p:sp>
          <p:nvSpPr>
            <p:cNvPr id="66" name="Text Placeholder 8"/>
            <p:cNvSpPr txBox="1">
              <a:spLocks/>
            </p:cNvSpPr>
            <p:nvPr/>
          </p:nvSpPr>
          <p:spPr>
            <a:xfrm>
              <a:off x="1441450" y="1960600"/>
              <a:ext cx="2134919"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100" dirty="0">
                  <a:solidFill>
                    <a:schemeClr val="tx1">
                      <a:lumMod val="85000"/>
                      <a:lumOff val="15000"/>
                    </a:schemeClr>
                  </a:solidFill>
                </a:rPr>
                <a:t>点击添加文字内容点击添加文字内容点击添加文字内容点击添加文字内容点击添加文字内容</a:t>
              </a:r>
              <a:endParaRPr lang="en-US" altLang="zh-CN" sz="1100" dirty="0">
                <a:solidFill>
                  <a:schemeClr val="tx1">
                    <a:lumMod val="85000"/>
                    <a:lumOff val="15000"/>
                  </a:schemeClr>
                </a:solidFill>
              </a:endParaRPr>
            </a:p>
          </p:txBody>
        </p:sp>
      </p:grpSp>
      <p:cxnSp>
        <p:nvCxnSpPr>
          <p:cNvPr id="67" name="直接连接符 66"/>
          <p:cNvCxnSpPr>
            <a:stCxn id="20" idx="0"/>
          </p:cNvCxnSpPr>
          <p:nvPr/>
        </p:nvCxnSpPr>
        <p:spPr>
          <a:xfrm flipV="1">
            <a:off x="2784668" y="1729214"/>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503016" y="1729214"/>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3966163" y="1729214"/>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966164" y="1729214"/>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5147660" y="3558706"/>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503014" y="4032886"/>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6386816" y="3558707"/>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6386816" y="4257298"/>
            <a:ext cx="298662" cy="1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075770" y="2140500"/>
            <a:ext cx="1417795" cy="1418205"/>
            <a:chOff x="2714799" y="2648622"/>
            <a:chExt cx="1891378" cy="1891378"/>
          </a:xfrm>
          <a:solidFill>
            <a:schemeClr val="accent1"/>
          </a:solidFill>
        </p:grpSpPr>
        <p:sp>
          <p:nvSpPr>
            <p:cNvPr id="20" name="Oval 8"/>
            <p:cNvSpPr/>
            <p:nvPr/>
          </p:nvSpPr>
          <p:spPr>
            <a:xfrm>
              <a:off x="2714799"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5" name="Text Placeholder 2"/>
            <p:cNvSpPr txBox="1">
              <a:spLocks/>
            </p:cNvSpPr>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800" b="1" dirty="0">
                  <a:solidFill>
                    <a:schemeClr val="bg1"/>
                  </a:solidFill>
                  <a:latin typeface="微软雅黑" pitchFamily="34" charset="-122"/>
                  <a:ea typeface="微软雅黑" pitchFamily="34" charset="-122"/>
                </a:rPr>
                <a:t>项目一</a:t>
              </a:r>
              <a:endParaRPr lang="en-US" altLang="zh-CN" sz="1800" b="1" dirty="0">
                <a:solidFill>
                  <a:schemeClr val="bg1"/>
                </a:solidFill>
                <a:latin typeface="微软雅黑" pitchFamily="34" charset="-122"/>
                <a:ea typeface="微软雅黑" pitchFamily="34" charset="-122"/>
              </a:endParaRPr>
            </a:p>
          </p:txBody>
        </p:sp>
      </p:grpSp>
      <p:grpSp>
        <p:nvGrpSpPr>
          <p:cNvPr id="79" name="组合 78"/>
          <p:cNvGrpSpPr/>
          <p:nvPr/>
        </p:nvGrpSpPr>
        <p:grpSpPr>
          <a:xfrm>
            <a:off x="3257266" y="2140500"/>
            <a:ext cx="1417795" cy="1418205"/>
            <a:chOff x="4290947" y="2648622"/>
            <a:chExt cx="1891378" cy="1891378"/>
          </a:xfrm>
          <a:solidFill>
            <a:schemeClr val="accent2"/>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6" name="Text Placeholder 2"/>
            <p:cNvSpPr txBox="1">
              <a:spLocks/>
            </p:cNvSpPr>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800" b="1" dirty="0">
                  <a:solidFill>
                    <a:schemeClr val="bg1"/>
                  </a:solidFill>
                  <a:latin typeface="微软雅黑" pitchFamily="34" charset="-122"/>
                  <a:ea typeface="微软雅黑" pitchFamily="34" charset="-122"/>
                </a:rPr>
                <a:t>项目二</a:t>
              </a:r>
              <a:endParaRPr lang="en-US" altLang="zh-CN" sz="1800" b="1" dirty="0">
                <a:solidFill>
                  <a:schemeClr val="bg1"/>
                </a:solidFill>
                <a:latin typeface="微软雅黑" pitchFamily="34" charset="-122"/>
                <a:ea typeface="微软雅黑" pitchFamily="34" charset="-122"/>
              </a:endParaRPr>
            </a:p>
          </p:txBody>
        </p:sp>
      </p:grpSp>
      <p:grpSp>
        <p:nvGrpSpPr>
          <p:cNvPr id="80" name="组合 79"/>
          <p:cNvGrpSpPr/>
          <p:nvPr/>
        </p:nvGrpSpPr>
        <p:grpSpPr>
          <a:xfrm>
            <a:off x="4438762" y="2140500"/>
            <a:ext cx="1417795" cy="1418205"/>
            <a:chOff x="5867096" y="2648622"/>
            <a:chExt cx="1891378" cy="1891378"/>
          </a:xfrm>
          <a:solidFill>
            <a:schemeClr val="accent1"/>
          </a:solidFill>
        </p:grpSpPr>
        <p:sp>
          <p:nvSpPr>
            <p:cNvPr id="53" name="Oval 10"/>
            <p:cNvSpPr/>
            <p:nvPr/>
          </p:nvSpPr>
          <p:spPr>
            <a:xfrm>
              <a:off x="5867096"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7" name="Text Placeholder 2"/>
            <p:cNvSpPr txBox="1">
              <a:spLocks/>
            </p:cNvSpPr>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800" b="1" dirty="0">
                  <a:solidFill>
                    <a:schemeClr val="bg1"/>
                  </a:solidFill>
                  <a:latin typeface="微软雅黑" pitchFamily="34" charset="-122"/>
                  <a:ea typeface="微软雅黑" pitchFamily="34" charset="-122"/>
                </a:rPr>
                <a:t>项目三</a:t>
              </a:r>
              <a:endParaRPr lang="en-US" altLang="zh-CN" sz="1800" b="1" dirty="0">
                <a:solidFill>
                  <a:schemeClr val="bg1"/>
                </a:solidFill>
                <a:latin typeface="微软雅黑" pitchFamily="34" charset="-122"/>
                <a:ea typeface="微软雅黑" pitchFamily="34" charset="-122"/>
              </a:endParaRPr>
            </a:p>
          </p:txBody>
        </p:sp>
      </p:grpSp>
      <p:grpSp>
        <p:nvGrpSpPr>
          <p:cNvPr id="81" name="组合 80"/>
          <p:cNvGrpSpPr/>
          <p:nvPr/>
        </p:nvGrpSpPr>
        <p:grpSpPr>
          <a:xfrm>
            <a:off x="5677919" y="2140500"/>
            <a:ext cx="1417795" cy="1418205"/>
            <a:chOff x="7520165" y="2648622"/>
            <a:chExt cx="1891378" cy="1891378"/>
          </a:xfrm>
          <a:solidFill>
            <a:schemeClr val="accent2"/>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8" name="Text Placeholder 2"/>
            <p:cNvSpPr txBox="1">
              <a:spLocks/>
            </p:cNvSpPr>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800" b="1" dirty="0">
                  <a:solidFill>
                    <a:schemeClr val="bg1"/>
                  </a:solidFill>
                  <a:latin typeface="微软雅黑" pitchFamily="34" charset="-122"/>
                  <a:ea typeface="微软雅黑" pitchFamily="34" charset="-122"/>
                </a:rPr>
                <a:t>项目四</a:t>
              </a:r>
              <a:endParaRPr lang="en-US" altLang="zh-CN" sz="18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98262091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25957" y="3425154"/>
            <a:ext cx="842415" cy="715570"/>
          </a:xfrm>
          <a:prstGeom prst="rect">
            <a:avLst/>
          </a:prstGeom>
          <a:noFill/>
        </p:spPr>
        <p:txBody>
          <a:bodyPr wrap="square" lIns="68571" tIns="34285" rIns="68571" bIns="34285"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400" dirty="0">
                <a:solidFill>
                  <a:schemeClr val="tx1">
                    <a:lumMod val="85000"/>
                    <a:lumOff val="15000"/>
                  </a:schemeClr>
                </a:solidFill>
              </a:rPr>
              <a:t>点击添加</a:t>
            </a:r>
            <a:endParaRPr lang="en-US" altLang="zh-CN" sz="1400" dirty="0">
              <a:solidFill>
                <a:schemeClr val="tx1">
                  <a:lumMod val="85000"/>
                  <a:lumOff val="15000"/>
                </a:schemeClr>
              </a:solidFill>
            </a:endParaRPr>
          </a:p>
          <a:p>
            <a:r>
              <a:rPr lang="zh-CN" altLang="en-US" sz="1400" dirty="0">
                <a:solidFill>
                  <a:schemeClr val="tx1">
                    <a:lumMod val="85000"/>
                    <a:lumOff val="15000"/>
                  </a:schemeClr>
                </a:solidFill>
              </a:rPr>
              <a:t>文字</a:t>
            </a:r>
          </a:p>
        </p:txBody>
      </p:sp>
      <p:sp>
        <p:nvSpPr>
          <p:cNvPr id="17" name="TextBox 16"/>
          <p:cNvSpPr txBox="1"/>
          <p:nvPr/>
        </p:nvSpPr>
        <p:spPr>
          <a:xfrm>
            <a:off x="2123749" y="2305830"/>
            <a:ext cx="1193420" cy="931014"/>
          </a:xfrm>
          <a:prstGeom prst="rect">
            <a:avLst/>
          </a:prstGeom>
          <a:noFill/>
        </p:spPr>
        <p:txBody>
          <a:bodyPr wrap="square" lIns="68571" tIns="34285" rIns="68571" bIns="34285" rtlCol="0" anchor="ctr">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点击添加</a:t>
            </a:r>
            <a:endParaRPr lang="en-US" altLang="zh-CN" sz="1400" dirty="0">
              <a:solidFill>
                <a:schemeClr val="tx1">
                  <a:lumMod val="85000"/>
                  <a:lumOff val="15000"/>
                </a:schemeClr>
              </a:solidFill>
              <a:latin typeface="微软雅黑" pitchFamily="34" charset="-122"/>
              <a:ea typeface="微软雅黑" pitchFamily="34" charset="-122"/>
            </a:endParaRPr>
          </a:p>
          <a:p>
            <a:pPr algn="ctr"/>
            <a:r>
              <a:rPr lang="zh-CN" altLang="en-US" sz="1400" dirty="0">
                <a:solidFill>
                  <a:schemeClr val="tx1">
                    <a:lumMod val="85000"/>
                    <a:lumOff val="15000"/>
                  </a:schemeClr>
                </a:solidFill>
                <a:latin typeface="微软雅黑" pitchFamily="34" charset="-122"/>
                <a:ea typeface="微软雅黑" pitchFamily="34" charset="-122"/>
              </a:rPr>
              <a:t>文字点击添加</a:t>
            </a:r>
            <a:endParaRPr lang="en-US" altLang="zh-CN" sz="1400" dirty="0">
              <a:solidFill>
                <a:schemeClr val="tx1">
                  <a:lumMod val="85000"/>
                  <a:lumOff val="15000"/>
                </a:schemeClr>
              </a:solidFill>
              <a:latin typeface="微软雅黑" pitchFamily="34" charset="-122"/>
              <a:ea typeface="微软雅黑" pitchFamily="34" charset="-122"/>
            </a:endParaRPr>
          </a:p>
          <a:p>
            <a:pPr algn="ctr"/>
            <a:r>
              <a:rPr lang="zh-CN" altLang="en-US" sz="1400" dirty="0">
                <a:solidFill>
                  <a:schemeClr val="tx1">
                    <a:lumMod val="85000"/>
                    <a:lumOff val="15000"/>
                  </a:schemeClr>
                </a:solidFill>
                <a:latin typeface="微软雅黑" pitchFamily="34" charset="-122"/>
                <a:ea typeface="微软雅黑" pitchFamily="34" charset="-122"/>
              </a:rPr>
              <a:t>文字</a:t>
            </a:r>
          </a:p>
        </p:txBody>
      </p:sp>
      <p:sp>
        <p:nvSpPr>
          <p:cNvPr id="18" name="TextBox 17"/>
          <p:cNvSpPr txBox="1"/>
          <p:nvPr/>
        </p:nvSpPr>
        <p:spPr>
          <a:xfrm>
            <a:off x="3607913" y="3249780"/>
            <a:ext cx="842415" cy="715570"/>
          </a:xfrm>
          <a:prstGeom prst="rect">
            <a:avLst/>
          </a:prstGeom>
          <a:noFill/>
        </p:spPr>
        <p:txBody>
          <a:bodyPr wrap="square" lIns="68571" tIns="34285" rIns="68571" bIns="34285"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400" dirty="0">
                <a:solidFill>
                  <a:schemeClr val="tx1">
                    <a:lumMod val="85000"/>
                    <a:lumOff val="15000"/>
                  </a:schemeClr>
                </a:solidFill>
              </a:rPr>
              <a:t>点击添加</a:t>
            </a:r>
            <a:endParaRPr lang="en-US" altLang="zh-CN" sz="1400" dirty="0">
              <a:solidFill>
                <a:schemeClr val="tx1">
                  <a:lumMod val="85000"/>
                  <a:lumOff val="15000"/>
                </a:schemeClr>
              </a:solidFill>
            </a:endParaRPr>
          </a:p>
          <a:p>
            <a:r>
              <a:rPr lang="zh-CN" altLang="en-US" sz="1400" dirty="0">
                <a:solidFill>
                  <a:schemeClr val="tx1">
                    <a:lumMod val="85000"/>
                    <a:lumOff val="15000"/>
                  </a:schemeClr>
                </a:solidFill>
              </a:rPr>
              <a:t>文字</a:t>
            </a:r>
          </a:p>
        </p:txBody>
      </p:sp>
      <p:sp>
        <p:nvSpPr>
          <p:cNvPr id="19" name="TextBox 18"/>
          <p:cNvSpPr txBox="1"/>
          <p:nvPr/>
        </p:nvSpPr>
        <p:spPr>
          <a:xfrm>
            <a:off x="4689429" y="2546573"/>
            <a:ext cx="1193420" cy="500127"/>
          </a:xfrm>
          <a:prstGeom prst="rect">
            <a:avLst/>
          </a:prstGeom>
          <a:noFill/>
        </p:spPr>
        <p:txBody>
          <a:bodyPr wrap="square" lIns="68571" tIns="34285" rIns="68571" bIns="34285" rtlCol="0" anchor="ctr">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点击添加</a:t>
            </a:r>
            <a:endParaRPr lang="en-US" altLang="zh-CN" sz="1400" dirty="0">
              <a:solidFill>
                <a:schemeClr val="tx1">
                  <a:lumMod val="85000"/>
                  <a:lumOff val="15000"/>
                </a:schemeClr>
              </a:solidFill>
              <a:latin typeface="微软雅黑" pitchFamily="34" charset="-122"/>
              <a:ea typeface="微软雅黑" pitchFamily="34" charset="-122"/>
            </a:endParaRPr>
          </a:p>
          <a:p>
            <a:pPr algn="ctr"/>
            <a:r>
              <a:rPr lang="zh-CN" altLang="en-US" sz="1400" dirty="0">
                <a:solidFill>
                  <a:schemeClr val="tx1">
                    <a:lumMod val="85000"/>
                    <a:lumOff val="15000"/>
                  </a:schemeClr>
                </a:solidFill>
                <a:latin typeface="微软雅黑" pitchFamily="34" charset="-122"/>
                <a:ea typeface="微软雅黑" pitchFamily="34" charset="-122"/>
              </a:rPr>
              <a:t>文字点击</a:t>
            </a:r>
          </a:p>
        </p:txBody>
      </p:sp>
      <p:sp>
        <p:nvSpPr>
          <p:cNvPr id="20" name="矩形 19"/>
          <p:cNvSpPr/>
          <p:nvPr/>
        </p:nvSpPr>
        <p:spPr>
          <a:xfrm>
            <a:off x="6454229" y="1869835"/>
            <a:ext cx="1943204" cy="2630881"/>
          </a:xfrm>
          <a:prstGeom prst="rect">
            <a:avLst/>
          </a:prstGeom>
        </p:spPr>
        <p:txBody>
          <a:bodyPr wrap="square" lIns="68571" tIns="34285" rIns="68571" bIns="34285">
            <a:spAutoFit/>
          </a:bodyPr>
          <a:lstStyle/>
          <a:p>
            <a:pPr>
              <a:lnSpc>
                <a:spcPct val="150000"/>
              </a:lnSpc>
            </a:pPr>
            <a:r>
              <a:rPr lang="zh-CN" altLang="en-US" sz="1500" b="1" dirty="0">
                <a:solidFill>
                  <a:schemeClr val="accent1"/>
                </a:solidFill>
                <a:latin typeface="微软雅黑" pitchFamily="34" charset="-122"/>
                <a:ea typeface="微软雅黑" pitchFamily="34" charset="-122"/>
              </a:rPr>
              <a:t>点击添加小标题</a:t>
            </a:r>
            <a:endParaRPr lang="en-US" altLang="zh-CN" sz="1500" b="1" dirty="0">
              <a:solidFill>
                <a:schemeClr val="accent1"/>
              </a:solidFill>
              <a:latin typeface="微软雅黑" pitchFamily="34" charset="-122"/>
              <a:ea typeface="微软雅黑" pitchFamily="34" charset="-122"/>
            </a:endParaRPr>
          </a:p>
          <a:p>
            <a:pPr>
              <a:lnSpc>
                <a:spcPct val="15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21" name="Freeform 4"/>
          <p:cNvSpPr>
            <a:spLocks/>
          </p:cNvSpPr>
          <p:nvPr/>
        </p:nvSpPr>
        <p:spPr bwMode="auto">
          <a:xfrm>
            <a:off x="1838595" y="1906116"/>
            <a:ext cx="1746806"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3175" cap="flat" cmpd="sng" algn="ctr">
            <a:noFill/>
            <a:prstDash val="solid"/>
          </a:ln>
          <a:effectLst/>
          <a:extLst/>
        </p:spPr>
        <p:txBody>
          <a:bodyPr lIns="0" tIns="34285" rIns="0" bIns="34285" anchor="ctr"/>
          <a:lstStyle/>
          <a:p>
            <a:pPr algn="ctr" defTabSz="685800"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22" name="Freeform 6"/>
          <p:cNvSpPr>
            <a:spLocks/>
          </p:cNvSpPr>
          <p:nvPr/>
        </p:nvSpPr>
        <p:spPr bwMode="auto">
          <a:xfrm>
            <a:off x="3330305" y="2858507"/>
            <a:ext cx="1380705"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3175" cap="flat" cmpd="sng" algn="ctr">
            <a:noFill/>
            <a:prstDash val="solid"/>
          </a:ln>
          <a:effectLst/>
          <a:extLst/>
        </p:spPr>
        <p:txBody>
          <a:bodyPr lIns="0" tIns="34285" rIns="0" bIns="34285" anchor="ctr"/>
          <a:lstStyle/>
          <a:p>
            <a:pPr algn="ctr" defTabSz="685800" fontAlgn="base">
              <a:lnSpc>
                <a:spcPct val="120000"/>
              </a:lnSpc>
              <a:spcBef>
                <a:spcPts val="450"/>
              </a:spcBef>
              <a:spcAft>
                <a:spcPts val="450"/>
              </a:spcAft>
              <a:defRPr/>
            </a:pPr>
            <a:endParaRPr lang="en-US" sz="2100" kern="0" dirty="0">
              <a:solidFill>
                <a:srgbClr val="414455"/>
              </a:solidFill>
              <a:latin typeface="微软雅黑" pitchFamily="34" charset="-122"/>
              <a:ea typeface="微软雅黑" pitchFamily="34" charset="-122"/>
            </a:endParaRPr>
          </a:p>
        </p:txBody>
      </p:sp>
      <p:sp>
        <p:nvSpPr>
          <p:cNvPr id="23" name="Freeform 8"/>
          <p:cNvSpPr>
            <a:spLocks/>
          </p:cNvSpPr>
          <p:nvPr/>
        </p:nvSpPr>
        <p:spPr bwMode="auto">
          <a:xfrm>
            <a:off x="685592" y="2992016"/>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3"/>
          </a:solidFill>
          <a:ln w="3175" cap="flat" cmpd="sng" algn="ctr">
            <a:noFill/>
            <a:prstDash val="solid"/>
          </a:ln>
          <a:effectLst/>
          <a:extLst/>
        </p:spPr>
        <p:txBody>
          <a:bodyPr lIns="0" tIns="34285" rIns="0" bIns="34285" anchor="ctr"/>
          <a:lstStyle/>
          <a:p>
            <a:pPr algn="ctr" defTabSz="685800"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24" name="Freeform 6"/>
          <p:cNvSpPr>
            <a:spLocks/>
          </p:cNvSpPr>
          <p:nvPr/>
        </p:nvSpPr>
        <p:spPr bwMode="auto">
          <a:xfrm>
            <a:off x="4443769" y="1961144"/>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a:extLst/>
        </p:spPr>
        <p:txBody>
          <a:bodyPr lIns="0" tIns="34285" rIns="0" bIns="34285" anchor="ctr"/>
          <a:lstStyle/>
          <a:p>
            <a:pPr algn="ctr" defTabSz="685800" fontAlgn="base">
              <a:lnSpc>
                <a:spcPct val="120000"/>
              </a:lnSpc>
              <a:spcBef>
                <a:spcPts val="450"/>
              </a:spcBef>
              <a:spcAft>
                <a:spcPts val="450"/>
              </a:spcAft>
            </a:pPr>
            <a:endParaRPr lang="en-US" sz="2100" kern="0" dirty="0">
              <a:solidFill>
                <a:sysClr val="window" lastClr="FFFFFF"/>
              </a:solidFill>
              <a:latin typeface="微软雅黑" pitchFamily="34" charset="-122"/>
              <a:ea typeface="微软雅黑" pitchFamily="34" charset="-122"/>
            </a:endParaRPr>
          </a:p>
        </p:txBody>
      </p:sp>
      <p:sp>
        <p:nvSpPr>
          <p:cNvPr id="12" name="矩形 11"/>
          <p:cNvSpPr/>
          <p:nvPr/>
        </p:nvSpPr>
        <p:spPr>
          <a:xfrm>
            <a:off x="3114598" y="1167919"/>
            <a:ext cx="2880301" cy="347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1791594192"/>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23"/>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21"/>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22"/>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24"/>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4243170" y="1005939"/>
            <a:ext cx="956780" cy="970953"/>
          </a:xfrm>
          <a:prstGeom prst="ellipse">
            <a:avLst/>
          </a:prstGeom>
          <a:solidFill>
            <a:schemeClr val="accent2"/>
          </a:solidFill>
          <a:ln w="12700">
            <a:noFill/>
            <a:round/>
            <a:headEnd/>
            <a:tailEnd/>
          </a:ln>
          <a:effectLst/>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4243170" y="1005939"/>
            <a:ext cx="956780" cy="970953"/>
          </a:xfrm>
          <a:prstGeom prst="ellipse">
            <a:avLst/>
          </a:prstGeom>
          <a:solidFill>
            <a:schemeClr val="accent1"/>
          </a:solidFill>
          <a:ln w="12700">
            <a:noFill/>
            <a:round/>
            <a:headEnd/>
            <a:tailEnd/>
          </a:ln>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3179137" y="1444894"/>
            <a:ext cx="1308991" cy="1328384"/>
          </a:xfrm>
          <a:prstGeom prst="ellipse">
            <a:avLst/>
          </a:prstGeom>
          <a:solidFill>
            <a:schemeClr val="accent2"/>
          </a:solidFill>
          <a:ln w="12700">
            <a:noFill/>
            <a:round/>
            <a:headEnd/>
            <a:tailEnd/>
          </a:ln>
          <a:effectLst/>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3179137" y="1841552"/>
            <a:ext cx="1308991" cy="931727"/>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1"/>
          </a:solidFill>
          <a:ln w="12700">
            <a:noFill/>
            <a:round/>
            <a:headEnd/>
            <a:tailEnd/>
          </a:ln>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1944377" y="2055010"/>
            <a:ext cx="1613309" cy="1637424"/>
          </a:xfrm>
          <a:prstGeom prst="ellipse">
            <a:avLst/>
          </a:prstGeom>
          <a:solidFill>
            <a:schemeClr val="accent2"/>
          </a:solidFill>
          <a:ln w="12700">
            <a:noFill/>
            <a:round/>
            <a:headEnd/>
            <a:tailEnd/>
          </a:ln>
          <a:effectLst/>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1944377" y="2859978"/>
            <a:ext cx="1613309" cy="832458"/>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1"/>
          </a:solidFill>
          <a:ln w="12700">
            <a:noFill/>
            <a:round/>
            <a:headEnd/>
            <a:tailEnd/>
          </a:ln>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486383" y="2838697"/>
            <a:ext cx="1980161" cy="2009761"/>
          </a:xfrm>
          <a:prstGeom prst="ellipse">
            <a:avLst/>
          </a:prstGeom>
          <a:solidFill>
            <a:schemeClr val="accent2"/>
          </a:solidFill>
          <a:ln w="12700">
            <a:noFill/>
            <a:round/>
            <a:headEnd/>
            <a:tailEnd/>
          </a:ln>
          <a:effectLst/>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656986" y="4407468"/>
            <a:ext cx="1638957" cy="44099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solidFill>
          <a:ln w="12700">
            <a:noFill/>
            <a:round/>
            <a:headEnd/>
            <a:tailEnd/>
          </a:ln>
        </p:spPr>
        <p:txBody>
          <a:bodyPr wrap="none" lIns="72176" tIns="36089" rIns="72176" bIns="36089"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840250" y="3637859"/>
            <a:ext cx="1274276" cy="411437"/>
          </a:xfrm>
          <a:prstGeom prst="rect">
            <a:avLst/>
          </a:prstGeom>
          <a:noFill/>
        </p:spPr>
        <p:txBody>
          <a:bodyPr wrap="none" lIns="72176" tIns="36089" rIns="72176" bIns="36089" rtlCol="0" anchor="ctr">
            <a:spAutoFit/>
          </a:bodyPr>
          <a:lstStyle/>
          <a:p>
            <a:r>
              <a:rPr lang="zh-CN" altLang="en-US" sz="2200" dirty="0">
                <a:solidFill>
                  <a:schemeClr val="bg1"/>
                </a:solidFill>
                <a:latin typeface="微软雅黑" pitchFamily="34" charset="-122"/>
                <a:ea typeface="微软雅黑" pitchFamily="34" charset="-122"/>
              </a:rPr>
              <a:t>添加文字</a:t>
            </a:r>
          </a:p>
        </p:txBody>
      </p:sp>
      <p:sp>
        <p:nvSpPr>
          <p:cNvPr id="13" name="TextBox 12"/>
          <p:cNvSpPr txBox="1"/>
          <p:nvPr/>
        </p:nvSpPr>
        <p:spPr>
          <a:xfrm>
            <a:off x="2201842" y="2382213"/>
            <a:ext cx="1120387" cy="365271"/>
          </a:xfrm>
          <a:prstGeom prst="rect">
            <a:avLst/>
          </a:prstGeom>
          <a:noFill/>
        </p:spPr>
        <p:txBody>
          <a:bodyPr wrap="none" lIns="72176" tIns="36089" rIns="72176" bIns="36089" rtlCol="0" anchor="ctr">
            <a:spAutoFit/>
          </a:bodyPr>
          <a:lstStyle/>
          <a:p>
            <a:r>
              <a:rPr lang="zh-CN" altLang="en-US" sz="1900" dirty="0">
                <a:solidFill>
                  <a:schemeClr val="bg1"/>
                </a:solidFill>
                <a:latin typeface="微软雅黑" pitchFamily="34" charset="-122"/>
                <a:ea typeface="微软雅黑" pitchFamily="34" charset="-122"/>
              </a:rPr>
              <a:t>添加文字</a:t>
            </a:r>
          </a:p>
        </p:txBody>
      </p:sp>
      <p:sp>
        <p:nvSpPr>
          <p:cNvPr id="14" name="TextBox 13"/>
          <p:cNvSpPr txBox="1"/>
          <p:nvPr/>
        </p:nvSpPr>
        <p:spPr>
          <a:xfrm>
            <a:off x="3358485" y="1948599"/>
            <a:ext cx="1068555" cy="349810"/>
          </a:xfrm>
          <a:prstGeom prst="rect">
            <a:avLst/>
          </a:prstGeom>
          <a:noFill/>
        </p:spPr>
        <p:txBody>
          <a:bodyPr wrap="none" lIns="72176" tIns="36089" rIns="72176" bIns="36089" rtlCol="0" anchor="ctr">
            <a:spAutoFit/>
          </a:bodyPr>
          <a:lstStyle/>
          <a:p>
            <a:r>
              <a:rPr lang="zh-CN" altLang="en-US" dirty="0" smtClean="0">
                <a:solidFill>
                  <a:schemeClr val="bg1"/>
                </a:solidFill>
                <a:latin typeface="微软雅黑" pitchFamily="34" charset="-122"/>
                <a:ea typeface="微软雅黑" pitchFamily="34" charset="-122"/>
              </a:rPr>
              <a:t>添加文字</a:t>
            </a:r>
            <a:endParaRPr lang="zh-CN" altLang="en-US" dirty="0">
              <a:solidFill>
                <a:schemeClr val="bg1"/>
              </a:solidFill>
              <a:latin typeface="微软雅黑" pitchFamily="34" charset="-122"/>
              <a:ea typeface="微软雅黑" pitchFamily="34" charset="-122"/>
            </a:endParaRPr>
          </a:p>
        </p:txBody>
      </p:sp>
      <p:cxnSp>
        <p:nvCxnSpPr>
          <p:cNvPr id="15" name="直接连接符 14"/>
          <p:cNvCxnSpPr/>
          <p:nvPr/>
        </p:nvCxnSpPr>
        <p:spPr>
          <a:xfrm>
            <a:off x="4722884" y="1626281"/>
            <a:ext cx="84132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3824870" y="2358217"/>
            <a:ext cx="173934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2713996" y="3192135"/>
            <a:ext cx="2850217"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476463" y="4060905"/>
            <a:ext cx="4087750"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5630192" y="3843578"/>
            <a:ext cx="3029977" cy="573208"/>
          </a:xfrm>
          <a:prstGeom prst="rect">
            <a:avLst/>
          </a:prstGeom>
          <a:noFill/>
        </p:spPr>
        <p:txBody>
          <a:bodyPr wrap="square" lIns="72176" tIns="36089" rIns="72176" bIns="36089"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0" name="TextBox 19"/>
          <p:cNvSpPr txBox="1"/>
          <p:nvPr/>
        </p:nvSpPr>
        <p:spPr>
          <a:xfrm>
            <a:off x="5630192" y="2988158"/>
            <a:ext cx="3029977" cy="573208"/>
          </a:xfrm>
          <a:prstGeom prst="rect">
            <a:avLst/>
          </a:prstGeom>
          <a:noFill/>
        </p:spPr>
        <p:txBody>
          <a:bodyPr wrap="square" lIns="72176" tIns="36089" rIns="72176" bIns="36089"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1" name="TextBox 20"/>
          <p:cNvSpPr txBox="1"/>
          <p:nvPr/>
        </p:nvSpPr>
        <p:spPr>
          <a:xfrm>
            <a:off x="5630192" y="2132739"/>
            <a:ext cx="3029977" cy="573208"/>
          </a:xfrm>
          <a:prstGeom prst="rect">
            <a:avLst/>
          </a:prstGeom>
          <a:noFill/>
        </p:spPr>
        <p:txBody>
          <a:bodyPr wrap="square" lIns="72176" tIns="36089" rIns="72176" bIns="36089"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2" name="TextBox 21"/>
          <p:cNvSpPr txBox="1"/>
          <p:nvPr/>
        </p:nvSpPr>
        <p:spPr>
          <a:xfrm>
            <a:off x="5630192" y="1441760"/>
            <a:ext cx="3029977" cy="573208"/>
          </a:xfrm>
          <a:prstGeom prst="rect">
            <a:avLst/>
          </a:prstGeom>
          <a:noFill/>
        </p:spPr>
        <p:txBody>
          <a:bodyPr wrap="square" lIns="72176" tIns="36089" rIns="72176" bIns="36089"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3" name="TextBox 22"/>
          <p:cNvSpPr txBox="1"/>
          <p:nvPr/>
        </p:nvSpPr>
        <p:spPr>
          <a:xfrm>
            <a:off x="4328272" y="1362666"/>
            <a:ext cx="760939" cy="257499"/>
          </a:xfrm>
          <a:prstGeom prst="rect">
            <a:avLst/>
          </a:prstGeom>
          <a:noFill/>
        </p:spPr>
        <p:txBody>
          <a:bodyPr wrap="none" lIns="72176" tIns="36089" rIns="72176" bIns="36089" rtlCol="0" anchor="ctr">
            <a:spAutoFit/>
          </a:bodyPr>
          <a:lstStyle/>
          <a:p>
            <a:r>
              <a:rPr lang="zh-CN" altLang="en-US" sz="1200" dirty="0">
                <a:solidFill>
                  <a:schemeClr val="bg1"/>
                </a:solidFill>
                <a:latin typeface="微软雅黑" pitchFamily="34" charset="-122"/>
                <a:ea typeface="微软雅黑" pitchFamily="34" charset="-122"/>
              </a:rPr>
              <a:t>添加文字</a:t>
            </a:r>
          </a:p>
        </p:txBody>
      </p:sp>
    </p:spTree>
    <p:extLst>
      <p:ext uri="{BB962C8B-B14F-4D97-AF65-F5344CB8AC3E}">
        <p14:creationId xmlns:p14="http://schemas.microsoft.com/office/powerpoint/2010/main" val="2681054126"/>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14:bounceEnd="42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8"/>
                                            </p:tgtEl>
                                            <p:attrNameLst>
                                              <p:attrName>style.visibility</p:attrName>
                                            </p:attrNameLst>
                                          </p:cBhvr>
                                          <p:to>
                                            <p:strVal val="visible"/>
                                          </p:to>
                                        </p:set>
                                        <p:anim calcmode="lin" valueType="num" p14:bounceEnd="42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14:bounceEnd="42000">
                                          <p:cBhvr additive="base">
                                            <p:cTn id="19"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3600"/>
                                </p:stCondLst>
                                <p:childTnLst>
                                  <p:par>
                                    <p:cTn id="40" presetID="2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41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51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60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par>
                              <p:cTn id="57" fill="hold">
                                <p:stCondLst>
                                  <p:cond delay="6100"/>
                                </p:stCondLst>
                                <p:childTnLst>
                                  <p:par>
                                    <p:cTn id="58" presetID="22" presetClass="entr" presetSubtype="4"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childTnLst>
                              </p:cTn>
                            </p:par>
                            <p:par>
                              <p:cTn id="61" fill="hold">
                                <p:stCondLst>
                                  <p:cond delay="6600"/>
                                </p:stCondLst>
                                <p:childTnLst>
                                  <p:par>
                                    <p:cTn id="62" presetID="42"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par>
                              <p:cTn id="67" fill="hold">
                                <p:stCondLst>
                                  <p:cond delay="7600"/>
                                </p:stCondLst>
                                <p:childTnLst>
                                  <p:par>
                                    <p:cTn id="68" presetID="22" presetClass="entr" presetSubtype="8"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8100"/>
                                </p:stCondLst>
                                <p:childTnLst>
                                  <p:par>
                                    <p:cTn id="72" presetID="22" presetClass="entr" presetSubtype="8"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par>
                              <p:cTn id="75" fill="hold">
                                <p:stCondLst>
                                  <p:cond delay="8600"/>
                                </p:stCondLst>
                                <p:childTnLst>
                                  <p:par>
                                    <p:cTn id="76" presetID="22" presetClass="entr" presetSubtype="4"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500"/>
                                            <p:tgtEl>
                                              <p:spTgt spid="5"/>
                                            </p:tgtEl>
                                          </p:cBhvr>
                                        </p:animEffect>
                                      </p:childTnLst>
                                    </p:cTn>
                                  </p:par>
                                </p:childTnLst>
                              </p:cTn>
                            </p:par>
                            <p:par>
                              <p:cTn id="79" fill="hold">
                                <p:stCondLst>
                                  <p:cond delay="91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100"/>
                                </p:stCondLst>
                                <p:childTnLst>
                                  <p:par>
                                    <p:cTn id="86" presetID="22" presetClass="entr" presetSubtype="8"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par>
                              <p:cTn id="89" fill="hold">
                                <p:stCondLst>
                                  <p:cond delay="10600"/>
                                </p:stCondLst>
                                <p:childTnLst>
                                  <p:par>
                                    <p:cTn id="90" presetID="22" presetClass="entr" presetSubtype="8"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3600"/>
                                </p:stCondLst>
                                <p:childTnLst>
                                  <p:par>
                                    <p:cTn id="40" presetID="2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p:stCondLst>
                                  <p:cond delay="41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51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60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par>
                              <p:cTn id="57" fill="hold">
                                <p:stCondLst>
                                  <p:cond delay="6100"/>
                                </p:stCondLst>
                                <p:childTnLst>
                                  <p:par>
                                    <p:cTn id="58" presetID="22" presetClass="entr" presetSubtype="4"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00"/>
                                            <p:tgtEl>
                                              <p:spTgt spid="7"/>
                                            </p:tgtEl>
                                          </p:cBhvr>
                                        </p:animEffect>
                                      </p:childTnLst>
                                    </p:cTn>
                                  </p:par>
                                </p:childTnLst>
                              </p:cTn>
                            </p:par>
                            <p:par>
                              <p:cTn id="61" fill="hold">
                                <p:stCondLst>
                                  <p:cond delay="6600"/>
                                </p:stCondLst>
                                <p:childTnLst>
                                  <p:par>
                                    <p:cTn id="62" presetID="42"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par>
                              <p:cTn id="67" fill="hold">
                                <p:stCondLst>
                                  <p:cond delay="7600"/>
                                </p:stCondLst>
                                <p:childTnLst>
                                  <p:par>
                                    <p:cTn id="68" presetID="22" presetClass="entr" presetSubtype="8"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8100"/>
                                </p:stCondLst>
                                <p:childTnLst>
                                  <p:par>
                                    <p:cTn id="72" presetID="22" presetClass="entr" presetSubtype="8"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par>
                              <p:cTn id="75" fill="hold">
                                <p:stCondLst>
                                  <p:cond delay="8600"/>
                                </p:stCondLst>
                                <p:childTnLst>
                                  <p:par>
                                    <p:cTn id="76" presetID="22" presetClass="entr" presetSubtype="4"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500"/>
                                            <p:tgtEl>
                                              <p:spTgt spid="5"/>
                                            </p:tgtEl>
                                          </p:cBhvr>
                                        </p:animEffect>
                                      </p:childTnLst>
                                    </p:cTn>
                                  </p:par>
                                </p:childTnLst>
                              </p:cTn>
                            </p:par>
                            <p:par>
                              <p:cTn id="79" fill="hold">
                                <p:stCondLst>
                                  <p:cond delay="91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100"/>
                                </p:stCondLst>
                                <p:childTnLst>
                                  <p:par>
                                    <p:cTn id="86" presetID="22" presetClass="entr" presetSubtype="8"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par>
                              <p:cTn id="89" fill="hold">
                                <p:stCondLst>
                                  <p:cond delay="10600"/>
                                </p:stCondLst>
                                <p:childTnLst>
                                  <p:par>
                                    <p:cTn id="90" presetID="22" presetClass="entr" presetSubtype="8"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971750" y="1203088"/>
            <a:ext cx="5465580" cy="1055197"/>
            <a:chOff x="1000100" y="1285866"/>
            <a:chExt cx="5465580" cy="1055197"/>
          </a:xfrm>
        </p:grpSpPr>
        <p:sp>
          <p:nvSpPr>
            <p:cNvPr id="47" name="Rectangle 2476"/>
            <p:cNvSpPr/>
            <p:nvPr/>
          </p:nvSpPr>
          <p:spPr>
            <a:xfrm>
              <a:off x="1000100" y="1288147"/>
              <a:ext cx="2643206" cy="646331"/>
            </a:xfrm>
            <a:prstGeom prst="rect">
              <a:avLst/>
            </a:prstGeom>
          </p:spPr>
          <p:txBody>
            <a:bodyPr wrap="square">
              <a:spAutoFit/>
            </a:bodyPr>
            <a:lstStyle/>
            <a:p>
              <a:r>
                <a:rPr lang="zh-CN" altLang="en-US" sz="12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r>
                <a:rPr lang="zh-CN" altLang="en-US" sz="1200" dirty="0" smtClean="0">
                  <a:solidFill>
                    <a:schemeClr val="accent1"/>
                  </a:solidFill>
                  <a:latin typeface="微软雅黑" pitchFamily="34" charset="-122"/>
                  <a:ea typeface="微软雅黑" pitchFamily="34" charset="-122"/>
                  <a:cs typeface="Open Sans Light" pitchFamily="34" charset="0"/>
                </a:rPr>
                <a:t>。</a:t>
              </a:r>
              <a:endParaRPr lang="zh-CN" altLang="en-US" sz="1200" dirty="0">
                <a:solidFill>
                  <a:schemeClr val="accent1"/>
                </a:solidFill>
                <a:latin typeface="微软雅黑" pitchFamily="34" charset="-122"/>
                <a:ea typeface="微软雅黑" pitchFamily="34" charset="-122"/>
                <a:cs typeface="Open Sans Light" pitchFamily="34" charset="0"/>
              </a:endParaRPr>
            </a:p>
          </p:txBody>
        </p:sp>
        <p:grpSp>
          <p:nvGrpSpPr>
            <p:cNvPr id="48" name="Group 42"/>
            <p:cNvGrpSpPr/>
            <p:nvPr/>
          </p:nvGrpSpPr>
          <p:grpSpPr>
            <a:xfrm>
              <a:off x="4071934" y="1285866"/>
              <a:ext cx="2393746" cy="1055197"/>
              <a:chOff x="4071934" y="1285866"/>
              <a:chExt cx="2393746" cy="1055197"/>
            </a:xfrm>
          </p:grpSpPr>
          <p:sp>
            <p:nvSpPr>
              <p:cNvPr id="49" name="Rectangle 582"/>
              <p:cNvSpPr>
                <a:spLocks noChangeArrowheads="1"/>
              </p:cNvSpPr>
              <p:nvPr/>
            </p:nvSpPr>
            <p:spPr bwMode="auto">
              <a:xfrm>
                <a:off x="4071934" y="1285866"/>
                <a:ext cx="1654371" cy="565231"/>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50" name="Freeform 583"/>
              <p:cNvSpPr>
                <a:spLocks/>
              </p:cNvSpPr>
              <p:nvPr/>
            </p:nvSpPr>
            <p:spPr bwMode="auto">
              <a:xfrm>
                <a:off x="5726305" y="1285866"/>
                <a:ext cx="551949" cy="1053720"/>
              </a:xfrm>
              <a:custGeom>
                <a:avLst/>
                <a:gdLst/>
                <a:ahLst/>
                <a:cxnLst>
                  <a:cxn ang="0">
                    <a:pos x="0" y="0"/>
                  </a:cxn>
                  <a:cxn ang="0">
                    <a:pos x="0" y="765"/>
                  </a:cxn>
                  <a:cxn ang="0">
                    <a:pos x="741" y="1428"/>
                  </a:cxn>
                  <a:cxn ang="0">
                    <a:pos x="747" y="1183"/>
                  </a:cxn>
                  <a:cxn ang="0">
                    <a:pos x="0" y="0"/>
                  </a:cxn>
                </a:cxnLst>
                <a:rect l="0" t="0" r="r" b="b"/>
                <a:pathLst>
                  <a:path w="747" h="1428">
                    <a:moveTo>
                      <a:pt x="0" y="0"/>
                    </a:moveTo>
                    <a:lnTo>
                      <a:pt x="0" y="765"/>
                    </a:lnTo>
                    <a:lnTo>
                      <a:pt x="741" y="1428"/>
                    </a:lnTo>
                    <a:lnTo>
                      <a:pt x="747" y="1183"/>
                    </a:lnTo>
                    <a:lnTo>
                      <a:pt x="0"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51" name="Rectangle 584"/>
              <p:cNvSpPr>
                <a:spLocks noChangeArrowheads="1"/>
              </p:cNvSpPr>
              <p:nvPr/>
            </p:nvSpPr>
            <p:spPr bwMode="auto">
              <a:xfrm>
                <a:off x="6269398" y="2163967"/>
                <a:ext cx="196282" cy="177096"/>
              </a:xfrm>
              <a:prstGeom prst="rect">
                <a:avLst/>
              </a:prstGeom>
              <a:solidFill>
                <a:schemeClr val="accent1">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52" name="Rectangle 2477"/>
              <p:cNvSpPr/>
              <p:nvPr/>
            </p:nvSpPr>
            <p:spPr>
              <a:xfrm>
                <a:off x="4143372" y="1428742"/>
                <a:ext cx="1415772" cy="276999"/>
              </a:xfrm>
              <a:prstGeom prst="rect">
                <a:avLst/>
              </a:prstGeom>
            </p:spPr>
            <p:txBody>
              <a:bodyPr wrap="none">
                <a:spAutoFit/>
              </a:bodyPr>
              <a:lstStyle/>
              <a:p>
                <a:r>
                  <a:rPr lang="zh-CN" altLang="en-US" sz="1200" b="1" dirty="0" smtClean="0">
                    <a:solidFill>
                      <a:schemeClr val="accent1"/>
                    </a:solidFill>
                    <a:latin typeface="微软雅黑" pitchFamily="34" charset="-122"/>
                    <a:ea typeface="微软雅黑" pitchFamily="34" charset="-122"/>
                    <a:cs typeface="Open Sans" pitchFamily="34" charset="0"/>
                  </a:rPr>
                  <a:t>点击添加主要内容</a:t>
                </a:r>
                <a:endParaRPr lang="en-US" sz="1200" b="1" dirty="0">
                  <a:solidFill>
                    <a:schemeClr val="accent1"/>
                  </a:solidFill>
                  <a:latin typeface="微软雅黑" pitchFamily="34" charset="-122"/>
                  <a:ea typeface="微软雅黑" pitchFamily="34" charset="-122"/>
                  <a:cs typeface="Open Sans" pitchFamily="34" charset="0"/>
                </a:endParaRPr>
              </a:p>
            </p:txBody>
          </p:sp>
        </p:grpSp>
      </p:grpSp>
      <p:grpSp>
        <p:nvGrpSpPr>
          <p:cNvPr id="53" name="Group 47"/>
          <p:cNvGrpSpPr/>
          <p:nvPr/>
        </p:nvGrpSpPr>
        <p:grpSpPr>
          <a:xfrm>
            <a:off x="971750" y="1925419"/>
            <a:ext cx="5465580" cy="646331"/>
            <a:chOff x="1000100" y="2008197"/>
            <a:chExt cx="5465580" cy="646331"/>
          </a:xfrm>
        </p:grpSpPr>
        <p:sp>
          <p:nvSpPr>
            <p:cNvPr id="54" name="Rectangle 2478"/>
            <p:cNvSpPr/>
            <p:nvPr/>
          </p:nvSpPr>
          <p:spPr>
            <a:xfrm>
              <a:off x="1000100" y="2008197"/>
              <a:ext cx="2643206" cy="646331"/>
            </a:xfrm>
            <a:prstGeom prst="rect">
              <a:avLst/>
            </a:prstGeom>
          </p:spPr>
          <p:txBody>
            <a:bodyPr wrap="square">
              <a:spAutoFit/>
            </a:bodyPr>
            <a:lstStyle/>
            <a:p>
              <a:r>
                <a:rPr lang="zh-CN" altLang="en-US" sz="12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p>
          </p:txBody>
        </p:sp>
        <p:grpSp>
          <p:nvGrpSpPr>
            <p:cNvPr id="55" name="Group 43"/>
            <p:cNvGrpSpPr/>
            <p:nvPr/>
          </p:nvGrpSpPr>
          <p:grpSpPr>
            <a:xfrm>
              <a:off x="4071934" y="2032620"/>
              <a:ext cx="2393746" cy="615409"/>
              <a:chOff x="4071934" y="2032620"/>
              <a:chExt cx="2393746" cy="615409"/>
            </a:xfrm>
          </p:grpSpPr>
          <p:sp>
            <p:nvSpPr>
              <p:cNvPr id="56" name="Rectangle 585"/>
              <p:cNvSpPr>
                <a:spLocks noChangeArrowheads="1"/>
              </p:cNvSpPr>
              <p:nvPr/>
            </p:nvSpPr>
            <p:spPr bwMode="auto">
              <a:xfrm>
                <a:off x="4071934" y="2032620"/>
                <a:ext cx="1654371" cy="565231"/>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57" name="Freeform 586"/>
              <p:cNvSpPr>
                <a:spLocks/>
              </p:cNvSpPr>
              <p:nvPr/>
            </p:nvSpPr>
            <p:spPr bwMode="auto">
              <a:xfrm>
                <a:off x="5726305" y="2032620"/>
                <a:ext cx="547522" cy="615408"/>
              </a:xfrm>
              <a:custGeom>
                <a:avLst/>
                <a:gdLst/>
                <a:ahLst/>
                <a:cxnLst>
                  <a:cxn ang="0">
                    <a:pos x="0" y="765"/>
                  </a:cxn>
                  <a:cxn ang="0">
                    <a:pos x="0" y="0"/>
                  </a:cxn>
                  <a:cxn ang="0">
                    <a:pos x="741" y="595"/>
                  </a:cxn>
                  <a:cxn ang="0">
                    <a:pos x="741" y="834"/>
                  </a:cxn>
                  <a:cxn ang="0">
                    <a:pos x="0" y="765"/>
                  </a:cxn>
                </a:cxnLst>
                <a:rect l="0" t="0" r="r" b="b"/>
                <a:pathLst>
                  <a:path w="741" h="834">
                    <a:moveTo>
                      <a:pt x="0" y="765"/>
                    </a:moveTo>
                    <a:lnTo>
                      <a:pt x="0" y="0"/>
                    </a:lnTo>
                    <a:lnTo>
                      <a:pt x="741" y="595"/>
                    </a:lnTo>
                    <a:lnTo>
                      <a:pt x="741" y="834"/>
                    </a:lnTo>
                    <a:lnTo>
                      <a:pt x="0" y="765"/>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58" name="Rectangle 587"/>
              <p:cNvSpPr>
                <a:spLocks noChangeArrowheads="1"/>
              </p:cNvSpPr>
              <p:nvPr/>
            </p:nvSpPr>
            <p:spPr bwMode="auto">
              <a:xfrm>
                <a:off x="6269398" y="2470933"/>
                <a:ext cx="196282" cy="177096"/>
              </a:xfrm>
              <a:prstGeom prst="rect">
                <a:avLst/>
              </a:prstGeom>
              <a:solidFill>
                <a:schemeClr val="accent1">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59" name="Rectangle 34"/>
              <p:cNvSpPr/>
              <p:nvPr/>
            </p:nvSpPr>
            <p:spPr>
              <a:xfrm>
                <a:off x="4143372" y="2161309"/>
                <a:ext cx="1415772" cy="276999"/>
              </a:xfrm>
              <a:prstGeom prst="rect">
                <a:avLst/>
              </a:prstGeom>
            </p:spPr>
            <p:txBody>
              <a:bodyPr wrap="none">
                <a:spAutoFit/>
              </a:bodyPr>
              <a:lstStyle/>
              <a:p>
                <a:r>
                  <a:rPr lang="zh-CN" altLang="en-US" sz="1200" b="1" dirty="0">
                    <a:solidFill>
                      <a:schemeClr val="bg1"/>
                    </a:solidFill>
                    <a:latin typeface="微软雅黑" pitchFamily="34" charset="-122"/>
                    <a:ea typeface="微软雅黑" pitchFamily="34" charset="-122"/>
                    <a:cs typeface="Open Sans" pitchFamily="34" charset="0"/>
                  </a:rPr>
                  <a:t>点击添加主要内容</a:t>
                </a:r>
                <a:endParaRPr lang="en-US" altLang="zh-CN" sz="1200" b="1" dirty="0">
                  <a:solidFill>
                    <a:schemeClr val="bg1"/>
                  </a:solidFill>
                  <a:latin typeface="微软雅黑" pitchFamily="34" charset="-122"/>
                  <a:ea typeface="微软雅黑" pitchFamily="34" charset="-122"/>
                  <a:cs typeface="Open Sans" pitchFamily="34" charset="0"/>
                </a:endParaRPr>
              </a:p>
            </p:txBody>
          </p:sp>
        </p:grpSp>
      </p:grpSp>
      <p:grpSp>
        <p:nvGrpSpPr>
          <p:cNvPr id="60" name="Group 48"/>
          <p:cNvGrpSpPr/>
          <p:nvPr/>
        </p:nvGrpSpPr>
        <p:grpSpPr>
          <a:xfrm>
            <a:off x="971750" y="2656750"/>
            <a:ext cx="5465580" cy="657086"/>
            <a:chOff x="1000100" y="2739528"/>
            <a:chExt cx="5465580" cy="657086"/>
          </a:xfrm>
        </p:grpSpPr>
        <p:sp>
          <p:nvSpPr>
            <p:cNvPr id="61" name="Rectangle 2479"/>
            <p:cNvSpPr/>
            <p:nvPr/>
          </p:nvSpPr>
          <p:spPr>
            <a:xfrm>
              <a:off x="1000100" y="2750283"/>
              <a:ext cx="2643206" cy="646331"/>
            </a:xfrm>
            <a:prstGeom prst="rect">
              <a:avLst/>
            </a:prstGeom>
          </p:spPr>
          <p:txBody>
            <a:bodyPr wrap="square">
              <a:spAutoFit/>
            </a:bodyPr>
            <a:lstStyle/>
            <a:p>
              <a:r>
                <a:rPr lang="zh-CN" altLang="en-US" sz="12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p>
          </p:txBody>
        </p:sp>
        <p:grpSp>
          <p:nvGrpSpPr>
            <p:cNvPr id="62" name="Group 44"/>
            <p:cNvGrpSpPr/>
            <p:nvPr/>
          </p:nvGrpSpPr>
          <p:grpSpPr>
            <a:xfrm>
              <a:off x="4071934" y="2739528"/>
              <a:ext cx="2393746" cy="621312"/>
              <a:chOff x="4071934" y="2739528"/>
              <a:chExt cx="2393746" cy="621312"/>
            </a:xfrm>
          </p:grpSpPr>
          <p:sp>
            <p:nvSpPr>
              <p:cNvPr id="63" name="Rectangle 588"/>
              <p:cNvSpPr>
                <a:spLocks noChangeArrowheads="1"/>
              </p:cNvSpPr>
              <p:nvPr/>
            </p:nvSpPr>
            <p:spPr bwMode="auto">
              <a:xfrm>
                <a:off x="4071934" y="2797084"/>
                <a:ext cx="1654371" cy="56375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64" name="Freeform 589"/>
              <p:cNvSpPr>
                <a:spLocks/>
              </p:cNvSpPr>
              <p:nvPr/>
            </p:nvSpPr>
            <p:spPr bwMode="auto">
              <a:xfrm>
                <a:off x="5726305" y="2739528"/>
                <a:ext cx="560803" cy="621312"/>
              </a:xfrm>
              <a:custGeom>
                <a:avLst/>
                <a:gdLst/>
                <a:ahLst/>
                <a:cxnLst>
                  <a:cxn ang="0">
                    <a:pos x="759" y="263"/>
                  </a:cxn>
                  <a:cxn ang="0">
                    <a:pos x="759" y="0"/>
                  </a:cxn>
                  <a:cxn ang="0">
                    <a:pos x="0" y="79"/>
                  </a:cxn>
                  <a:cxn ang="0">
                    <a:pos x="0" y="844"/>
                  </a:cxn>
                  <a:cxn ang="0">
                    <a:pos x="759" y="263"/>
                  </a:cxn>
                </a:cxnLst>
                <a:rect l="0" t="0" r="r" b="b"/>
                <a:pathLst>
                  <a:path w="759" h="844">
                    <a:moveTo>
                      <a:pt x="759" y="263"/>
                    </a:moveTo>
                    <a:lnTo>
                      <a:pt x="759" y="0"/>
                    </a:lnTo>
                    <a:lnTo>
                      <a:pt x="0" y="79"/>
                    </a:lnTo>
                    <a:lnTo>
                      <a:pt x="0" y="844"/>
                    </a:lnTo>
                    <a:lnTo>
                      <a:pt x="759" y="263"/>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65" name="Rectangle 590"/>
              <p:cNvSpPr>
                <a:spLocks noChangeArrowheads="1"/>
              </p:cNvSpPr>
              <p:nvPr/>
            </p:nvSpPr>
            <p:spPr bwMode="auto">
              <a:xfrm>
                <a:off x="6269398" y="2741003"/>
                <a:ext cx="196282" cy="196282"/>
              </a:xfrm>
              <a:prstGeom prst="rect">
                <a:avLst/>
              </a:prstGeom>
              <a:solidFill>
                <a:schemeClr val="accent1">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66" name="Rectangle 35"/>
              <p:cNvSpPr/>
              <p:nvPr/>
            </p:nvSpPr>
            <p:spPr>
              <a:xfrm>
                <a:off x="4143372" y="2951018"/>
                <a:ext cx="1415772" cy="276999"/>
              </a:xfrm>
              <a:prstGeom prst="rect">
                <a:avLst/>
              </a:prstGeom>
            </p:spPr>
            <p:txBody>
              <a:bodyPr wrap="none">
                <a:spAutoFit/>
              </a:bodyPr>
              <a:lstStyle/>
              <a:p>
                <a:r>
                  <a:rPr lang="zh-CN" altLang="en-US" sz="1200" b="1" dirty="0">
                    <a:solidFill>
                      <a:schemeClr val="accent1"/>
                    </a:solidFill>
                    <a:latin typeface="微软雅黑" pitchFamily="34" charset="-122"/>
                    <a:ea typeface="微软雅黑" pitchFamily="34" charset="-122"/>
                    <a:cs typeface="Open Sans" pitchFamily="34" charset="0"/>
                  </a:rPr>
                  <a:t>点击添加主要内容</a:t>
                </a:r>
                <a:endParaRPr lang="en-US" altLang="zh-CN" sz="1200" b="1" dirty="0">
                  <a:solidFill>
                    <a:schemeClr val="accent1"/>
                  </a:solidFill>
                  <a:latin typeface="微软雅黑" pitchFamily="34" charset="-122"/>
                  <a:ea typeface="微软雅黑" pitchFamily="34" charset="-122"/>
                  <a:cs typeface="Open Sans" pitchFamily="34" charset="0"/>
                </a:endParaRPr>
              </a:p>
            </p:txBody>
          </p:sp>
        </p:grpSp>
      </p:grpSp>
      <p:grpSp>
        <p:nvGrpSpPr>
          <p:cNvPr id="67" name="Group 49"/>
          <p:cNvGrpSpPr/>
          <p:nvPr/>
        </p:nvGrpSpPr>
        <p:grpSpPr>
          <a:xfrm>
            <a:off x="971750" y="2965191"/>
            <a:ext cx="5465580" cy="1116950"/>
            <a:chOff x="1000100" y="3047969"/>
            <a:chExt cx="5465580" cy="1116950"/>
          </a:xfrm>
        </p:grpSpPr>
        <p:sp>
          <p:nvSpPr>
            <p:cNvPr id="68" name="Rectangle 2480"/>
            <p:cNvSpPr/>
            <p:nvPr/>
          </p:nvSpPr>
          <p:spPr>
            <a:xfrm>
              <a:off x="1000100" y="3518588"/>
              <a:ext cx="2643206" cy="646331"/>
            </a:xfrm>
            <a:prstGeom prst="rect">
              <a:avLst/>
            </a:prstGeom>
          </p:spPr>
          <p:txBody>
            <a:bodyPr wrap="square">
              <a:spAutoFit/>
            </a:bodyPr>
            <a:lstStyle/>
            <a:p>
              <a:r>
                <a:rPr lang="zh-CN" altLang="en-US" sz="12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p>
          </p:txBody>
        </p:sp>
        <p:grpSp>
          <p:nvGrpSpPr>
            <p:cNvPr id="69" name="Group 45"/>
            <p:cNvGrpSpPr/>
            <p:nvPr/>
          </p:nvGrpSpPr>
          <p:grpSpPr>
            <a:xfrm>
              <a:off x="4071934" y="3047969"/>
              <a:ext cx="2393746" cy="1061100"/>
              <a:chOff x="4071934" y="3047969"/>
              <a:chExt cx="2393746" cy="1061100"/>
            </a:xfrm>
          </p:grpSpPr>
          <p:sp>
            <p:nvSpPr>
              <p:cNvPr id="70" name="Rectangle 591"/>
              <p:cNvSpPr>
                <a:spLocks noChangeArrowheads="1"/>
              </p:cNvSpPr>
              <p:nvPr/>
            </p:nvSpPr>
            <p:spPr bwMode="auto">
              <a:xfrm>
                <a:off x="4071934" y="3543838"/>
                <a:ext cx="1654371" cy="565231"/>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71" name="Freeform 592"/>
              <p:cNvSpPr>
                <a:spLocks/>
              </p:cNvSpPr>
              <p:nvPr/>
            </p:nvSpPr>
            <p:spPr bwMode="auto">
              <a:xfrm>
                <a:off x="5726305" y="3047969"/>
                <a:ext cx="551949" cy="1061100"/>
              </a:xfrm>
              <a:custGeom>
                <a:avLst/>
                <a:gdLst/>
                <a:ahLst/>
                <a:cxnLst>
                  <a:cxn ang="0">
                    <a:pos x="0" y="673"/>
                  </a:cxn>
                  <a:cxn ang="0">
                    <a:pos x="0" y="1438"/>
                  </a:cxn>
                  <a:cxn ang="0">
                    <a:pos x="747" y="275"/>
                  </a:cxn>
                  <a:cxn ang="0">
                    <a:pos x="747" y="0"/>
                  </a:cxn>
                  <a:cxn ang="0">
                    <a:pos x="0" y="673"/>
                  </a:cxn>
                </a:cxnLst>
                <a:rect l="0" t="0" r="r" b="b"/>
                <a:pathLst>
                  <a:path w="747" h="1438">
                    <a:moveTo>
                      <a:pt x="0" y="673"/>
                    </a:moveTo>
                    <a:lnTo>
                      <a:pt x="0" y="1438"/>
                    </a:lnTo>
                    <a:lnTo>
                      <a:pt x="747" y="275"/>
                    </a:lnTo>
                    <a:lnTo>
                      <a:pt x="747" y="0"/>
                    </a:lnTo>
                    <a:lnTo>
                      <a:pt x="0" y="673"/>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72" name="Rectangle 593"/>
              <p:cNvSpPr>
                <a:spLocks noChangeArrowheads="1"/>
              </p:cNvSpPr>
              <p:nvPr/>
            </p:nvSpPr>
            <p:spPr bwMode="auto">
              <a:xfrm>
                <a:off x="6269398" y="3050921"/>
                <a:ext cx="196282" cy="19628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latin typeface="微软雅黑" pitchFamily="34" charset="-122"/>
                  <a:ea typeface="微软雅黑" pitchFamily="34" charset="-122"/>
                </a:endParaRPr>
              </a:p>
            </p:txBody>
          </p:sp>
          <p:sp>
            <p:nvSpPr>
              <p:cNvPr id="73" name="Rectangle 54"/>
              <p:cNvSpPr/>
              <p:nvPr/>
            </p:nvSpPr>
            <p:spPr>
              <a:xfrm>
                <a:off x="4143372" y="3714758"/>
                <a:ext cx="1415772" cy="276999"/>
              </a:xfrm>
              <a:prstGeom prst="rect">
                <a:avLst/>
              </a:prstGeom>
            </p:spPr>
            <p:txBody>
              <a:bodyPr wrap="none">
                <a:spAutoFit/>
              </a:bodyPr>
              <a:lstStyle/>
              <a:p>
                <a:r>
                  <a:rPr lang="zh-CN" altLang="en-US" sz="1200" b="1" dirty="0">
                    <a:solidFill>
                      <a:schemeClr val="bg1"/>
                    </a:solidFill>
                    <a:latin typeface="微软雅黑" pitchFamily="34" charset="-122"/>
                    <a:ea typeface="微软雅黑" pitchFamily="34" charset="-122"/>
                    <a:cs typeface="Open Sans" pitchFamily="34" charset="0"/>
                  </a:rPr>
                  <a:t>点击添加主要内容</a:t>
                </a:r>
                <a:endParaRPr lang="en-US" altLang="zh-CN" sz="1200" b="1" dirty="0">
                  <a:solidFill>
                    <a:schemeClr val="bg1"/>
                  </a:solidFill>
                  <a:latin typeface="微软雅黑" pitchFamily="34" charset="-122"/>
                  <a:ea typeface="微软雅黑" pitchFamily="34" charset="-122"/>
                  <a:cs typeface="Open Sans" pitchFamily="34" charset="0"/>
                </a:endParaRPr>
              </a:p>
            </p:txBody>
          </p:sp>
        </p:grpSp>
      </p:grpSp>
      <p:grpSp>
        <p:nvGrpSpPr>
          <p:cNvPr id="74" name="Group 40"/>
          <p:cNvGrpSpPr/>
          <p:nvPr/>
        </p:nvGrpSpPr>
        <p:grpSpPr>
          <a:xfrm>
            <a:off x="5940095" y="1514810"/>
            <a:ext cx="2240038" cy="3121335"/>
            <a:chOff x="6130688" y="1617915"/>
            <a:chExt cx="2240038" cy="3121335"/>
          </a:xfrm>
        </p:grpSpPr>
        <p:sp>
          <p:nvSpPr>
            <p:cNvPr id="75" name="Arc 2466"/>
            <p:cNvSpPr/>
            <p:nvPr/>
          </p:nvSpPr>
          <p:spPr>
            <a:xfrm>
              <a:off x="6130688" y="1617915"/>
              <a:ext cx="2240038" cy="2240038"/>
            </a:xfrm>
            <a:prstGeom prst="arc">
              <a:avLst>
                <a:gd name="adj1" fmla="val 18350541"/>
                <a:gd name="adj2" fmla="val 7842256"/>
              </a:avLst>
            </a:pr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微软雅黑" pitchFamily="34" charset="-122"/>
                <a:ea typeface="微软雅黑" pitchFamily="34" charset="-122"/>
              </a:endParaRPr>
            </a:p>
          </p:txBody>
        </p:sp>
        <p:sp>
          <p:nvSpPr>
            <p:cNvPr id="76" name="Oval 2467"/>
            <p:cNvSpPr/>
            <p:nvPr/>
          </p:nvSpPr>
          <p:spPr>
            <a:xfrm>
              <a:off x="6257998" y="1745225"/>
              <a:ext cx="2003368" cy="20033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itchFamily="34" charset="-122"/>
                <a:ea typeface="微软雅黑" pitchFamily="34" charset="-122"/>
              </a:endParaRPr>
            </a:p>
          </p:txBody>
        </p:sp>
        <p:cxnSp>
          <p:nvCxnSpPr>
            <p:cNvPr id="77" name="Straight Connector 2471"/>
            <p:cNvCxnSpPr/>
            <p:nvPr/>
          </p:nvCxnSpPr>
          <p:spPr>
            <a:xfrm rot="5400000">
              <a:off x="6893681" y="4241165"/>
              <a:ext cx="731263" cy="738"/>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8" name="Rounded Rectangle 2473"/>
            <p:cNvSpPr/>
            <p:nvPr/>
          </p:nvSpPr>
          <p:spPr>
            <a:xfrm>
              <a:off x="6941941" y="4407193"/>
              <a:ext cx="701894" cy="3320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itchFamily="34" charset="-122"/>
                <a:ea typeface="微软雅黑" pitchFamily="34" charset="-122"/>
              </a:endParaRPr>
            </a:p>
          </p:txBody>
        </p:sp>
        <p:sp>
          <p:nvSpPr>
            <p:cNvPr id="80" name="Rectangle 30"/>
            <p:cNvSpPr/>
            <p:nvPr/>
          </p:nvSpPr>
          <p:spPr>
            <a:xfrm>
              <a:off x="6784250" y="2246248"/>
              <a:ext cx="1005403" cy="1077218"/>
            </a:xfrm>
            <a:prstGeom prst="rect">
              <a:avLst/>
            </a:prstGeom>
          </p:spPr>
          <p:txBody>
            <a:bodyPr wrap="none">
              <a:spAutoFit/>
            </a:bodyPr>
            <a:lstStyle/>
            <a:p>
              <a:pPr algn="ctr"/>
              <a:r>
                <a:rPr lang="zh-CN" altLang="en-US" sz="1600" b="1" dirty="0" smtClean="0">
                  <a:solidFill>
                    <a:schemeClr val="bg1"/>
                  </a:solidFill>
                  <a:latin typeface="微软雅黑" pitchFamily="34" charset="-122"/>
                  <a:ea typeface="微软雅黑" pitchFamily="34" charset="-122"/>
                  <a:cs typeface="Open Sans" pitchFamily="34" charset="0"/>
                </a:rPr>
                <a:t>添加内容</a:t>
              </a:r>
              <a:endParaRPr lang="en-US" altLang="zh-CN" sz="1600" b="1" dirty="0" smtClean="0">
                <a:solidFill>
                  <a:schemeClr val="bg1"/>
                </a:solidFill>
                <a:latin typeface="微软雅黑" pitchFamily="34" charset="-122"/>
                <a:ea typeface="微软雅黑" pitchFamily="34" charset="-122"/>
                <a:cs typeface="Open Sans" pitchFamily="34" charset="0"/>
              </a:endParaRPr>
            </a:p>
            <a:p>
              <a:pPr algn="ctr"/>
              <a:r>
                <a:rPr lang="zh-CN" altLang="en-US" sz="1600" b="1" dirty="0" smtClean="0">
                  <a:solidFill>
                    <a:schemeClr val="bg1"/>
                  </a:solidFill>
                  <a:latin typeface="微软雅黑" pitchFamily="34" charset="-122"/>
                  <a:ea typeface="微软雅黑" pitchFamily="34" charset="-122"/>
                  <a:cs typeface="Open Sans" pitchFamily="34" charset="0"/>
                </a:rPr>
                <a:t>添加内容</a:t>
              </a:r>
              <a:endParaRPr lang="en-US" altLang="zh-CN" sz="1600" b="1" dirty="0" smtClean="0">
                <a:solidFill>
                  <a:schemeClr val="bg1"/>
                </a:solidFill>
                <a:latin typeface="微软雅黑" pitchFamily="34" charset="-122"/>
                <a:ea typeface="微软雅黑" pitchFamily="34" charset="-122"/>
                <a:cs typeface="Open Sans" pitchFamily="34" charset="0"/>
              </a:endParaRPr>
            </a:p>
            <a:p>
              <a:pPr algn="ctr"/>
              <a:r>
                <a:rPr lang="zh-CN" altLang="en-US" sz="1600" b="1" dirty="0" smtClean="0">
                  <a:solidFill>
                    <a:schemeClr val="bg1"/>
                  </a:solidFill>
                  <a:latin typeface="微软雅黑" pitchFamily="34" charset="-122"/>
                  <a:ea typeface="微软雅黑" pitchFamily="34" charset="-122"/>
                  <a:cs typeface="Open Sans" pitchFamily="34" charset="0"/>
                </a:rPr>
                <a:t>添加内容</a:t>
              </a:r>
              <a:endParaRPr lang="en-US" altLang="zh-CN" sz="1600" b="1" dirty="0" smtClean="0">
                <a:solidFill>
                  <a:schemeClr val="bg1"/>
                </a:solidFill>
                <a:latin typeface="微软雅黑" pitchFamily="34" charset="-122"/>
                <a:ea typeface="微软雅黑" pitchFamily="34" charset="-122"/>
                <a:cs typeface="Open Sans" pitchFamily="34" charset="0"/>
              </a:endParaRPr>
            </a:p>
            <a:p>
              <a:pPr algn="ctr"/>
              <a:r>
                <a:rPr lang="zh-CN" altLang="en-US" sz="1600" b="1" dirty="0" smtClean="0">
                  <a:solidFill>
                    <a:schemeClr val="bg1"/>
                  </a:solidFill>
                  <a:latin typeface="微软雅黑" pitchFamily="34" charset="-122"/>
                  <a:ea typeface="微软雅黑" pitchFamily="34" charset="-122"/>
                  <a:cs typeface="Open Sans" pitchFamily="34" charset="0"/>
                </a:rPr>
                <a:t>添加内容</a:t>
              </a:r>
              <a:endParaRPr lang="en-US" sz="1600" b="1" dirty="0">
                <a:solidFill>
                  <a:schemeClr val="bg1"/>
                </a:solidFill>
                <a:latin typeface="微软雅黑" pitchFamily="34" charset="-122"/>
                <a:ea typeface="微软雅黑" pitchFamily="34" charset="-122"/>
                <a:cs typeface="Open Sans" pitchFamily="34" charset="0"/>
              </a:endParaRPr>
            </a:p>
          </p:txBody>
        </p:sp>
      </p:grpSp>
    </p:spTree>
    <p:extLst>
      <p:ext uri="{BB962C8B-B14F-4D97-AF65-F5344CB8AC3E}">
        <p14:creationId xmlns:p14="http://schemas.microsoft.com/office/powerpoint/2010/main" val="2993608031"/>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lide(fromBottom)">
                                      <p:cBhvr>
                                        <p:cTn id="7" dur="500"/>
                                        <p:tgtEl>
                                          <p:spTgt spid="7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right)">
                                      <p:cBhvr>
                                        <p:cTn id="19" dur="500"/>
                                        <p:tgtEl>
                                          <p:spTgt spid="6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right)">
                                      <p:cBhvr>
                                        <p:cTn id="2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65810" y="1584607"/>
            <a:ext cx="4288353" cy="707886"/>
          </a:xfrm>
          <a:prstGeom prst="rect">
            <a:avLst/>
          </a:prstGeom>
          <a:noFill/>
        </p:spPr>
        <p:txBody>
          <a:bodyPr wrap="none" rtlCol="0">
            <a:spAutoFit/>
          </a:bodyPr>
          <a:lstStyle/>
          <a:p>
            <a:r>
              <a:rPr lang="zh-CN" altLang="en-US" sz="4000" b="1" dirty="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rPr>
              <a:t>点击添加文字内容</a:t>
            </a:r>
          </a:p>
        </p:txBody>
      </p:sp>
      <p:grpSp>
        <p:nvGrpSpPr>
          <p:cNvPr id="48" name="组合 47"/>
          <p:cNvGrpSpPr/>
          <p:nvPr/>
        </p:nvGrpSpPr>
        <p:grpSpPr>
          <a:xfrm>
            <a:off x="2941111" y="2350136"/>
            <a:ext cx="511791" cy="511791"/>
            <a:chOff x="2822348" y="3744846"/>
            <a:chExt cx="682388" cy="682388"/>
          </a:xfrm>
        </p:grpSpPr>
        <p:grpSp>
          <p:nvGrpSpPr>
            <p:cNvPr id="15" name="组合 14"/>
            <p:cNvGrpSpPr/>
            <p:nvPr/>
          </p:nvGrpSpPr>
          <p:grpSpPr>
            <a:xfrm>
              <a:off x="2822348" y="3744846"/>
              <a:ext cx="682388" cy="682388"/>
              <a:chOff x="4993868" y="2326869"/>
              <a:chExt cx="2204264" cy="2204264"/>
            </a:xfrm>
            <a:effectLst>
              <a:outerShdw blurRad="292100" dist="114300" dir="2700000" algn="tl" rotWithShape="0">
                <a:prstClr val="black">
                  <a:alpha val="25000"/>
                </a:prstClr>
              </a:outerShdw>
            </a:effectLst>
          </p:grpSpPr>
          <p:sp>
            <p:nvSpPr>
              <p:cNvPr id="16" name="任意多边形 15"/>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17" name="椭圆 16"/>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18" name="椭圆 17"/>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20" name="椭圆 19"/>
            <p:cNvSpPr/>
            <p:nvPr/>
          </p:nvSpPr>
          <p:spPr>
            <a:xfrm>
              <a:off x="2964635" y="3890345"/>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1" name="椭圆 20"/>
            <p:cNvSpPr/>
            <p:nvPr/>
          </p:nvSpPr>
          <p:spPr>
            <a:xfrm>
              <a:off x="2964636" y="3890345"/>
              <a:ext cx="392218" cy="392218"/>
            </a:xfrm>
            <a:prstGeom prst="ellipse">
              <a:avLst/>
            </a:prstGeom>
            <a:solidFill>
              <a:schemeClr val="accent5"/>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2" name="椭圆 67"/>
            <p:cNvSpPr/>
            <p:nvPr/>
          </p:nvSpPr>
          <p:spPr>
            <a:xfrm>
              <a:off x="303846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50" name="组合 49"/>
          <p:cNvGrpSpPr/>
          <p:nvPr/>
        </p:nvGrpSpPr>
        <p:grpSpPr>
          <a:xfrm>
            <a:off x="5139790" y="2350136"/>
            <a:ext cx="511791" cy="511791"/>
            <a:chOff x="6537098" y="3744846"/>
            <a:chExt cx="682388" cy="682388"/>
          </a:xfrm>
        </p:grpSpPr>
        <p:grpSp>
          <p:nvGrpSpPr>
            <p:cNvPr id="23" name="组合 22"/>
            <p:cNvGrpSpPr/>
            <p:nvPr/>
          </p:nvGrpSpPr>
          <p:grpSpPr>
            <a:xfrm>
              <a:off x="6537098" y="3744846"/>
              <a:ext cx="682388" cy="682388"/>
              <a:chOff x="4993868" y="2326869"/>
              <a:chExt cx="2204264" cy="2204264"/>
            </a:xfrm>
            <a:effectLst>
              <a:outerShdw blurRad="292100" dist="114300" dir="2700000" algn="tl" rotWithShape="0">
                <a:prstClr val="black">
                  <a:alpha val="25000"/>
                </a:prstClr>
              </a:outerShdw>
            </a:effectLst>
          </p:grpSpPr>
          <p:sp>
            <p:nvSpPr>
              <p:cNvPr id="24" name="任意多边形 23"/>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5" name="椭圆 24"/>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6" name="椭圆 25"/>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28" name="椭圆 27"/>
            <p:cNvSpPr/>
            <p:nvPr/>
          </p:nvSpPr>
          <p:spPr>
            <a:xfrm>
              <a:off x="6679385" y="3890345"/>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9" name="椭圆 28"/>
            <p:cNvSpPr/>
            <p:nvPr/>
          </p:nvSpPr>
          <p:spPr>
            <a:xfrm>
              <a:off x="6679386" y="3890345"/>
              <a:ext cx="392218" cy="392218"/>
            </a:xfrm>
            <a:prstGeom prst="ellipse">
              <a:avLst/>
            </a:prstGeom>
            <a:gradFill>
              <a:gsLst>
                <a:gs pos="100000">
                  <a:srgbClr val="FFB850"/>
                </a:gs>
                <a:gs pos="53000">
                  <a:srgbClr val="FFC46D"/>
                </a:gs>
                <a:gs pos="0">
                  <a:srgbClr val="FFD08B"/>
                </a:gs>
              </a:gsLst>
              <a:lin ang="5400000" scaled="1"/>
            </a:gra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0" name="椭圆 67"/>
            <p:cNvSpPr/>
            <p:nvPr/>
          </p:nvSpPr>
          <p:spPr>
            <a:xfrm>
              <a:off x="675321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47" name="组合 46"/>
          <p:cNvGrpSpPr/>
          <p:nvPr/>
        </p:nvGrpSpPr>
        <p:grpSpPr>
          <a:xfrm>
            <a:off x="2958438" y="3016831"/>
            <a:ext cx="511791" cy="511791"/>
            <a:chOff x="2845451" y="5151933"/>
            <a:chExt cx="682388" cy="682388"/>
          </a:xfrm>
        </p:grpSpPr>
        <p:grpSp>
          <p:nvGrpSpPr>
            <p:cNvPr id="31" name="组合 30"/>
            <p:cNvGrpSpPr/>
            <p:nvPr/>
          </p:nvGrpSpPr>
          <p:grpSpPr>
            <a:xfrm>
              <a:off x="2845451" y="5151933"/>
              <a:ext cx="682388" cy="682388"/>
              <a:chOff x="4993868" y="2326869"/>
              <a:chExt cx="2204264" cy="2204264"/>
            </a:xfrm>
            <a:effectLst>
              <a:outerShdw blurRad="292100" dist="114300" dir="2700000" algn="tl" rotWithShape="0">
                <a:prstClr val="black">
                  <a:alpha val="25000"/>
                </a:prstClr>
              </a:outerShdw>
            </a:effectLst>
          </p:grpSpPr>
          <p:sp>
            <p:nvSpPr>
              <p:cNvPr id="32" name="任意多边形 31"/>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3" name="椭圆 32"/>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4" name="椭圆 33"/>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36" name="椭圆 35"/>
            <p:cNvSpPr/>
            <p:nvPr/>
          </p:nvSpPr>
          <p:spPr>
            <a:xfrm>
              <a:off x="2987738" y="5297432"/>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7" name="椭圆 36"/>
            <p:cNvSpPr/>
            <p:nvPr/>
          </p:nvSpPr>
          <p:spPr>
            <a:xfrm>
              <a:off x="2987739" y="5297432"/>
              <a:ext cx="392218" cy="392218"/>
            </a:xfrm>
            <a:prstGeom prst="ellipse">
              <a:avLst/>
            </a:prstGeom>
            <a:solidFill>
              <a:schemeClr val="accent3"/>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8" name="椭圆 67"/>
            <p:cNvSpPr/>
            <p:nvPr/>
          </p:nvSpPr>
          <p:spPr>
            <a:xfrm>
              <a:off x="306156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49" name="组合 48"/>
          <p:cNvGrpSpPr/>
          <p:nvPr/>
        </p:nvGrpSpPr>
        <p:grpSpPr>
          <a:xfrm>
            <a:off x="5157117" y="3016831"/>
            <a:ext cx="511791" cy="511791"/>
            <a:chOff x="6560201" y="5151933"/>
            <a:chExt cx="682388" cy="682388"/>
          </a:xfrm>
        </p:grpSpPr>
        <p:grpSp>
          <p:nvGrpSpPr>
            <p:cNvPr id="39" name="组合 38"/>
            <p:cNvGrpSpPr/>
            <p:nvPr/>
          </p:nvGrpSpPr>
          <p:grpSpPr>
            <a:xfrm>
              <a:off x="6560201" y="5151933"/>
              <a:ext cx="682388" cy="682388"/>
              <a:chOff x="4993868" y="2326869"/>
              <a:chExt cx="2204264" cy="2204264"/>
            </a:xfrm>
            <a:effectLst>
              <a:outerShdw blurRad="292100" dist="114300" dir="2700000" algn="tl" rotWithShape="0">
                <a:prstClr val="black">
                  <a:alpha val="25000"/>
                </a:prstClr>
              </a:outerShdw>
            </a:effectLst>
          </p:grpSpPr>
          <p:sp>
            <p:nvSpPr>
              <p:cNvPr id="40" name="任意多边形 39"/>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1" name="椭圆 40"/>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2" name="椭圆 41"/>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44" name="椭圆 43"/>
            <p:cNvSpPr/>
            <p:nvPr/>
          </p:nvSpPr>
          <p:spPr>
            <a:xfrm>
              <a:off x="6702488" y="5297432"/>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5" name="椭圆 44"/>
            <p:cNvSpPr/>
            <p:nvPr/>
          </p:nvSpPr>
          <p:spPr>
            <a:xfrm>
              <a:off x="6702489" y="5297432"/>
              <a:ext cx="392218" cy="392218"/>
            </a:xfrm>
            <a:prstGeom prst="ellipse">
              <a:avLst/>
            </a:prstGeom>
            <a:solidFill>
              <a:schemeClr val="accent6"/>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6" name="椭圆 67"/>
            <p:cNvSpPr/>
            <p:nvPr/>
          </p:nvSpPr>
          <p:spPr>
            <a:xfrm>
              <a:off x="677631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51" name="文本框 50"/>
          <p:cNvSpPr txBox="1"/>
          <p:nvPr/>
        </p:nvSpPr>
        <p:spPr>
          <a:xfrm>
            <a:off x="3492621" y="2428061"/>
            <a:ext cx="1542332" cy="338554"/>
          </a:xfrm>
          <a:prstGeom prst="rect">
            <a:avLst/>
          </a:prstGeom>
          <a:solidFill>
            <a:schemeClr val="accent5"/>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2" name="文本框 51"/>
          <p:cNvSpPr txBox="1"/>
          <p:nvPr/>
        </p:nvSpPr>
        <p:spPr>
          <a:xfrm>
            <a:off x="3492621" y="3094757"/>
            <a:ext cx="1542332" cy="338554"/>
          </a:xfrm>
          <a:prstGeom prst="rect">
            <a:avLst/>
          </a:prstGeom>
          <a:solidFill>
            <a:schemeClr val="accent3"/>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3" name="文本框 52"/>
          <p:cNvSpPr txBox="1"/>
          <p:nvPr/>
        </p:nvSpPr>
        <p:spPr>
          <a:xfrm>
            <a:off x="5691300" y="2428061"/>
            <a:ext cx="1542332" cy="338554"/>
          </a:xfrm>
          <a:prstGeom prst="rect">
            <a:avLst/>
          </a:prstGeom>
          <a:solidFill>
            <a:schemeClr val="accent4"/>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4" name="文本框 53"/>
          <p:cNvSpPr txBox="1"/>
          <p:nvPr/>
        </p:nvSpPr>
        <p:spPr>
          <a:xfrm>
            <a:off x="5691300" y="3094757"/>
            <a:ext cx="1542332" cy="338554"/>
          </a:xfrm>
          <a:prstGeom prst="rect">
            <a:avLst/>
          </a:prstGeom>
          <a:solidFill>
            <a:schemeClr val="accent6"/>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12" name="文本框 11"/>
          <p:cNvSpPr txBox="1"/>
          <p:nvPr/>
        </p:nvSpPr>
        <p:spPr>
          <a:xfrm>
            <a:off x="1469178" y="1584607"/>
            <a:ext cx="1087157" cy="1107996"/>
          </a:xfrm>
          <a:prstGeom prst="rect">
            <a:avLst/>
          </a:prstGeom>
          <a:noFill/>
        </p:spPr>
        <p:txBody>
          <a:bodyPr wrap="none" rtlCol="0">
            <a:spAutoFit/>
          </a:bodyPr>
          <a:lstStyle/>
          <a:p>
            <a:r>
              <a:rPr lang="en-US" altLang="zh-CN" sz="6600" dirty="0" smtClean="0">
                <a:solidFill>
                  <a:schemeClr val="accent1"/>
                </a:solidFill>
                <a:latin typeface="Impact" panose="020B0806030902050204" pitchFamily="34" charset="0"/>
                <a:ea typeface="宋体" panose="02010600030101010101" pitchFamily="2" charset="-122"/>
              </a:rPr>
              <a:t>03</a:t>
            </a:r>
            <a:endParaRPr lang="zh-CN" altLang="en-US" sz="6000" dirty="0">
              <a:solidFill>
                <a:schemeClr val="accent1"/>
              </a:solidFill>
              <a:latin typeface="Impact" panose="020B0806030902050204" pitchFamily="34" charset="0"/>
              <a:ea typeface="宋体" panose="02010600030101010101" pitchFamily="2" charset="-122"/>
            </a:endParaRPr>
          </a:p>
        </p:txBody>
      </p:sp>
      <p:pic>
        <p:nvPicPr>
          <p:cNvPr id="43" name="图片 42"/>
          <p:cNvPicPr>
            <a:picLocks noChangeAspect="1"/>
          </p:cNvPicPr>
          <p:nvPr/>
        </p:nvPicPr>
        <p:blipFill>
          <a:blip r:embed="rId3"/>
          <a:stretch>
            <a:fillRect/>
          </a:stretch>
        </p:blipFill>
        <p:spPr>
          <a:xfrm>
            <a:off x="7233632" y="246039"/>
            <a:ext cx="1335140" cy="2017951"/>
          </a:xfrm>
          <a:prstGeom prst="rect">
            <a:avLst/>
          </a:prstGeom>
        </p:spPr>
      </p:pic>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353" y="2895289"/>
            <a:ext cx="2437185" cy="2215623"/>
          </a:xfrm>
          <a:prstGeom prst="rect">
            <a:avLst/>
          </a:prstGeom>
        </p:spPr>
      </p:pic>
      <p:pic>
        <p:nvPicPr>
          <p:cNvPr id="56" name="图片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553" y="2444144"/>
            <a:ext cx="2139388" cy="1996918"/>
          </a:xfrm>
          <a:prstGeom prst="rect">
            <a:avLst/>
          </a:prstGeom>
        </p:spPr>
      </p:pic>
    </p:spTree>
    <p:extLst>
      <p:ext uri="{BB962C8B-B14F-4D97-AF65-F5344CB8AC3E}">
        <p14:creationId xmlns:p14="http://schemas.microsoft.com/office/powerpoint/2010/main" val="64051618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1+#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anim calcmode="lin" valueType="num">
                                      <p:cBhvr>
                                        <p:cTn id="17" dur="1000" fill="hold"/>
                                        <p:tgtEl>
                                          <p:spTgt spid="43"/>
                                        </p:tgtEl>
                                        <p:attrNameLst>
                                          <p:attrName>ppt_x</p:attrName>
                                        </p:attrNameLst>
                                      </p:cBhvr>
                                      <p:tavLst>
                                        <p:tav tm="0">
                                          <p:val>
                                            <p:strVal val="#ppt_x"/>
                                          </p:val>
                                        </p:tav>
                                        <p:tav tm="100000">
                                          <p:val>
                                            <p:strVal val="#ppt_x"/>
                                          </p:val>
                                        </p:tav>
                                      </p:tavLst>
                                    </p:anim>
                                    <p:anim calcmode="lin" valueType="num">
                                      <p:cBhvr>
                                        <p:cTn id="18" dur="1000" fill="hold"/>
                                        <p:tgtEl>
                                          <p:spTgt spid="43"/>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300"/>
                                        <p:tgtEl>
                                          <p:spTgt spid="13"/>
                                        </p:tgtEl>
                                      </p:cBhvr>
                                    </p:animEffect>
                                  </p:childTnLst>
                                </p:cTn>
                              </p:par>
                            </p:childTnLst>
                          </p:cTn>
                        </p:par>
                        <p:par>
                          <p:cTn id="28" fill="hold">
                            <p:stCondLst>
                              <p:cond delay="18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3">
                                            <p:txEl>
                                              <p:pRg st="0" end="0"/>
                                            </p:txEl>
                                          </p:spTgt>
                                        </p:tgtEl>
                                      </p:cBhvr>
                                    </p:animEffect>
                                  </p:childTnLst>
                                </p:cTn>
                              </p:par>
                            </p:childTnLst>
                          </p:cTn>
                        </p:par>
                        <p:par>
                          <p:cTn id="36" fill="hold">
                            <p:stCondLst>
                              <p:cond delay="2650"/>
                            </p:stCondLst>
                            <p:childTnLst>
                              <p:par>
                                <p:cTn id="37" presetID="26" presetClass="entr" presetSubtype="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87">
                                          <p:stCondLst>
                                            <p:cond delay="0"/>
                                          </p:stCondLst>
                                        </p:cTn>
                                        <p:tgtEl>
                                          <p:spTgt spid="48"/>
                                        </p:tgtEl>
                                      </p:cBhvr>
                                    </p:animEffect>
                                    <p:anim calcmode="lin" valueType="num">
                                      <p:cBhvr>
                                        <p:cTn id="40" dur="273"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100"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100" tmFilter="0, 0; 0.125,0.2665; 0.25,0.4; 0.375,0.465; 0.5,0.5;  0.625,0.535; 0.75,0.6; 0.875,0.7335; 1,1">
                                          <p:stCondLst>
                                            <p:cond delay="100"/>
                                          </p:stCondLst>
                                        </p:cTn>
                                        <p:tgtEl>
                                          <p:spTgt spid="48"/>
                                        </p:tgtEl>
                                        <p:attrNameLst>
                                          <p:attrName>ppt_y</p:attrName>
                                        </p:attrNameLst>
                                      </p:cBhvr>
                                      <p:tavLst>
                                        <p:tav tm="0" fmla="#ppt_y-sin(pi*$)/9">
                                          <p:val>
                                            <p:fltVal val="0"/>
                                          </p:val>
                                        </p:tav>
                                        <p:tav tm="100000">
                                          <p:val>
                                            <p:fltVal val="1"/>
                                          </p:val>
                                        </p:tav>
                                      </p:tavLst>
                                    </p:anim>
                                    <p:anim calcmode="lin" valueType="num">
                                      <p:cBhvr>
                                        <p:cTn id="43" dur="50" tmFilter="0, 0; 0.125,0.2665; 0.25,0.4; 0.375,0.465; 0.5,0.5;  0.625,0.535; 0.75,0.6; 0.875,0.7335; 1,1">
                                          <p:stCondLst>
                                            <p:cond delay="199"/>
                                          </p:stCondLst>
                                        </p:cTn>
                                        <p:tgtEl>
                                          <p:spTgt spid="48"/>
                                        </p:tgtEl>
                                        <p:attrNameLst>
                                          <p:attrName>ppt_y</p:attrName>
                                        </p:attrNameLst>
                                      </p:cBhvr>
                                      <p:tavLst>
                                        <p:tav tm="0" fmla="#ppt_y-sin(pi*$)/27">
                                          <p:val>
                                            <p:fltVal val="0"/>
                                          </p:val>
                                        </p:tav>
                                        <p:tav tm="100000">
                                          <p:val>
                                            <p:fltVal val="1"/>
                                          </p:val>
                                        </p:tav>
                                      </p:tavLst>
                                    </p:anim>
                                    <p:anim calcmode="lin" valueType="num">
                                      <p:cBhvr>
                                        <p:cTn id="44" dur="25" tmFilter="0, 0; 0.125,0.2665; 0.25,0.4; 0.375,0.465; 0.5,0.5;  0.625,0.535; 0.75,0.6; 0.875,0.7335; 1,1">
                                          <p:stCondLst>
                                            <p:cond delay="248"/>
                                          </p:stCondLst>
                                        </p:cTn>
                                        <p:tgtEl>
                                          <p:spTgt spid="48"/>
                                        </p:tgtEl>
                                        <p:attrNameLst>
                                          <p:attrName>ppt_y</p:attrName>
                                        </p:attrNameLst>
                                      </p:cBhvr>
                                      <p:tavLst>
                                        <p:tav tm="0" fmla="#ppt_y-sin(pi*$)/81">
                                          <p:val>
                                            <p:fltVal val="0"/>
                                          </p:val>
                                        </p:tav>
                                        <p:tav tm="100000">
                                          <p:val>
                                            <p:fltVal val="1"/>
                                          </p:val>
                                        </p:tav>
                                      </p:tavLst>
                                    </p:anim>
                                    <p:animScale>
                                      <p:cBhvr>
                                        <p:cTn id="45" dur="4">
                                          <p:stCondLst>
                                            <p:cond delay="98"/>
                                          </p:stCondLst>
                                        </p:cTn>
                                        <p:tgtEl>
                                          <p:spTgt spid="48"/>
                                        </p:tgtEl>
                                      </p:cBhvr>
                                      <p:to x="100000" y="60000"/>
                                    </p:animScale>
                                    <p:animScale>
                                      <p:cBhvr>
                                        <p:cTn id="46" dur="25" decel="50000">
                                          <p:stCondLst>
                                            <p:cond delay="101"/>
                                          </p:stCondLst>
                                        </p:cTn>
                                        <p:tgtEl>
                                          <p:spTgt spid="48"/>
                                        </p:tgtEl>
                                      </p:cBhvr>
                                      <p:to x="100000" y="100000"/>
                                    </p:animScale>
                                    <p:animScale>
                                      <p:cBhvr>
                                        <p:cTn id="47" dur="4">
                                          <p:stCondLst>
                                            <p:cond delay="197"/>
                                          </p:stCondLst>
                                        </p:cTn>
                                        <p:tgtEl>
                                          <p:spTgt spid="48"/>
                                        </p:tgtEl>
                                      </p:cBhvr>
                                      <p:to x="100000" y="80000"/>
                                    </p:animScale>
                                    <p:animScale>
                                      <p:cBhvr>
                                        <p:cTn id="48" dur="25" decel="50000">
                                          <p:stCondLst>
                                            <p:cond delay="201"/>
                                          </p:stCondLst>
                                        </p:cTn>
                                        <p:tgtEl>
                                          <p:spTgt spid="48"/>
                                        </p:tgtEl>
                                      </p:cBhvr>
                                      <p:to x="100000" y="100000"/>
                                    </p:animScale>
                                    <p:animScale>
                                      <p:cBhvr>
                                        <p:cTn id="49" dur="4">
                                          <p:stCondLst>
                                            <p:cond delay="246"/>
                                          </p:stCondLst>
                                        </p:cTn>
                                        <p:tgtEl>
                                          <p:spTgt spid="48"/>
                                        </p:tgtEl>
                                      </p:cBhvr>
                                      <p:to x="100000" y="90000"/>
                                    </p:animScale>
                                    <p:animScale>
                                      <p:cBhvr>
                                        <p:cTn id="50" dur="25" decel="50000">
                                          <p:stCondLst>
                                            <p:cond delay="250"/>
                                          </p:stCondLst>
                                        </p:cTn>
                                        <p:tgtEl>
                                          <p:spTgt spid="48"/>
                                        </p:tgtEl>
                                      </p:cBhvr>
                                      <p:to x="100000" y="100000"/>
                                    </p:animScale>
                                    <p:animScale>
                                      <p:cBhvr>
                                        <p:cTn id="51" dur="4">
                                          <p:stCondLst>
                                            <p:cond delay="271"/>
                                          </p:stCondLst>
                                        </p:cTn>
                                        <p:tgtEl>
                                          <p:spTgt spid="48"/>
                                        </p:tgtEl>
                                      </p:cBhvr>
                                      <p:to x="100000" y="95000"/>
                                    </p:animScale>
                                    <p:animScale>
                                      <p:cBhvr>
                                        <p:cTn id="52" dur="25" decel="50000">
                                          <p:stCondLst>
                                            <p:cond delay="275"/>
                                          </p:stCondLst>
                                        </p:cTn>
                                        <p:tgtEl>
                                          <p:spTgt spid="48"/>
                                        </p:tgtEl>
                                      </p:cBhvr>
                                      <p:to x="100000" y="100000"/>
                                    </p:animScale>
                                  </p:childTnLst>
                                </p:cTn>
                              </p:par>
                            </p:childTnLst>
                          </p:cTn>
                        </p:par>
                        <p:par>
                          <p:cTn id="53" fill="hold">
                            <p:stCondLst>
                              <p:cond delay="2950"/>
                            </p:stCondLst>
                            <p:childTnLst>
                              <p:par>
                                <p:cTn id="54" presetID="26"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down)">
                                      <p:cBhvr>
                                        <p:cTn id="56" dur="87">
                                          <p:stCondLst>
                                            <p:cond delay="0"/>
                                          </p:stCondLst>
                                        </p:cTn>
                                        <p:tgtEl>
                                          <p:spTgt spid="50"/>
                                        </p:tgtEl>
                                      </p:cBhvr>
                                    </p:animEffect>
                                    <p:anim calcmode="lin" valueType="num">
                                      <p:cBhvr>
                                        <p:cTn id="57" dur="273"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8" dur="100"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9" dur="100" tmFilter="0, 0; 0.125,0.2665; 0.25,0.4; 0.375,0.465; 0.5,0.5;  0.625,0.535; 0.75,0.6; 0.875,0.7335; 1,1">
                                          <p:stCondLst>
                                            <p:cond delay="100"/>
                                          </p:stCondLst>
                                        </p:cTn>
                                        <p:tgtEl>
                                          <p:spTgt spid="50"/>
                                        </p:tgtEl>
                                        <p:attrNameLst>
                                          <p:attrName>ppt_y</p:attrName>
                                        </p:attrNameLst>
                                      </p:cBhvr>
                                      <p:tavLst>
                                        <p:tav tm="0" fmla="#ppt_y-sin(pi*$)/9">
                                          <p:val>
                                            <p:fltVal val="0"/>
                                          </p:val>
                                        </p:tav>
                                        <p:tav tm="100000">
                                          <p:val>
                                            <p:fltVal val="1"/>
                                          </p:val>
                                        </p:tav>
                                      </p:tavLst>
                                    </p:anim>
                                    <p:anim calcmode="lin" valueType="num">
                                      <p:cBhvr>
                                        <p:cTn id="60" dur="50" tmFilter="0, 0; 0.125,0.2665; 0.25,0.4; 0.375,0.465; 0.5,0.5;  0.625,0.535; 0.75,0.6; 0.875,0.7335; 1,1">
                                          <p:stCondLst>
                                            <p:cond delay="199"/>
                                          </p:stCondLst>
                                        </p:cTn>
                                        <p:tgtEl>
                                          <p:spTgt spid="50"/>
                                        </p:tgtEl>
                                        <p:attrNameLst>
                                          <p:attrName>ppt_y</p:attrName>
                                        </p:attrNameLst>
                                      </p:cBhvr>
                                      <p:tavLst>
                                        <p:tav tm="0" fmla="#ppt_y-sin(pi*$)/27">
                                          <p:val>
                                            <p:fltVal val="0"/>
                                          </p:val>
                                        </p:tav>
                                        <p:tav tm="100000">
                                          <p:val>
                                            <p:fltVal val="1"/>
                                          </p:val>
                                        </p:tav>
                                      </p:tavLst>
                                    </p:anim>
                                    <p:anim calcmode="lin" valueType="num">
                                      <p:cBhvr>
                                        <p:cTn id="61" dur="25" tmFilter="0, 0; 0.125,0.2665; 0.25,0.4; 0.375,0.465; 0.5,0.5;  0.625,0.535; 0.75,0.6; 0.875,0.7335; 1,1">
                                          <p:stCondLst>
                                            <p:cond delay="248"/>
                                          </p:stCondLst>
                                        </p:cTn>
                                        <p:tgtEl>
                                          <p:spTgt spid="50"/>
                                        </p:tgtEl>
                                        <p:attrNameLst>
                                          <p:attrName>ppt_y</p:attrName>
                                        </p:attrNameLst>
                                      </p:cBhvr>
                                      <p:tavLst>
                                        <p:tav tm="0" fmla="#ppt_y-sin(pi*$)/81">
                                          <p:val>
                                            <p:fltVal val="0"/>
                                          </p:val>
                                        </p:tav>
                                        <p:tav tm="100000">
                                          <p:val>
                                            <p:fltVal val="1"/>
                                          </p:val>
                                        </p:tav>
                                      </p:tavLst>
                                    </p:anim>
                                    <p:animScale>
                                      <p:cBhvr>
                                        <p:cTn id="62" dur="4">
                                          <p:stCondLst>
                                            <p:cond delay="98"/>
                                          </p:stCondLst>
                                        </p:cTn>
                                        <p:tgtEl>
                                          <p:spTgt spid="50"/>
                                        </p:tgtEl>
                                      </p:cBhvr>
                                      <p:to x="100000" y="60000"/>
                                    </p:animScale>
                                    <p:animScale>
                                      <p:cBhvr>
                                        <p:cTn id="63" dur="25" decel="50000">
                                          <p:stCondLst>
                                            <p:cond delay="101"/>
                                          </p:stCondLst>
                                        </p:cTn>
                                        <p:tgtEl>
                                          <p:spTgt spid="50"/>
                                        </p:tgtEl>
                                      </p:cBhvr>
                                      <p:to x="100000" y="100000"/>
                                    </p:animScale>
                                    <p:animScale>
                                      <p:cBhvr>
                                        <p:cTn id="64" dur="4">
                                          <p:stCondLst>
                                            <p:cond delay="197"/>
                                          </p:stCondLst>
                                        </p:cTn>
                                        <p:tgtEl>
                                          <p:spTgt spid="50"/>
                                        </p:tgtEl>
                                      </p:cBhvr>
                                      <p:to x="100000" y="80000"/>
                                    </p:animScale>
                                    <p:animScale>
                                      <p:cBhvr>
                                        <p:cTn id="65" dur="25" decel="50000">
                                          <p:stCondLst>
                                            <p:cond delay="201"/>
                                          </p:stCondLst>
                                        </p:cTn>
                                        <p:tgtEl>
                                          <p:spTgt spid="50"/>
                                        </p:tgtEl>
                                      </p:cBhvr>
                                      <p:to x="100000" y="100000"/>
                                    </p:animScale>
                                    <p:animScale>
                                      <p:cBhvr>
                                        <p:cTn id="66" dur="4">
                                          <p:stCondLst>
                                            <p:cond delay="246"/>
                                          </p:stCondLst>
                                        </p:cTn>
                                        <p:tgtEl>
                                          <p:spTgt spid="50"/>
                                        </p:tgtEl>
                                      </p:cBhvr>
                                      <p:to x="100000" y="90000"/>
                                    </p:animScale>
                                    <p:animScale>
                                      <p:cBhvr>
                                        <p:cTn id="67" dur="25" decel="50000">
                                          <p:stCondLst>
                                            <p:cond delay="250"/>
                                          </p:stCondLst>
                                        </p:cTn>
                                        <p:tgtEl>
                                          <p:spTgt spid="50"/>
                                        </p:tgtEl>
                                      </p:cBhvr>
                                      <p:to x="100000" y="100000"/>
                                    </p:animScale>
                                    <p:animScale>
                                      <p:cBhvr>
                                        <p:cTn id="68" dur="4">
                                          <p:stCondLst>
                                            <p:cond delay="271"/>
                                          </p:stCondLst>
                                        </p:cTn>
                                        <p:tgtEl>
                                          <p:spTgt spid="50"/>
                                        </p:tgtEl>
                                      </p:cBhvr>
                                      <p:to x="100000" y="95000"/>
                                    </p:animScale>
                                    <p:animScale>
                                      <p:cBhvr>
                                        <p:cTn id="69" dur="25" decel="50000">
                                          <p:stCondLst>
                                            <p:cond delay="275"/>
                                          </p:stCondLst>
                                        </p:cTn>
                                        <p:tgtEl>
                                          <p:spTgt spid="50"/>
                                        </p:tgtEl>
                                      </p:cBhvr>
                                      <p:to x="100000" y="100000"/>
                                    </p:animScale>
                                  </p:childTnLst>
                                </p:cTn>
                              </p:par>
                            </p:childTnLst>
                          </p:cTn>
                        </p:par>
                        <p:par>
                          <p:cTn id="70" fill="hold">
                            <p:stCondLst>
                              <p:cond delay="3250"/>
                            </p:stCondLst>
                            <p:childTnLst>
                              <p:par>
                                <p:cTn id="71" presetID="26" presetClass="entr" presetSubtype="0"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down)">
                                      <p:cBhvr>
                                        <p:cTn id="73" dur="87">
                                          <p:stCondLst>
                                            <p:cond delay="0"/>
                                          </p:stCondLst>
                                        </p:cTn>
                                        <p:tgtEl>
                                          <p:spTgt spid="47"/>
                                        </p:tgtEl>
                                      </p:cBhvr>
                                    </p:animEffect>
                                    <p:anim calcmode="lin" valueType="num">
                                      <p:cBhvr>
                                        <p:cTn id="74" dur="273"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75" dur="100"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76" dur="100" tmFilter="0, 0; 0.125,0.2665; 0.25,0.4; 0.375,0.465; 0.5,0.5;  0.625,0.535; 0.75,0.6; 0.875,0.7335; 1,1">
                                          <p:stCondLst>
                                            <p:cond delay="100"/>
                                          </p:stCondLst>
                                        </p:cTn>
                                        <p:tgtEl>
                                          <p:spTgt spid="47"/>
                                        </p:tgtEl>
                                        <p:attrNameLst>
                                          <p:attrName>ppt_y</p:attrName>
                                        </p:attrNameLst>
                                      </p:cBhvr>
                                      <p:tavLst>
                                        <p:tav tm="0" fmla="#ppt_y-sin(pi*$)/9">
                                          <p:val>
                                            <p:fltVal val="0"/>
                                          </p:val>
                                        </p:tav>
                                        <p:tav tm="100000">
                                          <p:val>
                                            <p:fltVal val="1"/>
                                          </p:val>
                                        </p:tav>
                                      </p:tavLst>
                                    </p:anim>
                                    <p:anim calcmode="lin" valueType="num">
                                      <p:cBhvr>
                                        <p:cTn id="77" dur="50" tmFilter="0, 0; 0.125,0.2665; 0.25,0.4; 0.375,0.465; 0.5,0.5;  0.625,0.535; 0.75,0.6; 0.875,0.7335; 1,1">
                                          <p:stCondLst>
                                            <p:cond delay="199"/>
                                          </p:stCondLst>
                                        </p:cTn>
                                        <p:tgtEl>
                                          <p:spTgt spid="47"/>
                                        </p:tgtEl>
                                        <p:attrNameLst>
                                          <p:attrName>ppt_y</p:attrName>
                                        </p:attrNameLst>
                                      </p:cBhvr>
                                      <p:tavLst>
                                        <p:tav tm="0" fmla="#ppt_y-sin(pi*$)/27">
                                          <p:val>
                                            <p:fltVal val="0"/>
                                          </p:val>
                                        </p:tav>
                                        <p:tav tm="100000">
                                          <p:val>
                                            <p:fltVal val="1"/>
                                          </p:val>
                                        </p:tav>
                                      </p:tavLst>
                                    </p:anim>
                                    <p:anim calcmode="lin" valueType="num">
                                      <p:cBhvr>
                                        <p:cTn id="78" dur="25" tmFilter="0, 0; 0.125,0.2665; 0.25,0.4; 0.375,0.465; 0.5,0.5;  0.625,0.535; 0.75,0.6; 0.875,0.7335; 1,1">
                                          <p:stCondLst>
                                            <p:cond delay="248"/>
                                          </p:stCondLst>
                                        </p:cTn>
                                        <p:tgtEl>
                                          <p:spTgt spid="47"/>
                                        </p:tgtEl>
                                        <p:attrNameLst>
                                          <p:attrName>ppt_y</p:attrName>
                                        </p:attrNameLst>
                                      </p:cBhvr>
                                      <p:tavLst>
                                        <p:tav tm="0" fmla="#ppt_y-sin(pi*$)/81">
                                          <p:val>
                                            <p:fltVal val="0"/>
                                          </p:val>
                                        </p:tav>
                                        <p:tav tm="100000">
                                          <p:val>
                                            <p:fltVal val="1"/>
                                          </p:val>
                                        </p:tav>
                                      </p:tavLst>
                                    </p:anim>
                                    <p:animScale>
                                      <p:cBhvr>
                                        <p:cTn id="79" dur="4">
                                          <p:stCondLst>
                                            <p:cond delay="98"/>
                                          </p:stCondLst>
                                        </p:cTn>
                                        <p:tgtEl>
                                          <p:spTgt spid="47"/>
                                        </p:tgtEl>
                                      </p:cBhvr>
                                      <p:to x="100000" y="60000"/>
                                    </p:animScale>
                                    <p:animScale>
                                      <p:cBhvr>
                                        <p:cTn id="80" dur="25" decel="50000">
                                          <p:stCondLst>
                                            <p:cond delay="101"/>
                                          </p:stCondLst>
                                        </p:cTn>
                                        <p:tgtEl>
                                          <p:spTgt spid="47"/>
                                        </p:tgtEl>
                                      </p:cBhvr>
                                      <p:to x="100000" y="100000"/>
                                    </p:animScale>
                                    <p:animScale>
                                      <p:cBhvr>
                                        <p:cTn id="81" dur="4">
                                          <p:stCondLst>
                                            <p:cond delay="197"/>
                                          </p:stCondLst>
                                        </p:cTn>
                                        <p:tgtEl>
                                          <p:spTgt spid="47"/>
                                        </p:tgtEl>
                                      </p:cBhvr>
                                      <p:to x="100000" y="80000"/>
                                    </p:animScale>
                                    <p:animScale>
                                      <p:cBhvr>
                                        <p:cTn id="82" dur="25" decel="50000">
                                          <p:stCondLst>
                                            <p:cond delay="201"/>
                                          </p:stCondLst>
                                        </p:cTn>
                                        <p:tgtEl>
                                          <p:spTgt spid="47"/>
                                        </p:tgtEl>
                                      </p:cBhvr>
                                      <p:to x="100000" y="100000"/>
                                    </p:animScale>
                                    <p:animScale>
                                      <p:cBhvr>
                                        <p:cTn id="83" dur="4">
                                          <p:stCondLst>
                                            <p:cond delay="246"/>
                                          </p:stCondLst>
                                        </p:cTn>
                                        <p:tgtEl>
                                          <p:spTgt spid="47"/>
                                        </p:tgtEl>
                                      </p:cBhvr>
                                      <p:to x="100000" y="90000"/>
                                    </p:animScale>
                                    <p:animScale>
                                      <p:cBhvr>
                                        <p:cTn id="84" dur="25" decel="50000">
                                          <p:stCondLst>
                                            <p:cond delay="250"/>
                                          </p:stCondLst>
                                        </p:cTn>
                                        <p:tgtEl>
                                          <p:spTgt spid="47"/>
                                        </p:tgtEl>
                                      </p:cBhvr>
                                      <p:to x="100000" y="100000"/>
                                    </p:animScale>
                                    <p:animScale>
                                      <p:cBhvr>
                                        <p:cTn id="85" dur="4">
                                          <p:stCondLst>
                                            <p:cond delay="271"/>
                                          </p:stCondLst>
                                        </p:cTn>
                                        <p:tgtEl>
                                          <p:spTgt spid="47"/>
                                        </p:tgtEl>
                                      </p:cBhvr>
                                      <p:to x="100000" y="95000"/>
                                    </p:animScale>
                                    <p:animScale>
                                      <p:cBhvr>
                                        <p:cTn id="86" dur="25" decel="50000">
                                          <p:stCondLst>
                                            <p:cond delay="275"/>
                                          </p:stCondLst>
                                        </p:cTn>
                                        <p:tgtEl>
                                          <p:spTgt spid="47"/>
                                        </p:tgtEl>
                                      </p:cBhvr>
                                      <p:to x="100000" y="100000"/>
                                    </p:animScale>
                                  </p:childTnLst>
                                </p:cTn>
                              </p:par>
                            </p:childTnLst>
                          </p:cTn>
                        </p:par>
                        <p:par>
                          <p:cTn id="87" fill="hold">
                            <p:stCondLst>
                              <p:cond delay="3550"/>
                            </p:stCondLst>
                            <p:childTnLst>
                              <p:par>
                                <p:cTn id="88" presetID="26" presetClass="entr" presetSubtype="0"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down)">
                                      <p:cBhvr>
                                        <p:cTn id="90" dur="87">
                                          <p:stCondLst>
                                            <p:cond delay="0"/>
                                          </p:stCondLst>
                                        </p:cTn>
                                        <p:tgtEl>
                                          <p:spTgt spid="49"/>
                                        </p:tgtEl>
                                      </p:cBhvr>
                                    </p:animEffect>
                                    <p:anim calcmode="lin" valueType="num">
                                      <p:cBhvr>
                                        <p:cTn id="91" dur="273"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92" dur="100"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93" dur="100" tmFilter="0, 0; 0.125,0.2665; 0.25,0.4; 0.375,0.465; 0.5,0.5;  0.625,0.535; 0.75,0.6; 0.875,0.7335; 1,1">
                                          <p:stCondLst>
                                            <p:cond delay="100"/>
                                          </p:stCondLst>
                                        </p:cTn>
                                        <p:tgtEl>
                                          <p:spTgt spid="49"/>
                                        </p:tgtEl>
                                        <p:attrNameLst>
                                          <p:attrName>ppt_y</p:attrName>
                                        </p:attrNameLst>
                                      </p:cBhvr>
                                      <p:tavLst>
                                        <p:tav tm="0" fmla="#ppt_y-sin(pi*$)/9">
                                          <p:val>
                                            <p:fltVal val="0"/>
                                          </p:val>
                                        </p:tav>
                                        <p:tav tm="100000">
                                          <p:val>
                                            <p:fltVal val="1"/>
                                          </p:val>
                                        </p:tav>
                                      </p:tavLst>
                                    </p:anim>
                                    <p:anim calcmode="lin" valueType="num">
                                      <p:cBhvr>
                                        <p:cTn id="94" dur="50" tmFilter="0, 0; 0.125,0.2665; 0.25,0.4; 0.375,0.465; 0.5,0.5;  0.625,0.535; 0.75,0.6; 0.875,0.7335; 1,1">
                                          <p:stCondLst>
                                            <p:cond delay="199"/>
                                          </p:stCondLst>
                                        </p:cTn>
                                        <p:tgtEl>
                                          <p:spTgt spid="49"/>
                                        </p:tgtEl>
                                        <p:attrNameLst>
                                          <p:attrName>ppt_y</p:attrName>
                                        </p:attrNameLst>
                                      </p:cBhvr>
                                      <p:tavLst>
                                        <p:tav tm="0" fmla="#ppt_y-sin(pi*$)/27">
                                          <p:val>
                                            <p:fltVal val="0"/>
                                          </p:val>
                                        </p:tav>
                                        <p:tav tm="100000">
                                          <p:val>
                                            <p:fltVal val="1"/>
                                          </p:val>
                                        </p:tav>
                                      </p:tavLst>
                                    </p:anim>
                                    <p:anim calcmode="lin" valueType="num">
                                      <p:cBhvr>
                                        <p:cTn id="95" dur="25" tmFilter="0, 0; 0.125,0.2665; 0.25,0.4; 0.375,0.465; 0.5,0.5;  0.625,0.535; 0.75,0.6; 0.875,0.7335; 1,1">
                                          <p:stCondLst>
                                            <p:cond delay="248"/>
                                          </p:stCondLst>
                                        </p:cTn>
                                        <p:tgtEl>
                                          <p:spTgt spid="49"/>
                                        </p:tgtEl>
                                        <p:attrNameLst>
                                          <p:attrName>ppt_y</p:attrName>
                                        </p:attrNameLst>
                                      </p:cBhvr>
                                      <p:tavLst>
                                        <p:tav tm="0" fmla="#ppt_y-sin(pi*$)/81">
                                          <p:val>
                                            <p:fltVal val="0"/>
                                          </p:val>
                                        </p:tav>
                                        <p:tav tm="100000">
                                          <p:val>
                                            <p:fltVal val="1"/>
                                          </p:val>
                                        </p:tav>
                                      </p:tavLst>
                                    </p:anim>
                                    <p:animScale>
                                      <p:cBhvr>
                                        <p:cTn id="96" dur="4">
                                          <p:stCondLst>
                                            <p:cond delay="98"/>
                                          </p:stCondLst>
                                        </p:cTn>
                                        <p:tgtEl>
                                          <p:spTgt spid="49"/>
                                        </p:tgtEl>
                                      </p:cBhvr>
                                      <p:to x="100000" y="60000"/>
                                    </p:animScale>
                                    <p:animScale>
                                      <p:cBhvr>
                                        <p:cTn id="97" dur="25" decel="50000">
                                          <p:stCondLst>
                                            <p:cond delay="101"/>
                                          </p:stCondLst>
                                        </p:cTn>
                                        <p:tgtEl>
                                          <p:spTgt spid="49"/>
                                        </p:tgtEl>
                                      </p:cBhvr>
                                      <p:to x="100000" y="100000"/>
                                    </p:animScale>
                                    <p:animScale>
                                      <p:cBhvr>
                                        <p:cTn id="98" dur="4">
                                          <p:stCondLst>
                                            <p:cond delay="197"/>
                                          </p:stCondLst>
                                        </p:cTn>
                                        <p:tgtEl>
                                          <p:spTgt spid="49"/>
                                        </p:tgtEl>
                                      </p:cBhvr>
                                      <p:to x="100000" y="80000"/>
                                    </p:animScale>
                                    <p:animScale>
                                      <p:cBhvr>
                                        <p:cTn id="99" dur="25" decel="50000">
                                          <p:stCondLst>
                                            <p:cond delay="201"/>
                                          </p:stCondLst>
                                        </p:cTn>
                                        <p:tgtEl>
                                          <p:spTgt spid="49"/>
                                        </p:tgtEl>
                                      </p:cBhvr>
                                      <p:to x="100000" y="100000"/>
                                    </p:animScale>
                                    <p:animScale>
                                      <p:cBhvr>
                                        <p:cTn id="100" dur="4">
                                          <p:stCondLst>
                                            <p:cond delay="246"/>
                                          </p:stCondLst>
                                        </p:cTn>
                                        <p:tgtEl>
                                          <p:spTgt spid="49"/>
                                        </p:tgtEl>
                                      </p:cBhvr>
                                      <p:to x="100000" y="90000"/>
                                    </p:animScale>
                                    <p:animScale>
                                      <p:cBhvr>
                                        <p:cTn id="101" dur="25" decel="50000">
                                          <p:stCondLst>
                                            <p:cond delay="250"/>
                                          </p:stCondLst>
                                        </p:cTn>
                                        <p:tgtEl>
                                          <p:spTgt spid="49"/>
                                        </p:tgtEl>
                                      </p:cBhvr>
                                      <p:to x="100000" y="100000"/>
                                    </p:animScale>
                                    <p:animScale>
                                      <p:cBhvr>
                                        <p:cTn id="102" dur="4">
                                          <p:stCondLst>
                                            <p:cond delay="271"/>
                                          </p:stCondLst>
                                        </p:cTn>
                                        <p:tgtEl>
                                          <p:spTgt spid="49"/>
                                        </p:tgtEl>
                                      </p:cBhvr>
                                      <p:to x="100000" y="95000"/>
                                    </p:animScale>
                                    <p:animScale>
                                      <p:cBhvr>
                                        <p:cTn id="103" dur="25" decel="50000">
                                          <p:stCondLst>
                                            <p:cond delay="275"/>
                                          </p:stCondLst>
                                        </p:cTn>
                                        <p:tgtEl>
                                          <p:spTgt spid="49"/>
                                        </p:tgtEl>
                                      </p:cBhvr>
                                      <p:to x="100000" y="100000"/>
                                    </p:animScale>
                                  </p:childTnLst>
                                </p:cTn>
                              </p:par>
                            </p:childTnLst>
                          </p:cTn>
                        </p:par>
                        <p:par>
                          <p:cTn id="104" fill="hold">
                            <p:stCondLst>
                              <p:cond delay="385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51"/>
                                        </p:tgtEl>
                                        <p:attrNameLst>
                                          <p:attrName>style.visibility</p:attrName>
                                        </p:attrNameLst>
                                      </p:cBhvr>
                                      <p:to>
                                        <p:strVal val="visible"/>
                                      </p:to>
                                    </p:set>
                                    <p:anim calcmode="lin" valueType="num">
                                      <p:cBhvr>
                                        <p:cTn id="107" dur="3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08" dur="300" fill="hold"/>
                                        <p:tgtEl>
                                          <p:spTgt spid="51"/>
                                        </p:tgtEl>
                                        <p:attrNameLst>
                                          <p:attrName>ppt_y</p:attrName>
                                        </p:attrNameLst>
                                      </p:cBhvr>
                                      <p:tavLst>
                                        <p:tav tm="0">
                                          <p:val>
                                            <p:strVal val="#ppt_y"/>
                                          </p:val>
                                        </p:tav>
                                        <p:tav tm="100000">
                                          <p:val>
                                            <p:strVal val="#ppt_y"/>
                                          </p:val>
                                        </p:tav>
                                      </p:tavLst>
                                    </p:anim>
                                    <p:anim calcmode="lin" valueType="num">
                                      <p:cBhvr>
                                        <p:cTn id="109" dur="3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10" dur="3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300" tmFilter="0,0; .5, 1; 1, 1"/>
                                        <p:tgtEl>
                                          <p:spTgt spid="51"/>
                                        </p:tgtEl>
                                      </p:cBhvr>
                                    </p:animEffect>
                                  </p:childTnLst>
                                </p:cTn>
                              </p:par>
                            </p:childTnLst>
                          </p:cTn>
                        </p:par>
                        <p:par>
                          <p:cTn id="112" fill="hold">
                            <p:stCondLst>
                              <p:cond delay="430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52"/>
                                        </p:tgtEl>
                                        <p:attrNameLst>
                                          <p:attrName>style.visibility</p:attrName>
                                        </p:attrNameLst>
                                      </p:cBhvr>
                                      <p:to>
                                        <p:strVal val="visible"/>
                                      </p:to>
                                    </p:set>
                                    <p:anim calcmode="lin" valueType="num">
                                      <p:cBhvr>
                                        <p:cTn id="115" dur="3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16" dur="300" fill="hold"/>
                                        <p:tgtEl>
                                          <p:spTgt spid="52"/>
                                        </p:tgtEl>
                                        <p:attrNameLst>
                                          <p:attrName>ppt_y</p:attrName>
                                        </p:attrNameLst>
                                      </p:cBhvr>
                                      <p:tavLst>
                                        <p:tav tm="0">
                                          <p:val>
                                            <p:strVal val="#ppt_y"/>
                                          </p:val>
                                        </p:tav>
                                        <p:tav tm="100000">
                                          <p:val>
                                            <p:strVal val="#ppt_y"/>
                                          </p:val>
                                        </p:tav>
                                      </p:tavLst>
                                    </p:anim>
                                    <p:anim calcmode="lin" valueType="num">
                                      <p:cBhvr>
                                        <p:cTn id="117" dur="3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18" dur="3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300" tmFilter="0,0; .5, 1; 1, 1"/>
                                        <p:tgtEl>
                                          <p:spTgt spid="52"/>
                                        </p:tgtEl>
                                      </p:cBhvr>
                                    </p:animEffect>
                                  </p:childTnLst>
                                </p:cTn>
                              </p:par>
                            </p:childTnLst>
                          </p:cTn>
                        </p:par>
                        <p:par>
                          <p:cTn id="120" fill="hold">
                            <p:stCondLst>
                              <p:cond delay="4750"/>
                            </p:stCondLst>
                            <p:childTnLst>
                              <p:par>
                                <p:cTn id="121" presetID="41" presetClass="entr" presetSubtype="0" fill="hold" grpId="0" nodeType="afterEffect">
                                  <p:stCondLst>
                                    <p:cond delay="0"/>
                                  </p:stCondLst>
                                  <p:iterate type="lt">
                                    <p:tmPct val="10000"/>
                                  </p:iterate>
                                  <p:childTnLst>
                                    <p:set>
                                      <p:cBhvr>
                                        <p:cTn id="122" dur="1" fill="hold">
                                          <p:stCondLst>
                                            <p:cond delay="0"/>
                                          </p:stCondLst>
                                        </p:cTn>
                                        <p:tgtEl>
                                          <p:spTgt spid="53"/>
                                        </p:tgtEl>
                                        <p:attrNameLst>
                                          <p:attrName>style.visibility</p:attrName>
                                        </p:attrNameLst>
                                      </p:cBhvr>
                                      <p:to>
                                        <p:strVal val="visible"/>
                                      </p:to>
                                    </p:set>
                                    <p:anim calcmode="lin" valueType="num">
                                      <p:cBhvr>
                                        <p:cTn id="123" dur="3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24" dur="300" fill="hold"/>
                                        <p:tgtEl>
                                          <p:spTgt spid="53"/>
                                        </p:tgtEl>
                                        <p:attrNameLst>
                                          <p:attrName>ppt_y</p:attrName>
                                        </p:attrNameLst>
                                      </p:cBhvr>
                                      <p:tavLst>
                                        <p:tav tm="0">
                                          <p:val>
                                            <p:strVal val="#ppt_y"/>
                                          </p:val>
                                        </p:tav>
                                        <p:tav tm="100000">
                                          <p:val>
                                            <p:strVal val="#ppt_y"/>
                                          </p:val>
                                        </p:tav>
                                      </p:tavLst>
                                    </p:anim>
                                    <p:anim calcmode="lin" valueType="num">
                                      <p:cBhvr>
                                        <p:cTn id="125" dur="3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26" dur="3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300" tmFilter="0,0; .5, 1; 1, 1"/>
                                        <p:tgtEl>
                                          <p:spTgt spid="53"/>
                                        </p:tgtEl>
                                      </p:cBhvr>
                                    </p:animEffect>
                                  </p:childTnLst>
                                </p:cTn>
                              </p:par>
                            </p:childTnLst>
                          </p:cTn>
                        </p:par>
                        <p:par>
                          <p:cTn id="128" fill="hold">
                            <p:stCondLst>
                              <p:cond delay="5200"/>
                            </p:stCondLst>
                            <p:childTnLst>
                              <p:par>
                                <p:cTn id="129" presetID="41" presetClass="entr" presetSubtype="0" fill="hold" grpId="0" nodeType="afterEffect">
                                  <p:stCondLst>
                                    <p:cond delay="0"/>
                                  </p:stCondLst>
                                  <p:iterate type="lt">
                                    <p:tmPct val="10000"/>
                                  </p:iterate>
                                  <p:childTnLst>
                                    <p:set>
                                      <p:cBhvr>
                                        <p:cTn id="130" dur="1" fill="hold">
                                          <p:stCondLst>
                                            <p:cond delay="0"/>
                                          </p:stCondLst>
                                        </p:cTn>
                                        <p:tgtEl>
                                          <p:spTgt spid="54"/>
                                        </p:tgtEl>
                                        <p:attrNameLst>
                                          <p:attrName>style.visibility</p:attrName>
                                        </p:attrNameLst>
                                      </p:cBhvr>
                                      <p:to>
                                        <p:strVal val="visible"/>
                                      </p:to>
                                    </p:set>
                                    <p:anim calcmode="lin" valueType="num">
                                      <p:cBhvr>
                                        <p:cTn id="131" dur="3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32" dur="300" fill="hold"/>
                                        <p:tgtEl>
                                          <p:spTgt spid="54"/>
                                        </p:tgtEl>
                                        <p:attrNameLst>
                                          <p:attrName>ppt_y</p:attrName>
                                        </p:attrNameLst>
                                      </p:cBhvr>
                                      <p:tavLst>
                                        <p:tav tm="0">
                                          <p:val>
                                            <p:strVal val="#ppt_y"/>
                                          </p:val>
                                        </p:tav>
                                        <p:tav tm="100000">
                                          <p:val>
                                            <p:strVal val="#ppt_y"/>
                                          </p:val>
                                        </p:tav>
                                      </p:tavLst>
                                    </p:anim>
                                    <p:anim calcmode="lin" valueType="num">
                                      <p:cBhvr>
                                        <p:cTn id="133" dur="3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34" dur="3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300" tmFilter="0,0; .5, 1; 1, 1"/>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1" grpId="0" animBg="1"/>
      <p:bldP spid="52" grpId="0" animBg="1"/>
      <p:bldP spid="53" grpId="0" animBg="1"/>
      <p:bldP spid="54"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985403" y="2957552"/>
            <a:ext cx="2689493" cy="75444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a:extLst/>
        </p:spPr>
        <p:style>
          <a:lnRef idx="2">
            <a:schemeClr val="accent6">
              <a:shade val="50000"/>
            </a:schemeClr>
          </a:lnRef>
          <a:fillRef idx="1">
            <a:schemeClr val="accent6"/>
          </a:fillRef>
          <a:effectRef idx="0">
            <a:schemeClr val="accent6"/>
          </a:effectRef>
          <a:fontRef idx="minor">
            <a:schemeClr val="lt1"/>
          </a:fontRef>
        </p:style>
        <p:txBody>
          <a:bodyPr lIns="72176" tIns="36089" rIns="72176" bIns="36089" rtlCol="0" anchor="ctr"/>
          <a:lstStyle/>
          <a:p>
            <a:pPr algn="ctr"/>
            <a:endParaRPr lang="zh-CN" altLang="en-US" dirty="0">
              <a:ea typeface="微软雅黑" pitchFamily="34" charset="-122"/>
            </a:endParaRPr>
          </a:p>
        </p:txBody>
      </p:sp>
      <p:sp>
        <p:nvSpPr>
          <p:cNvPr id="21" name="AutoShape 3"/>
          <p:cNvSpPr>
            <a:spLocks noChangeArrowheads="1"/>
          </p:cNvSpPr>
          <p:nvPr/>
        </p:nvSpPr>
        <p:spPr bwMode="auto">
          <a:xfrm rot="10800000">
            <a:off x="1782862" y="1926844"/>
            <a:ext cx="1094578" cy="30549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a:extLst/>
        </p:spPr>
        <p:style>
          <a:lnRef idx="2">
            <a:schemeClr val="accent5">
              <a:shade val="50000"/>
            </a:schemeClr>
          </a:lnRef>
          <a:fillRef idx="1">
            <a:schemeClr val="accent5"/>
          </a:fillRef>
          <a:effectRef idx="0">
            <a:schemeClr val="accent5"/>
          </a:effectRef>
          <a:fontRef idx="minor">
            <a:schemeClr val="lt1"/>
          </a:fontRef>
        </p:style>
        <p:txBody>
          <a:bodyPr lIns="72176" tIns="36089" rIns="72176" bIns="36089" rtlCol="0" anchor="ctr"/>
          <a:lstStyle/>
          <a:p>
            <a:pPr algn="ctr"/>
            <a:endParaRPr lang="zh-CN" altLang="en-US" dirty="0">
              <a:ea typeface="微软雅黑" pitchFamily="34" charset="-122"/>
            </a:endParaRPr>
          </a:p>
        </p:txBody>
      </p:sp>
      <p:sp>
        <p:nvSpPr>
          <p:cNvPr id="22" name="AutoShape 6"/>
          <p:cNvSpPr>
            <a:spLocks noChangeArrowheads="1"/>
          </p:cNvSpPr>
          <p:nvPr/>
        </p:nvSpPr>
        <p:spPr bwMode="auto">
          <a:xfrm>
            <a:off x="1987486" y="1254500"/>
            <a:ext cx="685327" cy="583587"/>
          </a:xfrm>
          <a:prstGeom prst="triangle">
            <a:avLst>
              <a:gd name="adj" fmla="val 50000"/>
            </a:avLst>
          </a:prstGeom>
          <a:solidFill>
            <a:schemeClr val="accent1"/>
          </a:solidFill>
          <a:ln>
            <a:noFill/>
          </a:ln>
          <a:extLst/>
        </p:spPr>
        <p:style>
          <a:lnRef idx="2">
            <a:schemeClr val="dk1">
              <a:shade val="50000"/>
            </a:schemeClr>
          </a:lnRef>
          <a:fillRef idx="1">
            <a:schemeClr val="dk1"/>
          </a:fillRef>
          <a:effectRef idx="0">
            <a:schemeClr val="dk1"/>
          </a:effectRef>
          <a:fontRef idx="minor">
            <a:schemeClr val="lt1"/>
          </a:fontRef>
        </p:style>
        <p:txBody>
          <a:bodyPr lIns="72176" tIns="36089" rIns="72176" bIns="36089" rtlCol="0" anchor="ctr"/>
          <a:lstStyle/>
          <a:p>
            <a:pPr algn="ctr"/>
            <a:endParaRPr lang="zh-CN" altLang="en-US" dirty="0">
              <a:ea typeface="微软雅黑" pitchFamily="34" charset="-122"/>
            </a:endParaRPr>
          </a:p>
        </p:txBody>
      </p:sp>
      <p:sp>
        <p:nvSpPr>
          <p:cNvPr id="23" name="AutoShape 4"/>
          <p:cNvSpPr>
            <a:spLocks noChangeArrowheads="1"/>
          </p:cNvSpPr>
          <p:nvPr/>
        </p:nvSpPr>
        <p:spPr bwMode="auto">
          <a:xfrm rot="10800000">
            <a:off x="1455650" y="2353995"/>
            <a:ext cx="1749002" cy="49149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1"/>
          </a:solidFill>
          <a:ln>
            <a:noFill/>
          </a:ln>
          <a:extLst/>
        </p:spPr>
        <p:style>
          <a:lnRef idx="2">
            <a:schemeClr val="dk1">
              <a:shade val="50000"/>
            </a:schemeClr>
          </a:lnRef>
          <a:fillRef idx="1">
            <a:schemeClr val="dk1"/>
          </a:fillRef>
          <a:effectRef idx="0">
            <a:schemeClr val="dk1"/>
          </a:effectRef>
          <a:fontRef idx="minor">
            <a:schemeClr val="lt1"/>
          </a:fontRef>
        </p:style>
        <p:txBody>
          <a:bodyPr lIns="72176" tIns="36089" rIns="72176" bIns="36089" rtlCol="0" anchor="ctr"/>
          <a:lstStyle/>
          <a:p>
            <a:pPr algn="ctr"/>
            <a:endParaRPr lang="zh-CN" altLang="en-US" dirty="0">
              <a:ea typeface="微软雅黑" pitchFamily="34" charset="-122"/>
            </a:endParaRPr>
          </a:p>
        </p:txBody>
      </p:sp>
      <p:sp>
        <p:nvSpPr>
          <p:cNvPr id="24" name="AutoShape 5"/>
          <p:cNvSpPr>
            <a:spLocks noChangeArrowheads="1"/>
          </p:cNvSpPr>
          <p:nvPr/>
        </p:nvSpPr>
        <p:spPr bwMode="auto">
          <a:xfrm rot="10800000">
            <a:off x="543728" y="3808177"/>
            <a:ext cx="3572846" cy="7073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 fmla="*/ 0 w 19214"/>
              <a:gd name="connsiteY0" fmla="*/ 306 h 21295"/>
              <a:gd name="connsiteX1" fmla="*/ 2378 w 19214"/>
              <a:gd name="connsiteY1" fmla="*/ 21295 h 21295"/>
              <a:gd name="connsiteX2" fmla="*/ 17122 w 19214"/>
              <a:gd name="connsiteY2" fmla="*/ 21295 h 21295"/>
              <a:gd name="connsiteX3" fmla="*/ 19214 w 19214"/>
              <a:gd name="connsiteY3" fmla="*/ 0 h 21295"/>
              <a:gd name="connsiteX4" fmla="*/ 0 w 19214"/>
              <a:gd name="connsiteY4" fmla="*/ 306 h 21295"/>
              <a:gd name="connsiteX0" fmla="*/ 0 w 19071"/>
              <a:gd name="connsiteY0" fmla="*/ 1 h 21295"/>
              <a:gd name="connsiteX1" fmla="*/ 2235 w 19071"/>
              <a:gd name="connsiteY1" fmla="*/ 21295 h 21295"/>
              <a:gd name="connsiteX2" fmla="*/ 16979 w 19071"/>
              <a:gd name="connsiteY2" fmla="*/ 21295 h 21295"/>
              <a:gd name="connsiteX3" fmla="*/ 19071 w 19071"/>
              <a:gd name="connsiteY3" fmla="*/ 0 h 21295"/>
              <a:gd name="connsiteX4" fmla="*/ 0 w 19071"/>
              <a:gd name="connsiteY4" fmla="*/ 1 h 2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 h="21295">
                <a:moveTo>
                  <a:pt x="0" y="1"/>
                </a:moveTo>
                <a:lnTo>
                  <a:pt x="2235" y="21295"/>
                </a:lnTo>
                <a:lnTo>
                  <a:pt x="16979" y="21295"/>
                </a:lnTo>
                <a:lnTo>
                  <a:pt x="19071" y="0"/>
                </a:lnTo>
                <a:lnTo>
                  <a:pt x="0" y="1"/>
                </a:lnTo>
                <a:close/>
              </a:path>
            </a:pathLst>
          </a:custGeom>
          <a:solidFill>
            <a:schemeClr val="accent1"/>
          </a:solidFill>
          <a:ln>
            <a:noFill/>
          </a:ln>
          <a:extLst/>
        </p:spPr>
        <p:style>
          <a:lnRef idx="2">
            <a:schemeClr val="dk1">
              <a:shade val="50000"/>
            </a:schemeClr>
          </a:lnRef>
          <a:fillRef idx="1">
            <a:schemeClr val="dk1"/>
          </a:fillRef>
          <a:effectRef idx="0">
            <a:schemeClr val="dk1"/>
          </a:effectRef>
          <a:fontRef idx="minor">
            <a:schemeClr val="lt1"/>
          </a:fontRef>
        </p:style>
        <p:txBody>
          <a:bodyPr lIns="72176" tIns="36089" rIns="72176" bIns="36089" rtlCol="0" anchor="ctr"/>
          <a:lstStyle/>
          <a:p>
            <a:pPr algn="ctr"/>
            <a:endParaRPr lang="zh-CN" altLang="en-US" dirty="0">
              <a:ea typeface="微软雅黑" pitchFamily="34" charset="-122"/>
            </a:endParaRPr>
          </a:p>
        </p:txBody>
      </p:sp>
      <p:cxnSp>
        <p:nvCxnSpPr>
          <p:cNvPr id="25" name="直接连接符 24"/>
          <p:cNvCxnSpPr/>
          <p:nvPr/>
        </p:nvCxnSpPr>
        <p:spPr>
          <a:xfrm>
            <a:off x="2356050" y="1574815"/>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2345128" y="2078556"/>
            <a:ext cx="283524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2356050" y="2601191"/>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2330151" y="3366031"/>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2330151" y="4123252"/>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5315812" y="3985221"/>
            <a:ext cx="2928443" cy="513003"/>
          </a:xfrm>
          <a:prstGeom prst="rect">
            <a:avLst/>
          </a:prstGeom>
          <a:noFill/>
        </p:spPr>
        <p:txBody>
          <a:bodyPr wrap="square" lIns="72176" tIns="36089" rIns="72176" bIns="36089"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31" name="TextBox 30"/>
          <p:cNvSpPr txBox="1"/>
          <p:nvPr/>
        </p:nvSpPr>
        <p:spPr>
          <a:xfrm>
            <a:off x="4325798" y="3753210"/>
            <a:ext cx="876295" cy="292116"/>
          </a:xfrm>
          <a:prstGeom prst="rect">
            <a:avLst/>
          </a:prstGeom>
          <a:noFill/>
        </p:spPr>
        <p:txBody>
          <a:bodyPr wrap="none" lIns="72176" tIns="36089" rIns="72176" bIns="36089" rtlCol="0">
            <a:spAutoFit/>
          </a:bodyPr>
          <a:lstStyle/>
          <a:p>
            <a:pPr algn="ctr"/>
            <a:r>
              <a:rPr lang="zh-CN" altLang="en-US" sz="1400">
                <a:solidFill>
                  <a:schemeClr val="tx1">
                    <a:lumMod val="75000"/>
                    <a:lumOff val="25000"/>
                  </a:schemeClr>
                </a:solidFill>
                <a:latin typeface="微软雅黑" pitchFamily="34" charset="-122"/>
                <a:ea typeface="微软雅黑" pitchFamily="34" charset="-122"/>
              </a:rPr>
              <a:t>添加标题</a:t>
            </a:r>
          </a:p>
        </p:txBody>
      </p:sp>
      <p:sp>
        <p:nvSpPr>
          <p:cNvPr id="32" name="TextBox 31"/>
          <p:cNvSpPr txBox="1"/>
          <p:nvPr/>
        </p:nvSpPr>
        <p:spPr>
          <a:xfrm>
            <a:off x="5315812" y="3232593"/>
            <a:ext cx="2928443" cy="513003"/>
          </a:xfrm>
          <a:prstGeom prst="rect">
            <a:avLst/>
          </a:prstGeom>
          <a:noFill/>
        </p:spPr>
        <p:txBody>
          <a:bodyPr wrap="square" lIns="72176" tIns="36089" rIns="72176" bIns="36089"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33" name="TextBox 32"/>
          <p:cNvSpPr txBox="1"/>
          <p:nvPr/>
        </p:nvSpPr>
        <p:spPr>
          <a:xfrm>
            <a:off x="4325798" y="3007396"/>
            <a:ext cx="876295" cy="292116"/>
          </a:xfrm>
          <a:prstGeom prst="rect">
            <a:avLst/>
          </a:prstGeom>
          <a:noFill/>
        </p:spPr>
        <p:txBody>
          <a:bodyPr wrap="none" lIns="72176" tIns="36089" rIns="72176" bIns="36089" rtlCol="0">
            <a:spAutoFit/>
          </a:bodyPr>
          <a:lstStyle/>
          <a:p>
            <a:pPr algn="ctr"/>
            <a:r>
              <a:rPr lang="zh-CN" altLang="en-US" sz="1400">
                <a:solidFill>
                  <a:schemeClr val="tx1">
                    <a:lumMod val="75000"/>
                    <a:lumOff val="25000"/>
                  </a:schemeClr>
                </a:solidFill>
                <a:latin typeface="微软雅黑" pitchFamily="34" charset="-122"/>
                <a:ea typeface="微软雅黑" pitchFamily="34" charset="-122"/>
              </a:rPr>
              <a:t>添加标题</a:t>
            </a:r>
          </a:p>
        </p:txBody>
      </p:sp>
      <p:sp>
        <p:nvSpPr>
          <p:cNvPr id="34" name="TextBox 33"/>
          <p:cNvSpPr txBox="1"/>
          <p:nvPr/>
        </p:nvSpPr>
        <p:spPr>
          <a:xfrm>
            <a:off x="5315812" y="2498025"/>
            <a:ext cx="2928443" cy="513003"/>
          </a:xfrm>
          <a:prstGeom prst="rect">
            <a:avLst/>
          </a:prstGeom>
          <a:noFill/>
        </p:spPr>
        <p:txBody>
          <a:bodyPr wrap="square" lIns="72176" tIns="36089" rIns="72176" bIns="36089"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100">
                <a:solidFill>
                  <a:schemeClr val="tx1">
                    <a:lumMod val="75000"/>
                    <a:lumOff val="25000"/>
                  </a:schemeClr>
                </a:solidFill>
                <a:latin typeface="微软雅黑" pitchFamily="34" charset="-122"/>
                <a:ea typeface="微软雅黑" pitchFamily="34" charset="-122"/>
              </a:rPr>
              <a:t>选择粘贴，并选择只保留文字。</a:t>
            </a:r>
          </a:p>
        </p:txBody>
      </p:sp>
      <p:sp>
        <p:nvSpPr>
          <p:cNvPr id="35" name="TextBox 34"/>
          <p:cNvSpPr txBox="1"/>
          <p:nvPr/>
        </p:nvSpPr>
        <p:spPr>
          <a:xfrm>
            <a:off x="4325798" y="2250059"/>
            <a:ext cx="876295" cy="292116"/>
          </a:xfrm>
          <a:prstGeom prst="rect">
            <a:avLst/>
          </a:prstGeom>
          <a:noFill/>
        </p:spPr>
        <p:txBody>
          <a:bodyPr wrap="none" lIns="72176" tIns="36089" rIns="72176" bIns="36089" rtlCol="0">
            <a:spAutoFit/>
          </a:bodyPr>
          <a:lstStyle/>
          <a:p>
            <a:pPr algn="ctr"/>
            <a:r>
              <a:rPr lang="zh-CN" altLang="en-US" sz="1400">
                <a:solidFill>
                  <a:schemeClr val="tx1">
                    <a:lumMod val="75000"/>
                    <a:lumOff val="25000"/>
                  </a:schemeClr>
                </a:solidFill>
                <a:latin typeface="微软雅黑" pitchFamily="34" charset="-122"/>
                <a:ea typeface="微软雅黑" pitchFamily="34" charset="-122"/>
              </a:rPr>
              <a:t>添加标题</a:t>
            </a:r>
          </a:p>
        </p:txBody>
      </p:sp>
      <p:sp>
        <p:nvSpPr>
          <p:cNvPr id="36" name="TextBox 35"/>
          <p:cNvSpPr txBox="1"/>
          <p:nvPr/>
        </p:nvSpPr>
        <p:spPr>
          <a:xfrm>
            <a:off x="5315812" y="1941567"/>
            <a:ext cx="2928443" cy="513003"/>
          </a:xfrm>
          <a:prstGeom prst="rect">
            <a:avLst/>
          </a:prstGeom>
          <a:noFill/>
        </p:spPr>
        <p:txBody>
          <a:bodyPr wrap="square" lIns="72176" tIns="36089" rIns="72176" bIns="36089"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7" name="TextBox 36"/>
          <p:cNvSpPr txBox="1"/>
          <p:nvPr/>
        </p:nvSpPr>
        <p:spPr>
          <a:xfrm>
            <a:off x="4325798" y="1735497"/>
            <a:ext cx="876295" cy="292116"/>
          </a:xfrm>
          <a:prstGeom prst="rect">
            <a:avLst/>
          </a:prstGeom>
          <a:noFill/>
        </p:spPr>
        <p:txBody>
          <a:bodyPr wrap="none" lIns="72176" tIns="36089" rIns="72176" bIns="36089" rtlCol="0">
            <a:spAutoFit/>
          </a:bodyPr>
          <a:lstStyle/>
          <a:p>
            <a:pPr algn="ctr"/>
            <a:r>
              <a:rPr lang="zh-CN" altLang="en-US" sz="1400">
                <a:solidFill>
                  <a:schemeClr val="tx1">
                    <a:lumMod val="75000"/>
                    <a:lumOff val="25000"/>
                  </a:schemeClr>
                </a:solidFill>
                <a:latin typeface="微软雅黑" pitchFamily="34" charset="-122"/>
                <a:ea typeface="微软雅黑" pitchFamily="34" charset="-122"/>
              </a:rPr>
              <a:t>添加标题</a:t>
            </a:r>
          </a:p>
        </p:txBody>
      </p:sp>
      <p:sp>
        <p:nvSpPr>
          <p:cNvPr id="38" name="TextBox 37"/>
          <p:cNvSpPr txBox="1"/>
          <p:nvPr/>
        </p:nvSpPr>
        <p:spPr>
          <a:xfrm>
            <a:off x="5315812" y="1421718"/>
            <a:ext cx="2928443" cy="513003"/>
          </a:xfrm>
          <a:prstGeom prst="rect">
            <a:avLst/>
          </a:prstGeom>
          <a:noFill/>
        </p:spPr>
        <p:txBody>
          <a:bodyPr wrap="square" lIns="72176" tIns="36089" rIns="72176" bIns="36089"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9" name="TextBox 38"/>
          <p:cNvSpPr txBox="1"/>
          <p:nvPr/>
        </p:nvSpPr>
        <p:spPr>
          <a:xfrm>
            <a:off x="4325798" y="1215647"/>
            <a:ext cx="876295" cy="292116"/>
          </a:xfrm>
          <a:prstGeom prst="rect">
            <a:avLst/>
          </a:prstGeom>
          <a:noFill/>
        </p:spPr>
        <p:txBody>
          <a:bodyPr wrap="none" lIns="72176" tIns="36089" rIns="72176" bIns="36089" rtlCol="0">
            <a:spAutoFit/>
          </a:bodyPr>
          <a:lstStyle/>
          <a:p>
            <a:pPr algn="ctr"/>
            <a:r>
              <a:rPr lang="zh-CN" altLang="en-US" sz="1400" dirty="0">
                <a:solidFill>
                  <a:schemeClr val="tx1">
                    <a:lumMod val="75000"/>
                    <a:lumOff val="25000"/>
                  </a:schemeClr>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val="232855585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64000">
                                          <p:cBhvr additive="base">
                                            <p:cTn id="7"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14:bounceEnd="64000">
                                          <p:cBhvr additive="base">
                                            <p:cTn id="11"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23"/>
                                            </p:tgtEl>
                                            <p:attrNameLst>
                                              <p:attrName>style.visibility</p:attrName>
                                            </p:attrNameLst>
                                          </p:cBhvr>
                                          <p:to>
                                            <p:strVal val="visible"/>
                                          </p:to>
                                        </p:set>
                                        <p:anim calcmode="lin" valueType="num" p14:bounceEnd="64000">
                                          <p:cBhvr additive="base">
                                            <p:cTn id="15"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21"/>
                                            </p:tgtEl>
                                            <p:attrNameLst>
                                              <p:attrName>style.visibility</p:attrName>
                                            </p:attrNameLst>
                                          </p:cBhvr>
                                          <p:to>
                                            <p:strVal val="visible"/>
                                          </p:to>
                                        </p:set>
                                        <p:anim calcmode="lin" valueType="num" p14:bounceEnd="64000">
                                          <p:cBhvr additive="base">
                                            <p:cTn id="19"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22"/>
                                            </p:tgtEl>
                                            <p:attrNameLst>
                                              <p:attrName>style.visibility</p:attrName>
                                            </p:attrNameLst>
                                          </p:cBhvr>
                                          <p:to>
                                            <p:strVal val="visible"/>
                                          </p:to>
                                        </p:set>
                                        <p:anim calcmode="lin" valueType="num" p14:bounceEnd="64000">
                                          <p:cBhvr additive="base">
                                            <p:cTn id="23"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180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p:stCondLst>
                                  <p:cond delay="23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9"/>
                                            </p:tgtEl>
                                            <p:attrNameLst>
                                              <p:attrName>style.visibility</p:attrName>
                                            </p:attrNameLst>
                                          </p:cBhvr>
                                          <p:to>
                                            <p:strVal val="visible"/>
                                          </p:to>
                                        </p:set>
                                        <p:anim calcmode="lin" valueType="num">
                                          <p:cBhvr>
                                            <p:cTn id="44" dur="250" fill="hold"/>
                                            <p:tgtEl>
                                              <p:spTgt spid="39"/>
                                            </p:tgtEl>
                                            <p:attrNameLst>
                                              <p:attrName>ppt_x</p:attrName>
                                            </p:attrNameLst>
                                          </p:cBhvr>
                                          <p:tavLst>
                                            <p:tav tm="0">
                                              <p:val>
                                                <p:strVal val="#ppt_x"/>
                                              </p:val>
                                            </p:tav>
                                            <p:tav tm="100000">
                                              <p:val>
                                                <p:strVal val="#ppt_x"/>
                                              </p:val>
                                            </p:tav>
                                          </p:tavLst>
                                        </p:anim>
                                        <p:anim calcmode="lin" valueType="num">
                                          <p:cBhvr>
                                            <p:cTn id="45" dur="250" fill="hold"/>
                                            <p:tgtEl>
                                              <p:spTgt spid="39"/>
                                            </p:tgtEl>
                                            <p:attrNameLst>
                                              <p:attrName>ppt_y</p:attrName>
                                            </p:attrNameLst>
                                          </p:cBhvr>
                                          <p:tavLst>
                                            <p:tav tm="0">
                                              <p:val>
                                                <p:strVal val="#ppt_y-#ppt_h/2"/>
                                              </p:val>
                                            </p:tav>
                                            <p:tav tm="100000">
                                              <p:val>
                                                <p:strVal val="#ppt_y"/>
                                              </p:val>
                                            </p:tav>
                                          </p:tavLst>
                                        </p:anim>
                                        <p:anim calcmode="lin" valueType="num">
                                          <p:cBhvr>
                                            <p:cTn id="46" dur="250" fill="hold"/>
                                            <p:tgtEl>
                                              <p:spTgt spid="39"/>
                                            </p:tgtEl>
                                            <p:attrNameLst>
                                              <p:attrName>ppt_w</p:attrName>
                                            </p:attrNameLst>
                                          </p:cBhvr>
                                          <p:tavLst>
                                            <p:tav tm="0">
                                              <p:val>
                                                <p:strVal val="#ppt_w"/>
                                              </p:val>
                                            </p:tav>
                                            <p:tav tm="100000">
                                              <p:val>
                                                <p:strVal val="#ppt_w"/>
                                              </p:val>
                                            </p:tav>
                                          </p:tavLst>
                                        </p:anim>
                                        <p:anim calcmode="lin" valueType="num">
                                          <p:cBhvr>
                                            <p:cTn id="47" dur="250" fill="hold"/>
                                            <p:tgtEl>
                                              <p:spTgt spid="3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7"/>
                                            </p:tgtEl>
                                            <p:attrNameLst>
                                              <p:attrName>style.visibility</p:attrName>
                                            </p:attrNameLst>
                                          </p:cBhvr>
                                          <p:to>
                                            <p:strVal val="visible"/>
                                          </p:to>
                                        </p:set>
                                        <p:anim calcmode="lin" valueType="num">
                                          <p:cBhvr>
                                            <p:cTn id="50" dur="250" fill="hold"/>
                                            <p:tgtEl>
                                              <p:spTgt spid="37"/>
                                            </p:tgtEl>
                                            <p:attrNameLst>
                                              <p:attrName>ppt_x</p:attrName>
                                            </p:attrNameLst>
                                          </p:cBhvr>
                                          <p:tavLst>
                                            <p:tav tm="0">
                                              <p:val>
                                                <p:strVal val="#ppt_x"/>
                                              </p:val>
                                            </p:tav>
                                            <p:tav tm="100000">
                                              <p:val>
                                                <p:strVal val="#ppt_x"/>
                                              </p:val>
                                            </p:tav>
                                          </p:tavLst>
                                        </p:anim>
                                        <p:anim calcmode="lin" valueType="num">
                                          <p:cBhvr>
                                            <p:cTn id="51" dur="250" fill="hold"/>
                                            <p:tgtEl>
                                              <p:spTgt spid="37"/>
                                            </p:tgtEl>
                                            <p:attrNameLst>
                                              <p:attrName>ppt_y</p:attrName>
                                            </p:attrNameLst>
                                          </p:cBhvr>
                                          <p:tavLst>
                                            <p:tav tm="0">
                                              <p:val>
                                                <p:strVal val="#ppt_y-#ppt_h/2"/>
                                              </p:val>
                                            </p:tav>
                                            <p:tav tm="100000">
                                              <p:val>
                                                <p:strVal val="#ppt_y"/>
                                              </p:val>
                                            </p:tav>
                                          </p:tavLst>
                                        </p:anim>
                                        <p:anim calcmode="lin" valueType="num">
                                          <p:cBhvr>
                                            <p:cTn id="52" dur="250" fill="hold"/>
                                            <p:tgtEl>
                                              <p:spTgt spid="37"/>
                                            </p:tgtEl>
                                            <p:attrNameLst>
                                              <p:attrName>ppt_w</p:attrName>
                                            </p:attrNameLst>
                                          </p:cBhvr>
                                          <p:tavLst>
                                            <p:tav tm="0">
                                              <p:val>
                                                <p:strVal val="#ppt_w"/>
                                              </p:val>
                                            </p:tav>
                                            <p:tav tm="100000">
                                              <p:val>
                                                <p:strVal val="#ppt_w"/>
                                              </p:val>
                                            </p:tav>
                                          </p:tavLst>
                                        </p:anim>
                                        <p:anim calcmode="lin" valueType="num">
                                          <p:cBhvr>
                                            <p:cTn id="53" dur="250" fill="hold"/>
                                            <p:tgtEl>
                                              <p:spTgt spid="3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5"/>
                                            </p:tgtEl>
                                            <p:attrNameLst>
                                              <p:attrName>style.visibility</p:attrName>
                                            </p:attrNameLst>
                                          </p:cBhvr>
                                          <p:to>
                                            <p:strVal val="visible"/>
                                          </p:to>
                                        </p:set>
                                        <p:anim calcmode="lin" valueType="num">
                                          <p:cBhvr>
                                            <p:cTn id="56" dur="250" fill="hold"/>
                                            <p:tgtEl>
                                              <p:spTgt spid="35"/>
                                            </p:tgtEl>
                                            <p:attrNameLst>
                                              <p:attrName>ppt_x</p:attrName>
                                            </p:attrNameLst>
                                          </p:cBhvr>
                                          <p:tavLst>
                                            <p:tav tm="0">
                                              <p:val>
                                                <p:strVal val="#ppt_x"/>
                                              </p:val>
                                            </p:tav>
                                            <p:tav tm="100000">
                                              <p:val>
                                                <p:strVal val="#ppt_x"/>
                                              </p:val>
                                            </p:tav>
                                          </p:tavLst>
                                        </p:anim>
                                        <p:anim calcmode="lin" valueType="num">
                                          <p:cBhvr>
                                            <p:cTn id="57" dur="250" fill="hold"/>
                                            <p:tgtEl>
                                              <p:spTgt spid="35"/>
                                            </p:tgtEl>
                                            <p:attrNameLst>
                                              <p:attrName>ppt_y</p:attrName>
                                            </p:attrNameLst>
                                          </p:cBhvr>
                                          <p:tavLst>
                                            <p:tav tm="0">
                                              <p:val>
                                                <p:strVal val="#ppt_y-#ppt_h/2"/>
                                              </p:val>
                                            </p:tav>
                                            <p:tav tm="100000">
                                              <p:val>
                                                <p:strVal val="#ppt_y"/>
                                              </p:val>
                                            </p:tav>
                                          </p:tavLst>
                                        </p:anim>
                                        <p:anim calcmode="lin" valueType="num">
                                          <p:cBhvr>
                                            <p:cTn id="58" dur="250" fill="hold"/>
                                            <p:tgtEl>
                                              <p:spTgt spid="35"/>
                                            </p:tgtEl>
                                            <p:attrNameLst>
                                              <p:attrName>ppt_w</p:attrName>
                                            </p:attrNameLst>
                                          </p:cBhvr>
                                          <p:tavLst>
                                            <p:tav tm="0">
                                              <p:val>
                                                <p:strVal val="#ppt_w"/>
                                              </p:val>
                                            </p:tav>
                                            <p:tav tm="100000">
                                              <p:val>
                                                <p:strVal val="#ppt_w"/>
                                              </p:val>
                                            </p:tav>
                                          </p:tavLst>
                                        </p:anim>
                                        <p:anim calcmode="lin" valueType="num">
                                          <p:cBhvr>
                                            <p:cTn id="59" dur="250" fill="hold"/>
                                            <p:tgtEl>
                                              <p:spTgt spid="3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33"/>
                                            </p:tgtEl>
                                            <p:attrNameLst>
                                              <p:attrName>style.visibility</p:attrName>
                                            </p:attrNameLst>
                                          </p:cBhvr>
                                          <p:to>
                                            <p:strVal val="visible"/>
                                          </p:to>
                                        </p:set>
                                        <p:anim calcmode="lin" valueType="num">
                                          <p:cBhvr>
                                            <p:cTn id="62" dur="250" fill="hold"/>
                                            <p:tgtEl>
                                              <p:spTgt spid="33"/>
                                            </p:tgtEl>
                                            <p:attrNameLst>
                                              <p:attrName>ppt_x</p:attrName>
                                            </p:attrNameLst>
                                          </p:cBhvr>
                                          <p:tavLst>
                                            <p:tav tm="0">
                                              <p:val>
                                                <p:strVal val="#ppt_x"/>
                                              </p:val>
                                            </p:tav>
                                            <p:tav tm="100000">
                                              <p:val>
                                                <p:strVal val="#ppt_x"/>
                                              </p:val>
                                            </p:tav>
                                          </p:tavLst>
                                        </p:anim>
                                        <p:anim calcmode="lin" valueType="num">
                                          <p:cBhvr>
                                            <p:cTn id="63" dur="250" fill="hold"/>
                                            <p:tgtEl>
                                              <p:spTgt spid="33"/>
                                            </p:tgtEl>
                                            <p:attrNameLst>
                                              <p:attrName>ppt_y</p:attrName>
                                            </p:attrNameLst>
                                          </p:cBhvr>
                                          <p:tavLst>
                                            <p:tav tm="0">
                                              <p:val>
                                                <p:strVal val="#ppt_y-#ppt_h/2"/>
                                              </p:val>
                                            </p:tav>
                                            <p:tav tm="100000">
                                              <p:val>
                                                <p:strVal val="#ppt_y"/>
                                              </p:val>
                                            </p:tav>
                                          </p:tavLst>
                                        </p:anim>
                                        <p:anim calcmode="lin" valueType="num">
                                          <p:cBhvr>
                                            <p:cTn id="64" dur="250" fill="hold"/>
                                            <p:tgtEl>
                                              <p:spTgt spid="33"/>
                                            </p:tgtEl>
                                            <p:attrNameLst>
                                              <p:attrName>ppt_w</p:attrName>
                                            </p:attrNameLst>
                                          </p:cBhvr>
                                          <p:tavLst>
                                            <p:tav tm="0">
                                              <p:val>
                                                <p:strVal val="#ppt_w"/>
                                              </p:val>
                                            </p:tav>
                                            <p:tav tm="100000">
                                              <p:val>
                                                <p:strVal val="#ppt_w"/>
                                              </p:val>
                                            </p:tav>
                                          </p:tavLst>
                                        </p:anim>
                                        <p:anim calcmode="lin" valueType="num">
                                          <p:cBhvr>
                                            <p:cTn id="65" dur="250" fill="hold"/>
                                            <p:tgtEl>
                                              <p:spTgt spid="3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31"/>
                                            </p:tgtEl>
                                            <p:attrNameLst>
                                              <p:attrName>style.visibility</p:attrName>
                                            </p:attrNameLst>
                                          </p:cBhvr>
                                          <p:to>
                                            <p:strVal val="visible"/>
                                          </p:to>
                                        </p:set>
                                        <p:anim calcmode="lin" valueType="num">
                                          <p:cBhvr>
                                            <p:cTn id="68" dur="250" fill="hold"/>
                                            <p:tgtEl>
                                              <p:spTgt spid="31"/>
                                            </p:tgtEl>
                                            <p:attrNameLst>
                                              <p:attrName>ppt_x</p:attrName>
                                            </p:attrNameLst>
                                          </p:cBhvr>
                                          <p:tavLst>
                                            <p:tav tm="0">
                                              <p:val>
                                                <p:strVal val="#ppt_x"/>
                                              </p:val>
                                            </p:tav>
                                            <p:tav tm="100000">
                                              <p:val>
                                                <p:strVal val="#ppt_x"/>
                                              </p:val>
                                            </p:tav>
                                          </p:tavLst>
                                        </p:anim>
                                        <p:anim calcmode="lin" valueType="num">
                                          <p:cBhvr>
                                            <p:cTn id="69" dur="250" fill="hold"/>
                                            <p:tgtEl>
                                              <p:spTgt spid="31"/>
                                            </p:tgtEl>
                                            <p:attrNameLst>
                                              <p:attrName>ppt_y</p:attrName>
                                            </p:attrNameLst>
                                          </p:cBhvr>
                                          <p:tavLst>
                                            <p:tav tm="0">
                                              <p:val>
                                                <p:strVal val="#ppt_y-#ppt_h/2"/>
                                              </p:val>
                                            </p:tav>
                                            <p:tav tm="100000">
                                              <p:val>
                                                <p:strVal val="#ppt_y"/>
                                              </p:val>
                                            </p:tav>
                                          </p:tavLst>
                                        </p:anim>
                                        <p:anim calcmode="lin" valueType="num">
                                          <p:cBhvr>
                                            <p:cTn id="70" dur="250" fill="hold"/>
                                            <p:tgtEl>
                                              <p:spTgt spid="31"/>
                                            </p:tgtEl>
                                            <p:attrNameLst>
                                              <p:attrName>ppt_w</p:attrName>
                                            </p:attrNameLst>
                                          </p:cBhvr>
                                          <p:tavLst>
                                            <p:tav tm="0">
                                              <p:val>
                                                <p:strVal val="#ppt_w"/>
                                              </p:val>
                                            </p:tav>
                                            <p:tav tm="100000">
                                              <p:val>
                                                <p:strVal val="#ppt_w"/>
                                              </p:val>
                                            </p:tav>
                                          </p:tavLst>
                                        </p:anim>
                                        <p:anim calcmode="lin" valueType="num">
                                          <p:cBhvr>
                                            <p:cTn id="71" dur="250" fill="hold"/>
                                            <p:tgtEl>
                                              <p:spTgt spid="31"/>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180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p:stCondLst>
                                  <p:cond delay="23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9"/>
                                            </p:tgtEl>
                                            <p:attrNameLst>
                                              <p:attrName>style.visibility</p:attrName>
                                            </p:attrNameLst>
                                          </p:cBhvr>
                                          <p:to>
                                            <p:strVal val="visible"/>
                                          </p:to>
                                        </p:set>
                                        <p:anim calcmode="lin" valueType="num">
                                          <p:cBhvr>
                                            <p:cTn id="44" dur="250" fill="hold"/>
                                            <p:tgtEl>
                                              <p:spTgt spid="39"/>
                                            </p:tgtEl>
                                            <p:attrNameLst>
                                              <p:attrName>ppt_x</p:attrName>
                                            </p:attrNameLst>
                                          </p:cBhvr>
                                          <p:tavLst>
                                            <p:tav tm="0">
                                              <p:val>
                                                <p:strVal val="#ppt_x"/>
                                              </p:val>
                                            </p:tav>
                                            <p:tav tm="100000">
                                              <p:val>
                                                <p:strVal val="#ppt_x"/>
                                              </p:val>
                                            </p:tav>
                                          </p:tavLst>
                                        </p:anim>
                                        <p:anim calcmode="lin" valueType="num">
                                          <p:cBhvr>
                                            <p:cTn id="45" dur="250" fill="hold"/>
                                            <p:tgtEl>
                                              <p:spTgt spid="39"/>
                                            </p:tgtEl>
                                            <p:attrNameLst>
                                              <p:attrName>ppt_y</p:attrName>
                                            </p:attrNameLst>
                                          </p:cBhvr>
                                          <p:tavLst>
                                            <p:tav tm="0">
                                              <p:val>
                                                <p:strVal val="#ppt_y-#ppt_h/2"/>
                                              </p:val>
                                            </p:tav>
                                            <p:tav tm="100000">
                                              <p:val>
                                                <p:strVal val="#ppt_y"/>
                                              </p:val>
                                            </p:tav>
                                          </p:tavLst>
                                        </p:anim>
                                        <p:anim calcmode="lin" valueType="num">
                                          <p:cBhvr>
                                            <p:cTn id="46" dur="250" fill="hold"/>
                                            <p:tgtEl>
                                              <p:spTgt spid="39"/>
                                            </p:tgtEl>
                                            <p:attrNameLst>
                                              <p:attrName>ppt_w</p:attrName>
                                            </p:attrNameLst>
                                          </p:cBhvr>
                                          <p:tavLst>
                                            <p:tav tm="0">
                                              <p:val>
                                                <p:strVal val="#ppt_w"/>
                                              </p:val>
                                            </p:tav>
                                            <p:tav tm="100000">
                                              <p:val>
                                                <p:strVal val="#ppt_w"/>
                                              </p:val>
                                            </p:tav>
                                          </p:tavLst>
                                        </p:anim>
                                        <p:anim calcmode="lin" valueType="num">
                                          <p:cBhvr>
                                            <p:cTn id="47" dur="250" fill="hold"/>
                                            <p:tgtEl>
                                              <p:spTgt spid="3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7"/>
                                            </p:tgtEl>
                                            <p:attrNameLst>
                                              <p:attrName>style.visibility</p:attrName>
                                            </p:attrNameLst>
                                          </p:cBhvr>
                                          <p:to>
                                            <p:strVal val="visible"/>
                                          </p:to>
                                        </p:set>
                                        <p:anim calcmode="lin" valueType="num">
                                          <p:cBhvr>
                                            <p:cTn id="50" dur="250" fill="hold"/>
                                            <p:tgtEl>
                                              <p:spTgt spid="37"/>
                                            </p:tgtEl>
                                            <p:attrNameLst>
                                              <p:attrName>ppt_x</p:attrName>
                                            </p:attrNameLst>
                                          </p:cBhvr>
                                          <p:tavLst>
                                            <p:tav tm="0">
                                              <p:val>
                                                <p:strVal val="#ppt_x"/>
                                              </p:val>
                                            </p:tav>
                                            <p:tav tm="100000">
                                              <p:val>
                                                <p:strVal val="#ppt_x"/>
                                              </p:val>
                                            </p:tav>
                                          </p:tavLst>
                                        </p:anim>
                                        <p:anim calcmode="lin" valueType="num">
                                          <p:cBhvr>
                                            <p:cTn id="51" dur="250" fill="hold"/>
                                            <p:tgtEl>
                                              <p:spTgt spid="37"/>
                                            </p:tgtEl>
                                            <p:attrNameLst>
                                              <p:attrName>ppt_y</p:attrName>
                                            </p:attrNameLst>
                                          </p:cBhvr>
                                          <p:tavLst>
                                            <p:tav tm="0">
                                              <p:val>
                                                <p:strVal val="#ppt_y-#ppt_h/2"/>
                                              </p:val>
                                            </p:tav>
                                            <p:tav tm="100000">
                                              <p:val>
                                                <p:strVal val="#ppt_y"/>
                                              </p:val>
                                            </p:tav>
                                          </p:tavLst>
                                        </p:anim>
                                        <p:anim calcmode="lin" valueType="num">
                                          <p:cBhvr>
                                            <p:cTn id="52" dur="250" fill="hold"/>
                                            <p:tgtEl>
                                              <p:spTgt spid="37"/>
                                            </p:tgtEl>
                                            <p:attrNameLst>
                                              <p:attrName>ppt_w</p:attrName>
                                            </p:attrNameLst>
                                          </p:cBhvr>
                                          <p:tavLst>
                                            <p:tav tm="0">
                                              <p:val>
                                                <p:strVal val="#ppt_w"/>
                                              </p:val>
                                            </p:tav>
                                            <p:tav tm="100000">
                                              <p:val>
                                                <p:strVal val="#ppt_w"/>
                                              </p:val>
                                            </p:tav>
                                          </p:tavLst>
                                        </p:anim>
                                        <p:anim calcmode="lin" valueType="num">
                                          <p:cBhvr>
                                            <p:cTn id="53" dur="250" fill="hold"/>
                                            <p:tgtEl>
                                              <p:spTgt spid="3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5"/>
                                            </p:tgtEl>
                                            <p:attrNameLst>
                                              <p:attrName>style.visibility</p:attrName>
                                            </p:attrNameLst>
                                          </p:cBhvr>
                                          <p:to>
                                            <p:strVal val="visible"/>
                                          </p:to>
                                        </p:set>
                                        <p:anim calcmode="lin" valueType="num">
                                          <p:cBhvr>
                                            <p:cTn id="56" dur="250" fill="hold"/>
                                            <p:tgtEl>
                                              <p:spTgt spid="35"/>
                                            </p:tgtEl>
                                            <p:attrNameLst>
                                              <p:attrName>ppt_x</p:attrName>
                                            </p:attrNameLst>
                                          </p:cBhvr>
                                          <p:tavLst>
                                            <p:tav tm="0">
                                              <p:val>
                                                <p:strVal val="#ppt_x"/>
                                              </p:val>
                                            </p:tav>
                                            <p:tav tm="100000">
                                              <p:val>
                                                <p:strVal val="#ppt_x"/>
                                              </p:val>
                                            </p:tav>
                                          </p:tavLst>
                                        </p:anim>
                                        <p:anim calcmode="lin" valueType="num">
                                          <p:cBhvr>
                                            <p:cTn id="57" dur="250" fill="hold"/>
                                            <p:tgtEl>
                                              <p:spTgt spid="35"/>
                                            </p:tgtEl>
                                            <p:attrNameLst>
                                              <p:attrName>ppt_y</p:attrName>
                                            </p:attrNameLst>
                                          </p:cBhvr>
                                          <p:tavLst>
                                            <p:tav tm="0">
                                              <p:val>
                                                <p:strVal val="#ppt_y-#ppt_h/2"/>
                                              </p:val>
                                            </p:tav>
                                            <p:tav tm="100000">
                                              <p:val>
                                                <p:strVal val="#ppt_y"/>
                                              </p:val>
                                            </p:tav>
                                          </p:tavLst>
                                        </p:anim>
                                        <p:anim calcmode="lin" valueType="num">
                                          <p:cBhvr>
                                            <p:cTn id="58" dur="250" fill="hold"/>
                                            <p:tgtEl>
                                              <p:spTgt spid="35"/>
                                            </p:tgtEl>
                                            <p:attrNameLst>
                                              <p:attrName>ppt_w</p:attrName>
                                            </p:attrNameLst>
                                          </p:cBhvr>
                                          <p:tavLst>
                                            <p:tav tm="0">
                                              <p:val>
                                                <p:strVal val="#ppt_w"/>
                                              </p:val>
                                            </p:tav>
                                            <p:tav tm="100000">
                                              <p:val>
                                                <p:strVal val="#ppt_w"/>
                                              </p:val>
                                            </p:tav>
                                          </p:tavLst>
                                        </p:anim>
                                        <p:anim calcmode="lin" valueType="num">
                                          <p:cBhvr>
                                            <p:cTn id="59" dur="250" fill="hold"/>
                                            <p:tgtEl>
                                              <p:spTgt spid="3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33"/>
                                            </p:tgtEl>
                                            <p:attrNameLst>
                                              <p:attrName>style.visibility</p:attrName>
                                            </p:attrNameLst>
                                          </p:cBhvr>
                                          <p:to>
                                            <p:strVal val="visible"/>
                                          </p:to>
                                        </p:set>
                                        <p:anim calcmode="lin" valueType="num">
                                          <p:cBhvr>
                                            <p:cTn id="62" dur="250" fill="hold"/>
                                            <p:tgtEl>
                                              <p:spTgt spid="33"/>
                                            </p:tgtEl>
                                            <p:attrNameLst>
                                              <p:attrName>ppt_x</p:attrName>
                                            </p:attrNameLst>
                                          </p:cBhvr>
                                          <p:tavLst>
                                            <p:tav tm="0">
                                              <p:val>
                                                <p:strVal val="#ppt_x"/>
                                              </p:val>
                                            </p:tav>
                                            <p:tav tm="100000">
                                              <p:val>
                                                <p:strVal val="#ppt_x"/>
                                              </p:val>
                                            </p:tav>
                                          </p:tavLst>
                                        </p:anim>
                                        <p:anim calcmode="lin" valueType="num">
                                          <p:cBhvr>
                                            <p:cTn id="63" dur="250" fill="hold"/>
                                            <p:tgtEl>
                                              <p:spTgt spid="33"/>
                                            </p:tgtEl>
                                            <p:attrNameLst>
                                              <p:attrName>ppt_y</p:attrName>
                                            </p:attrNameLst>
                                          </p:cBhvr>
                                          <p:tavLst>
                                            <p:tav tm="0">
                                              <p:val>
                                                <p:strVal val="#ppt_y-#ppt_h/2"/>
                                              </p:val>
                                            </p:tav>
                                            <p:tav tm="100000">
                                              <p:val>
                                                <p:strVal val="#ppt_y"/>
                                              </p:val>
                                            </p:tav>
                                          </p:tavLst>
                                        </p:anim>
                                        <p:anim calcmode="lin" valueType="num">
                                          <p:cBhvr>
                                            <p:cTn id="64" dur="250" fill="hold"/>
                                            <p:tgtEl>
                                              <p:spTgt spid="33"/>
                                            </p:tgtEl>
                                            <p:attrNameLst>
                                              <p:attrName>ppt_w</p:attrName>
                                            </p:attrNameLst>
                                          </p:cBhvr>
                                          <p:tavLst>
                                            <p:tav tm="0">
                                              <p:val>
                                                <p:strVal val="#ppt_w"/>
                                              </p:val>
                                            </p:tav>
                                            <p:tav tm="100000">
                                              <p:val>
                                                <p:strVal val="#ppt_w"/>
                                              </p:val>
                                            </p:tav>
                                          </p:tavLst>
                                        </p:anim>
                                        <p:anim calcmode="lin" valueType="num">
                                          <p:cBhvr>
                                            <p:cTn id="65" dur="250" fill="hold"/>
                                            <p:tgtEl>
                                              <p:spTgt spid="3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31"/>
                                            </p:tgtEl>
                                            <p:attrNameLst>
                                              <p:attrName>style.visibility</p:attrName>
                                            </p:attrNameLst>
                                          </p:cBhvr>
                                          <p:to>
                                            <p:strVal val="visible"/>
                                          </p:to>
                                        </p:set>
                                        <p:anim calcmode="lin" valueType="num">
                                          <p:cBhvr>
                                            <p:cTn id="68" dur="250" fill="hold"/>
                                            <p:tgtEl>
                                              <p:spTgt spid="31"/>
                                            </p:tgtEl>
                                            <p:attrNameLst>
                                              <p:attrName>ppt_x</p:attrName>
                                            </p:attrNameLst>
                                          </p:cBhvr>
                                          <p:tavLst>
                                            <p:tav tm="0">
                                              <p:val>
                                                <p:strVal val="#ppt_x"/>
                                              </p:val>
                                            </p:tav>
                                            <p:tav tm="100000">
                                              <p:val>
                                                <p:strVal val="#ppt_x"/>
                                              </p:val>
                                            </p:tav>
                                          </p:tavLst>
                                        </p:anim>
                                        <p:anim calcmode="lin" valueType="num">
                                          <p:cBhvr>
                                            <p:cTn id="69" dur="250" fill="hold"/>
                                            <p:tgtEl>
                                              <p:spTgt spid="31"/>
                                            </p:tgtEl>
                                            <p:attrNameLst>
                                              <p:attrName>ppt_y</p:attrName>
                                            </p:attrNameLst>
                                          </p:cBhvr>
                                          <p:tavLst>
                                            <p:tav tm="0">
                                              <p:val>
                                                <p:strVal val="#ppt_y-#ppt_h/2"/>
                                              </p:val>
                                            </p:tav>
                                            <p:tav tm="100000">
                                              <p:val>
                                                <p:strVal val="#ppt_y"/>
                                              </p:val>
                                            </p:tav>
                                          </p:tavLst>
                                        </p:anim>
                                        <p:anim calcmode="lin" valueType="num">
                                          <p:cBhvr>
                                            <p:cTn id="70" dur="250" fill="hold"/>
                                            <p:tgtEl>
                                              <p:spTgt spid="31"/>
                                            </p:tgtEl>
                                            <p:attrNameLst>
                                              <p:attrName>ppt_w</p:attrName>
                                            </p:attrNameLst>
                                          </p:cBhvr>
                                          <p:tavLst>
                                            <p:tav tm="0">
                                              <p:val>
                                                <p:strVal val="#ppt_w"/>
                                              </p:val>
                                            </p:tav>
                                            <p:tav tm="100000">
                                              <p:val>
                                                <p:strVal val="#ppt_w"/>
                                              </p:val>
                                            </p:tav>
                                          </p:tavLst>
                                        </p:anim>
                                        <p:anim calcmode="lin" valueType="num">
                                          <p:cBhvr>
                                            <p:cTn id="71" dur="250" fill="hold"/>
                                            <p:tgtEl>
                                              <p:spTgt spid="31"/>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11"/>
          <p:cNvGrpSpPr/>
          <p:nvPr/>
        </p:nvGrpSpPr>
        <p:grpSpPr bwMode="auto">
          <a:xfrm>
            <a:off x="1118364" y="3242813"/>
            <a:ext cx="6908766" cy="415094"/>
            <a:chOff x="0" y="0"/>
            <a:chExt cx="4354" cy="809"/>
          </a:xfrm>
        </p:grpSpPr>
        <p:sp>
          <p:nvSpPr>
            <p:cNvPr id="56" name="Rectangle 12"/>
            <p:cNvSpPr>
              <a:spLocks noChangeArrowheads="1"/>
            </p:cNvSpPr>
            <p:nvPr/>
          </p:nvSpPr>
          <p:spPr bwMode="auto">
            <a:xfrm>
              <a:off x="0" y="0"/>
              <a:ext cx="4354" cy="809"/>
            </a:xfrm>
            <a:prstGeom prst="rect">
              <a:avLst/>
            </a:prstGeom>
            <a:solidFill>
              <a:schemeClr val="accent2"/>
            </a:solidFill>
            <a:ln w="3175">
              <a:solidFill>
                <a:srgbClr val="C0C0C0"/>
              </a:solidFill>
              <a:miter lim="800000"/>
            </a:ln>
          </p:spPr>
          <p:txBody>
            <a:bodyPr wrap="none" lIns="68271" tIns="34136" rIns="68271" bIns="34136" anchor="ctr"/>
            <a:lstStyle/>
            <a:p>
              <a:pPr defTabSz="682077"/>
              <a:endParaRPr lang="zh-CN" altLang="en-US" sz="1317" i="1">
                <a:solidFill>
                  <a:srgbClr val="646464"/>
                </a:solidFill>
                <a:latin typeface="微软雅黑" panose="020B0503020204020204" pitchFamily="34" charset="-122"/>
                <a:sym typeface="微软雅黑" panose="020B0503020204020204" pitchFamily="34" charset="-122"/>
              </a:endParaRPr>
            </a:p>
          </p:txBody>
        </p:sp>
        <p:sp>
          <p:nvSpPr>
            <p:cNvPr id="57" name="Line 13"/>
            <p:cNvSpPr>
              <a:spLocks noChangeShapeType="1"/>
            </p:cNvSpPr>
            <p:nvPr/>
          </p:nvSpPr>
          <p:spPr bwMode="auto">
            <a:xfrm>
              <a:off x="0" y="809"/>
              <a:ext cx="4354" cy="1"/>
            </a:xfrm>
            <a:prstGeom prst="line">
              <a:avLst/>
            </a:prstGeom>
            <a:noFill/>
            <a:ln w="19050">
              <a:solidFill>
                <a:srgbClr val="FFFFFF"/>
              </a:solidFill>
              <a:bevel/>
            </a:ln>
          </p:spPr>
          <p:txBody>
            <a:bodyPr/>
            <a:lstStyle/>
            <a:p>
              <a:endParaRPr lang="zh-CN" altLang="en-US" sz="1693"/>
            </a:p>
          </p:txBody>
        </p:sp>
      </p:grpSp>
      <p:grpSp>
        <p:nvGrpSpPr>
          <p:cNvPr id="58" name="Group 15"/>
          <p:cNvGrpSpPr/>
          <p:nvPr/>
        </p:nvGrpSpPr>
        <p:grpSpPr bwMode="auto">
          <a:xfrm>
            <a:off x="1118364" y="3750481"/>
            <a:ext cx="6908766" cy="413600"/>
            <a:chOff x="0" y="0"/>
            <a:chExt cx="4354" cy="809"/>
          </a:xfrm>
        </p:grpSpPr>
        <p:sp>
          <p:nvSpPr>
            <p:cNvPr id="59" name="Rectangle 16"/>
            <p:cNvSpPr>
              <a:spLocks noChangeArrowheads="1"/>
            </p:cNvSpPr>
            <p:nvPr/>
          </p:nvSpPr>
          <p:spPr bwMode="auto">
            <a:xfrm>
              <a:off x="0" y="0"/>
              <a:ext cx="4354" cy="809"/>
            </a:xfrm>
            <a:prstGeom prst="rect">
              <a:avLst/>
            </a:prstGeom>
            <a:solidFill>
              <a:schemeClr val="accent2"/>
            </a:solidFill>
            <a:ln w="3175">
              <a:solidFill>
                <a:srgbClr val="C0C0C0"/>
              </a:solidFill>
              <a:miter lim="800000"/>
            </a:ln>
          </p:spPr>
          <p:txBody>
            <a:bodyPr wrap="none" lIns="68271" tIns="34136" rIns="68271" bIns="34136" anchor="ctr"/>
            <a:lstStyle/>
            <a:p>
              <a:pPr defTabSz="682077"/>
              <a:endParaRPr lang="zh-CN" altLang="en-US" sz="1317" i="1">
                <a:solidFill>
                  <a:srgbClr val="000000"/>
                </a:solidFill>
                <a:latin typeface="微软雅黑" panose="020B0503020204020204" pitchFamily="34" charset="-122"/>
                <a:sym typeface="微软雅黑" panose="020B0503020204020204" pitchFamily="34" charset="-122"/>
              </a:endParaRPr>
            </a:p>
          </p:txBody>
        </p:sp>
        <p:sp>
          <p:nvSpPr>
            <p:cNvPr id="60" name="Line 17"/>
            <p:cNvSpPr>
              <a:spLocks noChangeShapeType="1"/>
            </p:cNvSpPr>
            <p:nvPr/>
          </p:nvSpPr>
          <p:spPr bwMode="auto">
            <a:xfrm>
              <a:off x="0" y="809"/>
              <a:ext cx="4354" cy="1"/>
            </a:xfrm>
            <a:prstGeom prst="line">
              <a:avLst/>
            </a:prstGeom>
            <a:noFill/>
            <a:ln w="19050">
              <a:solidFill>
                <a:srgbClr val="FFFFFF"/>
              </a:solidFill>
              <a:bevel/>
            </a:ln>
          </p:spPr>
          <p:txBody>
            <a:bodyPr/>
            <a:lstStyle/>
            <a:p>
              <a:endParaRPr lang="zh-CN" altLang="en-US" sz="1693"/>
            </a:p>
          </p:txBody>
        </p:sp>
      </p:grpSp>
      <p:grpSp>
        <p:nvGrpSpPr>
          <p:cNvPr id="61" name="Group 15"/>
          <p:cNvGrpSpPr/>
          <p:nvPr/>
        </p:nvGrpSpPr>
        <p:grpSpPr bwMode="auto">
          <a:xfrm>
            <a:off x="1118364" y="4256655"/>
            <a:ext cx="6908766" cy="413601"/>
            <a:chOff x="0" y="0"/>
            <a:chExt cx="4354" cy="809"/>
          </a:xfrm>
        </p:grpSpPr>
        <p:sp>
          <p:nvSpPr>
            <p:cNvPr id="62" name="Rectangle 16"/>
            <p:cNvSpPr>
              <a:spLocks noChangeArrowheads="1"/>
            </p:cNvSpPr>
            <p:nvPr/>
          </p:nvSpPr>
          <p:spPr bwMode="auto">
            <a:xfrm>
              <a:off x="0" y="0"/>
              <a:ext cx="4354" cy="809"/>
            </a:xfrm>
            <a:prstGeom prst="rect">
              <a:avLst/>
            </a:prstGeom>
            <a:solidFill>
              <a:schemeClr val="accent2"/>
            </a:solidFill>
            <a:ln w="3175">
              <a:solidFill>
                <a:srgbClr val="C0C0C0"/>
              </a:solidFill>
              <a:miter lim="800000"/>
            </a:ln>
          </p:spPr>
          <p:txBody>
            <a:bodyPr wrap="none" lIns="68271" tIns="34136" rIns="68271" bIns="34136" anchor="ctr"/>
            <a:lstStyle/>
            <a:p>
              <a:pPr defTabSz="682077"/>
              <a:endParaRPr lang="zh-CN" altLang="en-US" sz="1317" i="1">
                <a:solidFill>
                  <a:srgbClr val="000000"/>
                </a:solidFill>
                <a:latin typeface="微软雅黑" panose="020B0503020204020204" pitchFamily="34" charset="-122"/>
                <a:sym typeface="微软雅黑" panose="020B0503020204020204" pitchFamily="34" charset="-122"/>
              </a:endParaRPr>
            </a:p>
          </p:txBody>
        </p:sp>
        <p:sp>
          <p:nvSpPr>
            <p:cNvPr id="63" name="Line 17"/>
            <p:cNvSpPr>
              <a:spLocks noChangeShapeType="1"/>
            </p:cNvSpPr>
            <p:nvPr/>
          </p:nvSpPr>
          <p:spPr bwMode="auto">
            <a:xfrm>
              <a:off x="0" y="809"/>
              <a:ext cx="4354" cy="1"/>
            </a:xfrm>
            <a:prstGeom prst="line">
              <a:avLst/>
            </a:prstGeom>
            <a:noFill/>
            <a:ln w="19050">
              <a:solidFill>
                <a:srgbClr val="FFFFFF"/>
              </a:solidFill>
              <a:bevel/>
            </a:ln>
          </p:spPr>
          <p:txBody>
            <a:bodyPr/>
            <a:lstStyle/>
            <a:p>
              <a:endParaRPr lang="zh-CN" altLang="en-US" sz="1693"/>
            </a:p>
          </p:txBody>
        </p:sp>
      </p:grpSp>
      <p:grpSp>
        <p:nvGrpSpPr>
          <p:cNvPr id="64" name="Group 33"/>
          <p:cNvGrpSpPr/>
          <p:nvPr/>
        </p:nvGrpSpPr>
        <p:grpSpPr bwMode="auto">
          <a:xfrm>
            <a:off x="1118365" y="1524208"/>
            <a:ext cx="2781722" cy="1281116"/>
            <a:chOff x="749" y="1000"/>
            <a:chExt cx="1863" cy="858"/>
          </a:xfrm>
        </p:grpSpPr>
        <p:sp>
          <p:nvSpPr>
            <p:cNvPr id="65" name="AutoShape 3"/>
            <p:cNvSpPr>
              <a:spLocks noChangeArrowheads="1"/>
            </p:cNvSpPr>
            <p:nvPr/>
          </p:nvSpPr>
          <p:spPr bwMode="auto">
            <a:xfrm rot="5400000">
              <a:off x="1252" y="497"/>
              <a:ext cx="858" cy="1863"/>
            </a:xfrm>
            <a:prstGeom prst="upArrowCallout">
              <a:avLst>
                <a:gd name="adj1" fmla="val 33824"/>
                <a:gd name="adj2" fmla="val 25000"/>
                <a:gd name="adj3" fmla="val 29806"/>
                <a:gd name="adj4" fmla="val 86269"/>
              </a:avLst>
            </a:prstGeom>
            <a:solidFill>
              <a:schemeClr val="accent1"/>
            </a:solidFill>
            <a:ln w="9525">
              <a:noFill/>
              <a:bevel/>
            </a:ln>
          </p:spPr>
          <p:txBody>
            <a:bodyPr rot="10800000" vert="eaVert" wrap="none" lIns="68271" tIns="34136" rIns="68271" bIns="34136" anchor="ctr"/>
            <a:lstStyle/>
            <a:p>
              <a:pPr defTabSz="682077"/>
              <a:endParaRPr lang="zh-CN" altLang="en-US" sz="1317" i="1">
                <a:solidFill>
                  <a:srgbClr val="000000"/>
                </a:solidFill>
                <a:latin typeface="微软雅黑" panose="020B0503020204020204" pitchFamily="34" charset="-122"/>
                <a:sym typeface="微软雅黑" panose="020B0503020204020204" pitchFamily="34" charset="-122"/>
              </a:endParaRPr>
            </a:p>
          </p:txBody>
        </p:sp>
        <p:sp>
          <p:nvSpPr>
            <p:cNvPr id="66" name="文本框 26"/>
            <p:cNvSpPr>
              <a:spLocks noChangeArrowheads="1"/>
            </p:cNvSpPr>
            <p:nvPr/>
          </p:nvSpPr>
          <p:spPr bwMode="auto">
            <a:xfrm>
              <a:off x="976" y="1111"/>
              <a:ext cx="1263" cy="163"/>
            </a:xfrm>
            <a:prstGeom prst="rect">
              <a:avLst/>
            </a:prstGeom>
            <a:noFill/>
            <a:ln w="9525">
              <a:noFill/>
              <a:miter lim="800000"/>
            </a:ln>
          </p:spPr>
          <p:txBody>
            <a:bodyPr lIns="68271" tIns="34136" rIns="68271" bIns="34136">
              <a:spAutoFit/>
            </a:bodyPr>
            <a:lstStyle/>
            <a:p>
              <a:pPr defTabSz="682077"/>
              <a:r>
                <a:rPr lang="zh-CN" altLang="en-US" sz="1129">
                  <a:solidFill>
                    <a:schemeClr val="bg1"/>
                  </a:solidFill>
                  <a:latin typeface="微软雅黑" panose="020B0503020204020204" pitchFamily="34" charset="-122"/>
                  <a:sym typeface="造字工房悦黑体验版常规体" pitchFamily="50" charset="-122"/>
                </a:rPr>
                <a:t>请输入您想要的文字内容</a:t>
              </a:r>
            </a:p>
          </p:txBody>
        </p:sp>
        <p:sp>
          <p:nvSpPr>
            <p:cNvPr id="67" name="文本框 27"/>
            <p:cNvSpPr>
              <a:spLocks noChangeArrowheads="1"/>
            </p:cNvSpPr>
            <p:nvPr/>
          </p:nvSpPr>
          <p:spPr bwMode="auto">
            <a:xfrm>
              <a:off x="976" y="1271"/>
              <a:ext cx="1263" cy="163"/>
            </a:xfrm>
            <a:prstGeom prst="rect">
              <a:avLst/>
            </a:prstGeom>
            <a:noFill/>
            <a:ln w="9525">
              <a:noFill/>
              <a:miter lim="800000"/>
            </a:ln>
          </p:spPr>
          <p:txBody>
            <a:bodyPr lIns="68271" tIns="34136" rIns="68271" bIns="34136">
              <a:spAutoFit/>
            </a:bodyPr>
            <a:lstStyle/>
            <a:p>
              <a:pPr defTabSz="682077"/>
              <a:r>
                <a:rPr lang="zh-CN" altLang="en-US" sz="1129">
                  <a:solidFill>
                    <a:schemeClr val="bg1"/>
                  </a:solidFill>
                  <a:latin typeface="微软雅黑" panose="020B0503020204020204" pitchFamily="34" charset="-122"/>
                  <a:sym typeface="造字工房悦黑体验版常规体" pitchFamily="50" charset="-122"/>
                </a:rPr>
                <a:t>请输入您想要的文字内容</a:t>
              </a:r>
            </a:p>
          </p:txBody>
        </p:sp>
        <p:sp>
          <p:nvSpPr>
            <p:cNvPr id="68" name="文本框 28"/>
            <p:cNvSpPr>
              <a:spLocks noChangeArrowheads="1"/>
            </p:cNvSpPr>
            <p:nvPr/>
          </p:nvSpPr>
          <p:spPr bwMode="auto">
            <a:xfrm>
              <a:off x="976" y="1443"/>
              <a:ext cx="1263" cy="163"/>
            </a:xfrm>
            <a:prstGeom prst="rect">
              <a:avLst/>
            </a:prstGeom>
            <a:noFill/>
            <a:ln w="9525">
              <a:noFill/>
              <a:miter lim="800000"/>
            </a:ln>
          </p:spPr>
          <p:txBody>
            <a:bodyPr lIns="68271" tIns="34136" rIns="68271" bIns="34136">
              <a:spAutoFit/>
            </a:bodyPr>
            <a:lstStyle/>
            <a:p>
              <a:pPr defTabSz="682077"/>
              <a:r>
                <a:rPr lang="zh-CN" altLang="en-US" sz="1129">
                  <a:solidFill>
                    <a:schemeClr val="bg1"/>
                  </a:solidFill>
                  <a:latin typeface="微软雅黑" panose="020B0503020204020204" pitchFamily="34" charset="-122"/>
                  <a:sym typeface="造字工房悦黑体验版常规体" pitchFamily="50" charset="-122"/>
                </a:rPr>
                <a:t>请输入您想要的文字内容</a:t>
              </a:r>
            </a:p>
          </p:txBody>
        </p:sp>
        <p:sp>
          <p:nvSpPr>
            <p:cNvPr id="69" name="文本框 29"/>
            <p:cNvSpPr>
              <a:spLocks noChangeArrowheads="1"/>
            </p:cNvSpPr>
            <p:nvPr/>
          </p:nvSpPr>
          <p:spPr bwMode="auto">
            <a:xfrm>
              <a:off x="976" y="1601"/>
              <a:ext cx="1263" cy="163"/>
            </a:xfrm>
            <a:prstGeom prst="rect">
              <a:avLst/>
            </a:prstGeom>
            <a:noFill/>
            <a:ln w="9525">
              <a:noFill/>
              <a:miter lim="800000"/>
            </a:ln>
          </p:spPr>
          <p:txBody>
            <a:bodyPr lIns="68271" tIns="34136" rIns="68271" bIns="34136">
              <a:spAutoFit/>
            </a:bodyPr>
            <a:lstStyle/>
            <a:p>
              <a:pPr defTabSz="682077"/>
              <a:r>
                <a:rPr lang="zh-CN" altLang="en-US" sz="1129">
                  <a:solidFill>
                    <a:schemeClr val="bg1"/>
                  </a:solidFill>
                  <a:latin typeface="微软雅黑" panose="020B0503020204020204" pitchFamily="34" charset="-122"/>
                  <a:sym typeface="造字工房悦黑体验版常规体" pitchFamily="50" charset="-122"/>
                </a:rPr>
                <a:t>请输入您想要的文字内容</a:t>
              </a:r>
            </a:p>
          </p:txBody>
        </p:sp>
      </p:grpSp>
      <p:grpSp>
        <p:nvGrpSpPr>
          <p:cNvPr id="70" name="Group 34"/>
          <p:cNvGrpSpPr/>
          <p:nvPr/>
        </p:nvGrpSpPr>
        <p:grpSpPr bwMode="auto">
          <a:xfrm>
            <a:off x="5260340" y="1524208"/>
            <a:ext cx="2766791" cy="1281116"/>
            <a:chOff x="3523" y="1000"/>
            <a:chExt cx="1853" cy="858"/>
          </a:xfrm>
        </p:grpSpPr>
        <p:sp>
          <p:nvSpPr>
            <p:cNvPr id="71" name="AutoShape 5"/>
            <p:cNvSpPr>
              <a:spLocks noChangeArrowheads="1"/>
            </p:cNvSpPr>
            <p:nvPr/>
          </p:nvSpPr>
          <p:spPr bwMode="auto">
            <a:xfrm rot="-5400000">
              <a:off x="4021" y="502"/>
              <a:ext cx="858" cy="1853"/>
            </a:xfrm>
            <a:prstGeom prst="upArrowCallout">
              <a:avLst>
                <a:gd name="adj1" fmla="val 33824"/>
                <a:gd name="adj2" fmla="val 25000"/>
                <a:gd name="adj3" fmla="val 29646"/>
                <a:gd name="adj4" fmla="val 86269"/>
              </a:avLst>
            </a:prstGeom>
            <a:solidFill>
              <a:schemeClr val="accent1"/>
            </a:solidFill>
            <a:ln w="9525">
              <a:noFill/>
              <a:bevel/>
            </a:ln>
          </p:spPr>
          <p:txBody>
            <a:bodyPr vert="eaVert" wrap="none" lIns="68271" tIns="34136" rIns="68271" bIns="34136" anchor="ctr"/>
            <a:lstStyle/>
            <a:p>
              <a:pPr defTabSz="682077"/>
              <a:endParaRPr lang="zh-CN" altLang="en-US" sz="1317" i="1">
                <a:solidFill>
                  <a:srgbClr val="000000"/>
                </a:solidFill>
                <a:latin typeface="微软雅黑" panose="020B0503020204020204" pitchFamily="34" charset="-122"/>
                <a:sym typeface="微软雅黑" panose="020B0503020204020204" pitchFamily="34" charset="-122"/>
              </a:endParaRPr>
            </a:p>
          </p:txBody>
        </p:sp>
        <p:sp>
          <p:nvSpPr>
            <p:cNvPr id="72" name="文本框 30"/>
            <p:cNvSpPr>
              <a:spLocks noChangeArrowheads="1"/>
            </p:cNvSpPr>
            <p:nvPr/>
          </p:nvSpPr>
          <p:spPr bwMode="auto">
            <a:xfrm>
              <a:off x="4022" y="1111"/>
              <a:ext cx="1263" cy="163"/>
            </a:xfrm>
            <a:prstGeom prst="rect">
              <a:avLst/>
            </a:prstGeom>
            <a:noFill/>
            <a:ln w="9525">
              <a:noFill/>
              <a:miter lim="800000"/>
            </a:ln>
          </p:spPr>
          <p:txBody>
            <a:bodyPr lIns="68271" tIns="34136" rIns="68271" bIns="34136">
              <a:spAutoFit/>
            </a:bodyPr>
            <a:lstStyle/>
            <a:p>
              <a:pPr defTabSz="682077"/>
              <a:r>
                <a:rPr lang="zh-CN" altLang="en-US" sz="1129">
                  <a:solidFill>
                    <a:schemeClr val="bg1"/>
                  </a:solidFill>
                  <a:latin typeface="微软雅黑" panose="020B0503020204020204" pitchFamily="34" charset="-122"/>
                  <a:sym typeface="造字工房悦黑体验版常规体" pitchFamily="50" charset="-122"/>
                </a:rPr>
                <a:t>请输入您想要的文字内容</a:t>
              </a:r>
              <a:endParaRPr lang="en-US" altLang="zh-CN" sz="1129">
                <a:solidFill>
                  <a:schemeClr val="bg1"/>
                </a:solidFill>
                <a:latin typeface="微软雅黑" panose="020B0503020204020204" pitchFamily="34" charset="-122"/>
                <a:sym typeface="造字工房悦黑体验版常规体" pitchFamily="50" charset="-122"/>
              </a:endParaRPr>
            </a:p>
          </p:txBody>
        </p:sp>
        <p:sp>
          <p:nvSpPr>
            <p:cNvPr id="73" name="文本框 31"/>
            <p:cNvSpPr>
              <a:spLocks noChangeArrowheads="1"/>
            </p:cNvSpPr>
            <p:nvPr/>
          </p:nvSpPr>
          <p:spPr bwMode="auto">
            <a:xfrm>
              <a:off x="4022" y="1271"/>
              <a:ext cx="1263" cy="163"/>
            </a:xfrm>
            <a:prstGeom prst="rect">
              <a:avLst/>
            </a:prstGeom>
            <a:noFill/>
            <a:ln w="9525">
              <a:noFill/>
              <a:miter lim="800000"/>
            </a:ln>
          </p:spPr>
          <p:txBody>
            <a:bodyPr lIns="68271" tIns="34136" rIns="68271" bIns="34136">
              <a:spAutoFit/>
            </a:bodyPr>
            <a:lstStyle/>
            <a:p>
              <a:pPr defTabSz="682077"/>
              <a:r>
                <a:rPr lang="zh-CN" altLang="en-US" sz="1129">
                  <a:solidFill>
                    <a:schemeClr val="bg1"/>
                  </a:solidFill>
                  <a:latin typeface="微软雅黑" panose="020B0503020204020204" pitchFamily="34" charset="-122"/>
                  <a:sym typeface="造字工房悦黑体验版常规体" pitchFamily="50" charset="-122"/>
                </a:rPr>
                <a:t>请输入您想要的文字内容</a:t>
              </a:r>
            </a:p>
          </p:txBody>
        </p:sp>
        <p:sp>
          <p:nvSpPr>
            <p:cNvPr id="74" name="文本框 32"/>
            <p:cNvSpPr>
              <a:spLocks noChangeArrowheads="1"/>
            </p:cNvSpPr>
            <p:nvPr/>
          </p:nvSpPr>
          <p:spPr bwMode="auto">
            <a:xfrm>
              <a:off x="4022" y="1443"/>
              <a:ext cx="1263" cy="163"/>
            </a:xfrm>
            <a:prstGeom prst="rect">
              <a:avLst/>
            </a:prstGeom>
            <a:noFill/>
            <a:ln w="9525">
              <a:noFill/>
              <a:miter lim="800000"/>
            </a:ln>
          </p:spPr>
          <p:txBody>
            <a:bodyPr lIns="68271" tIns="34136" rIns="68271" bIns="34136">
              <a:spAutoFit/>
            </a:bodyPr>
            <a:lstStyle/>
            <a:p>
              <a:pPr defTabSz="682077"/>
              <a:r>
                <a:rPr lang="zh-CN" altLang="en-US" sz="1129">
                  <a:solidFill>
                    <a:schemeClr val="bg1"/>
                  </a:solidFill>
                  <a:latin typeface="微软雅黑" panose="020B0503020204020204" pitchFamily="34" charset="-122"/>
                  <a:sym typeface="造字工房悦黑体验版常规体" pitchFamily="50" charset="-122"/>
                </a:rPr>
                <a:t>请输入您想要的文字内容</a:t>
              </a:r>
            </a:p>
          </p:txBody>
        </p:sp>
        <p:sp>
          <p:nvSpPr>
            <p:cNvPr id="75" name="文本框 33"/>
            <p:cNvSpPr>
              <a:spLocks noChangeArrowheads="1"/>
            </p:cNvSpPr>
            <p:nvPr/>
          </p:nvSpPr>
          <p:spPr bwMode="auto">
            <a:xfrm>
              <a:off x="4022" y="1601"/>
              <a:ext cx="1263" cy="163"/>
            </a:xfrm>
            <a:prstGeom prst="rect">
              <a:avLst/>
            </a:prstGeom>
            <a:noFill/>
            <a:ln w="9525">
              <a:noFill/>
              <a:miter lim="800000"/>
            </a:ln>
          </p:spPr>
          <p:txBody>
            <a:bodyPr lIns="68271" tIns="34136" rIns="68271" bIns="34136">
              <a:spAutoFit/>
            </a:bodyPr>
            <a:lstStyle/>
            <a:p>
              <a:pPr defTabSz="682077"/>
              <a:r>
                <a:rPr lang="zh-CN" altLang="en-US" sz="1129">
                  <a:solidFill>
                    <a:schemeClr val="bg1"/>
                  </a:solidFill>
                  <a:latin typeface="微软雅黑" panose="020B0503020204020204" pitchFamily="34" charset="-122"/>
                  <a:sym typeface="造字工房悦黑体验版常规体" pitchFamily="50" charset="-122"/>
                </a:rPr>
                <a:t>请输入您想要的文字内容</a:t>
              </a:r>
            </a:p>
          </p:txBody>
        </p:sp>
      </p:grpSp>
      <p:grpSp>
        <p:nvGrpSpPr>
          <p:cNvPr id="76" name="Group 32"/>
          <p:cNvGrpSpPr/>
          <p:nvPr/>
        </p:nvGrpSpPr>
        <p:grpSpPr bwMode="auto">
          <a:xfrm>
            <a:off x="3910539" y="1524206"/>
            <a:ext cx="1322924" cy="1493142"/>
            <a:chOff x="2619" y="1000"/>
            <a:chExt cx="886" cy="1000"/>
          </a:xfrm>
        </p:grpSpPr>
        <p:sp>
          <p:nvSpPr>
            <p:cNvPr id="77" name="AutoShape 4"/>
            <p:cNvSpPr>
              <a:spLocks noChangeArrowheads="1"/>
            </p:cNvSpPr>
            <p:nvPr/>
          </p:nvSpPr>
          <p:spPr bwMode="auto">
            <a:xfrm rot="10800000">
              <a:off x="2619" y="1000"/>
              <a:ext cx="886" cy="1000"/>
            </a:xfrm>
            <a:prstGeom prst="upArrowCallout">
              <a:avLst>
                <a:gd name="adj1" fmla="val 33824"/>
                <a:gd name="adj2" fmla="val 25000"/>
                <a:gd name="adj3" fmla="val 15498"/>
                <a:gd name="adj4" fmla="val 86269"/>
              </a:avLst>
            </a:prstGeom>
            <a:solidFill>
              <a:schemeClr val="accent2"/>
            </a:solidFill>
            <a:ln w="9525">
              <a:noFill/>
              <a:bevel/>
            </a:ln>
          </p:spPr>
          <p:txBody>
            <a:bodyPr rot="10800000" wrap="none" lIns="68271" tIns="34136" rIns="68271" bIns="34136" anchor="ctr"/>
            <a:lstStyle/>
            <a:p>
              <a:pPr defTabSz="682077"/>
              <a:endParaRPr lang="zh-CN" altLang="en-US" sz="1317" i="1">
                <a:solidFill>
                  <a:srgbClr val="000000"/>
                </a:solidFill>
                <a:latin typeface="微软雅黑" panose="020B0503020204020204" pitchFamily="34" charset="-122"/>
                <a:sym typeface="微软雅黑" panose="020B0503020204020204" pitchFamily="34" charset="-122"/>
              </a:endParaRPr>
            </a:p>
          </p:txBody>
        </p:sp>
        <p:sp>
          <p:nvSpPr>
            <p:cNvPr id="78" name="文本框 34"/>
            <p:cNvSpPr>
              <a:spLocks noChangeArrowheads="1"/>
            </p:cNvSpPr>
            <p:nvPr/>
          </p:nvSpPr>
          <p:spPr bwMode="auto">
            <a:xfrm>
              <a:off x="2784" y="1154"/>
              <a:ext cx="551" cy="589"/>
            </a:xfrm>
            <a:prstGeom prst="rect">
              <a:avLst/>
            </a:prstGeom>
            <a:noFill/>
            <a:ln w="9525">
              <a:noFill/>
              <a:miter lim="800000"/>
            </a:ln>
          </p:spPr>
          <p:txBody>
            <a:bodyPr lIns="68271" tIns="34136" rIns="68271" bIns="34136">
              <a:spAutoFit/>
            </a:bodyPr>
            <a:lstStyle/>
            <a:p>
              <a:pPr defTabSz="682077"/>
              <a:r>
                <a:rPr lang="zh-CN" altLang="en-US" sz="2633">
                  <a:solidFill>
                    <a:schemeClr val="bg1"/>
                  </a:solidFill>
                  <a:latin typeface="微软雅黑" panose="020B0503020204020204" pitchFamily="34" charset="-122"/>
                  <a:sym typeface="造字工房悦黑体验版常规体" pitchFamily="50" charset="-122"/>
                </a:rPr>
                <a:t>标题</a:t>
              </a:r>
            </a:p>
            <a:p>
              <a:pPr defTabSz="682077"/>
              <a:r>
                <a:rPr lang="zh-CN" altLang="en-US" sz="2633">
                  <a:solidFill>
                    <a:schemeClr val="bg1"/>
                  </a:solidFill>
                  <a:latin typeface="微软雅黑" panose="020B0503020204020204" pitchFamily="34" charset="-122"/>
                  <a:sym typeface="造字工房悦黑体验版常规体" pitchFamily="50" charset="-122"/>
                </a:rPr>
                <a:t>内容</a:t>
              </a:r>
            </a:p>
          </p:txBody>
        </p:sp>
      </p:grpSp>
      <p:sp>
        <p:nvSpPr>
          <p:cNvPr id="79" name="文本框 35"/>
          <p:cNvSpPr>
            <a:spLocks noChangeArrowheads="1"/>
          </p:cNvSpPr>
          <p:nvPr/>
        </p:nvSpPr>
        <p:spPr bwMode="auto">
          <a:xfrm>
            <a:off x="1391609" y="3324936"/>
            <a:ext cx="2047098" cy="271623"/>
          </a:xfrm>
          <a:prstGeom prst="rect">
            <a:avLst/>
          </a:prstGeom>
          <a:noFill/>
          <a:ln w="9525">
            <a:noFill/>
            <a:miter lim="800000"/>
          </a:ln>
        </p:spPr>
        <p:txBody>
          <a:bodyPr lIns="68271" tIns="34136" rIns="68271" bIns="34136">
            <a:spAutoFit/>
          </a:bodyPr>
          <a:lstStyle/>
          <a:p>
            <a:pPr defTabSz="682077"/>
            <a:r>
              <a:rPr lang="zh-CN" altLang="en-US" sz="1317">
                <a:solidFill>
                  <a:schemeClr val="bg1"/>
                </a:solidFill>
                <a:latin typeface="微软雅黑" panose="020B0503020204020204" pitchFamily="34" charset="-122"/>
                <a:sym typeface="造字工房悦黑体验版常规体" pitchFamily="50" charset="-122"/>
              </a:rPr>
              <a:t>请输入您想要的文字内容</a:t>
            </a:r>
          </a:p>
        </p:txBody>
      </p:sp>
      <p:sp>
        <p:nvSpPr>
          <p:cNvPr id="80" name="文本框 36"/>
          <p:cNvSpPr>
            <a:spLocks noChangeArrowheads="1"/>
          </p:cNvSpPr>
          <p:nvPr/>
        </p:nvSpPr>
        <p:spPr bwMode="auto">
          <a:xfrm>
            <a:off x="3588021" y="3324936"/>
            <a:ext cx="2068001" cy="271623"/>
          </a:xfrm>
          <a:prstGeom prst="rect">
            <a:avLst/>
          </a:prstGeom>
          <a:noFill/>
          <a:ln w="9525">
            <a:noFill/>
            <a:miter lim="800000"/>
          </a:ln>
        </p:spPr>
        <p:txBody>
          <a:bodyPr lIns="68271" tIns="34136" rIns="68271" bIns="34136">
            <a:spAutoFit/>
          </a:bodyPr>
          <a:lstStyle/>
          <a:p>
            <a:pPr defTabSz="682077"/>
            <a:r>
              <a:rPr lang="zh-CN" altLang="en-US" sz="1317">
                <a:solidFill>
                  <a:schemeClr val="bg1"/>
                </a:solidFill>
                <a:latin typeface="微软雅黑" panose="020B0503020204020204" pitchFamily="34" charset="-122"/>
                <a:sym typeface="造字工房悦黑体验版常规体" pitchFamily="50" charset="-122"/>
              </a:rPr>
              <a:t>请输入您想要的文字内容</a:t>
            </a:r>
            <a:endParaRPr lang="en-US" altLang="zh-CN" sz="1317">
              <a:solidFill>
                <a:schemeClr val="bg1"/>
              </a:solidFill>
              <a:latin typeface="微软雅黑" panose="020B0503020204020204" pitchFamily="34" charset="-122"/>
              <a:sym typeface="造字工房悦黑体验版常规体" pitchFamily="50" charset="-122"/>
            </a:endParaRPr>
          </a:p>
        </p:txBody>
      </p:sp>
      <p:sp>
        <p:nvSpPr>
          <p:cNvPr id="81" name="文本框 37"/>
          <p:cNvSpPr>
            <a:spLocks noChangeArrowheads="1"/>
          </p:cNvSpPr>
          <p:nvPr/>
        </p:nvSpPr>
        <p:spPr bwMode="auto">
          <a:xfrm>
            <a:off x="5796377" y="3324936"/>
            <a:ext cx="2076961" cy="271623"/>
          </a:xfrm>
          <a:prstGeom prst="rect">
            <a:avLst/>
          </a:prstGeom>
          <a:noFill/>
          <a:ln w="9525">
            <a:noFill/>
            <a:miter lim="800000"/>
          </a:ln>
        </p:spPr>
        <p:txBody>
          <a:bodyPr lIns="68271" tIns="34136" rIns="68271" bIns="34136">
            <a:spAutoFit/>
          </a:bodyPr>
          <a:lstStyle/>
          <a:p>
            <a:pPr defTabSz="682077"/>
            <a:r>
              <a:rPr lang="zh-CN" altLang="en-US" sz="1317">
                <a:solidFill>
                  <a:schemeClr val="bg1"/>
                </a:solidFill>
                <a:latin typeface="微软雅黑" panose="020B0503020204020204" pitchFamily="34" charset="-122"/>
                <a:sym typeface="造字工房悦黑体验版常规体" pitchFamily="50" charset="-122"/>
              </a:rPr>
              <a:t>请输入您想要的文字内容</a:t>
            </a:r>
          </a:p>
        </p:txBody>
      </p:sp>
      <p:sp>
        <p:nvSpPr>
          <p:cNvPr id="82" name="文本框 38"/>
          <p:cNvSpPr>
            <a:spLocks noChangeArrowheads="1"/>
          </p:cNvSpPr>
          <p:nvPr/>
        </p:nvSpPr>
        <p:spPr bwMode="auto">
          <a:xfrm>
            <a:off x="1388622" y="3829618"/>
            <a:ext cx="2047098" cy="271623"/>
          </a:xfrm>
          <a:prstGeom prst="rect">
            <a:avLst/>
          </a:prstGeom>
          <a:noFill/>
          <a:ln w="9525">
            <a:noFill/>
            <a:miter lim="800000"/>
          </a:ln>
        </p:spPr>
        <p:txBody>
          <a:bodyPr lIns="68271" tIns="34136" rIns="68271" bIns="34136">
            <a:spAutoFit/>
          </a:bodyPr>
          <a:lstStyle/>
          <a:p>
            <a:pPr defTabSz="682077"/>
            <a:r>
              <a:rPr lang="zh-CN" altLang="en-US" sz="1317">
                <a:solidFill>
                  <a:schemeClr val="bg1"/>
                </a:solidFill>
                <a:latin typeface="微软雅黑" panose="020B0503020204020204" pitchFamily="34" charset="-122"/>
                <a:sym typeface="造字工房悦黑体验版常规体" pitchFamily="50" charset="-122"/>
              </a:rPr>
              <a:t>请输入您想要的文字内容</a:t>
            </a:r>
          </a:p>
        </p:txBody>
      </p:sp>
      <p:sp>
        <p:nvSpPr>
          <p:cNvPr id="83" name="文本框 39"/>
          <p:cNvSpPr>
            <a:spLocks noChangeArrowheads="1"/>
          </p:cNvSpPr>
          <p:nvPr/>
        </p:nvSpPr>
        <p:spPr bwMode="auto">
          <a:xfrm>
            <a:off x="3583541" y="3828125"/>
            <a:ext cx="2066508" cy="271623"/>
          </a:xfrm>
          <a:prstGeom prst="rect">
            <a:avLst/>
          </a:prstGeom>
          <a:noFill/>
          <a:ln w="9525">
            <a:noFill/>
            <a:miter lim="800000"/>
          </a:ln>
        </p:spPr>
        <p:txBody>
          <a:bodyPr lIns="68271" tIns="34136" rIns="68271" bIns="34136">
            <a:spAutoFit/>
          </a:bodyPr>
          <a:lstStyle/>
          <a:p>
            <a:pPr defTabSz="682077"/>
            <a:r>
              <a:rPr lang="zh-CN" altLang="en-US" sz="1317">
                <a:solidFill>
                  <a:schemeClr val="bg1"/>
                </a:solidFill>
                <a:latin typeface="微软雅黑" panose="020B0503020204020204" pitchFamily="34" charset="-122"/>
                <a:sym typeface="造字工房悦黑体验版常规体" pitchFamily="50" charset="-122"/>
              </a:rPr>
              <a:t>请输入您想要的文字内容</a:t>
            </a:r>
          </a:p>
        </p:txBody>
      </p:sp>
      <p:sp>
        <p:nvSpPr>
          <p:cNvPr id="84" name="文本框 40"/>
          <p:cNvSpPr>
            <a:spLocks noChangeArrowheads="1"/>
          </p:cNvSpPr>
          <p:nvPr/>
        </p:nvSpPr>
        <p:spPr bwMode="auto">
          <a:xfrm>
            <a:off x="5791897" y="3828125"/>
            <a:ext cx="2076960" cy="271623"/>
          </a:xfrm>
          <a:prstGeom prst="rect">
            <a:avLst/>
          </a:prstGeom>
          <a:noFill/>
          <a:ln w="9525">
            <a:noFill/>
            <a:miter lim="800000"/>
          </a:ln>
        </p:spPr>
        <p:txBody>
          <a:bodyPr lIns="68271" tIns="34136" rIns="68271" bIns="34136">
            <a:spAutoFit/>
          </a:bodyPr>
          <a:lstStyle/>
          <a:p>
            <a:pPr defTabSz="682077"/>
            <a:r>
              <a:rPr lang="zh-CN" altLang="en-US" sz="1317">
                <a:solidFill>
                  <a:schemeClr val="bg1"/>
                </a:solidFill>
                <a:latin typeface="微软雅黑" panose="020B0503020204020204" pitchFamily="34" charset="-122"/>
                <a:sym typeface="造字工房悦黑体验版常规体" pitchFamily="50" charset="-122"/>
              </a:rPr>
              <a:t>请输入您想要的文字内容</a:t>
            </a:r>
          </a:p>
        </p:txBody>
      </p:sp>
      <p:sp>
        <p:nvSpPr>
          <p:cNvPr id="85" name="文本框 41"/>
          <p:cNvSpPr>
            <a:spLocks noChangeArrowheads="1"/>
          </p:cNvSpPr>
          <p:nvPr/>
        </p:nvSpPr>
        <p:spPr bwMode="auto">
          <a:xfrm>
            <a:off x="1388622" y="4328327"/>
            <a:ext cx="2047098" cy="271623"/>
          </a:xfrm>
          <a:prstGeom prst="rect">
            <a:avLst/>
          </a:prstGeom>
          <a:noFill/>
          <a:ln w="9525">
            <a:noFill/>
            <a:miter lim="800000"/>
          </a:ln>
        </p:spPr>
        <p:txBody>
          <a:bodyPr lIns="68271" tIns="34136" rIns="68271" bIns="34136">
            <a:spAutoFit/>
          </a:bodyPr>
          <a:lstStyle/>
          <a:p>
            <a:pPr defTabSz="682077"/>
            <a:r>
              <a:rPr lang="zh-CN" altLang="en-US" sz="1317">
                <a:solidFill>
                  <a:schemeClr val="bg1"/>
                </a:solidFill>
                <a:latin typeface="微软雅黑" panose="020B0503020204020204" pitchFamily="34" charset="-122"/>
                <a:sym typeface="造字工房悦黑体验版常规体" pitchFamily="50" charset="-122"/>
              </a:rPr>
              <a:t>请输入您想要的文字内容</a:t>
            </a:r>
          </a:p>
        </p:txBody>
      </p:sp>
      <p:sp>
        <p:nvSpPr>
          <p:cNvPr id="86" name="文本框 42"/>
          <p:cNvSpPr>
            <a:spLocks noChangeArrowheads="1"/>
          </p:cNvSpPr>
          <p:nvPr/>
        </p:nvSpPr>
        <p:spPr bwMode="auto">
          <a:xfrm>
            <a:off x="3583541" y="4326834"/>
            <a:ext cx="2066508" cy="271623"/>
          </a:xfrm>
          <a:prstGeom prst="rect">
            <a:avLst/>
          </a:prstGeom>
          <a:noFill/>
          <a:ln w="9525">
            <a:noFill/>
            <a:miter lim="800000"/>
          </a:ln>
        </p:spPr>
        <p:txBody>
          <a:bodyPr lIns="68271" tIns="34136" rIns="68271" bIns="34136">
            <a:spAutoFit/>
          </a:bodyPr>
          <a:lstStyle/>
          <a:p>
            <a:pPr defTabSz="682077"/>
            <a:r>
              <a:rPr lang="zh-CN" altLang="en-US" sz="1317">
                <a:solidFill>
                  <a:schemeClr val="bg1"/>
                </a:solidFill>
                <a:latin typeface="微软雅黑" panose="020B0503020204020204" pitchFamily="34" charset="-122"/>
                <a:sym typeface="造字工房悦黑体验版常规体" pitchFamily="50" charset="-122"/>
              </a:rPr>
              <a:t>请输入您想要的文字内容</a:t>
            </a:r>
          </a:p>
        </p:txBody>
      </p:sp>
      <p:sp>
        <p:nvSpPr>
          <p:cNvPr id="87" name="文本框 43"/>
          <p:cNvSpPr>
            <a:spLocks noChangeArrowheads="1"/>
          </p:cNvSpPr>
          <p:nvPr/>
        </p:nvSpPr>
        <p:spPr bwMode="auto">
          <a:xfrm>
            <a:off x="5791897" y="4326834"/>
            <a:ext cx="2076960" cy="271623"/>
          </a:xfrm>
          <a:prstGeom prst="rect">
            <a:avLst/>
          </a:prstGeom>
          <a:noFill/>
          <a:ln w="9525">
            <a:noFill/>
            <a:miter lim="800000"/>
          </a:ln>
        </p:spPr>
        <p:txBody>
          <a:bodyPr lIns="68271" tIns="34136" rIns="68271" bIns="34136">
            <a:spAutoFit/>
          </a:bodyPr>
          <a:lstStyle/>
          <a:p>
            <a:pPr defTabSz="682077"/>
            <a:r>
              <a:rPr lang="zh-CN" altLang="en-US" sz="1317">
                <a:solidFill>
                  <a:schemeClr val="bg1"/>
                </a:solidFill>
                <a:latin typeface="微软雅黑" panose="020B0503020204020204" pitchFamily="34" charset="-122"/>
                <a:sym typeface="造字工房悦黑体验版常规体" pitchFamily="50" charset="-122"/>
              </a:rPr>
              <a:t>请输入您想要的文字内容</a:t>
            </a:r>
          </a:p>
        </p:txBody>
      </p:sp>
    </p:spTree>
    <p:extLst>
      <p:ext uri="{BB962C8B-B14F-4D97-AF65-F5344CB8AC3E}">
        <p14:creationId xmlns:p14="http://schemas.microsoft.com/office/powerpoint/2010/main" val="3051412642"/>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0-#ppt_w/2"/>
                                          </p:val>
                                        </p:tav>
                                        <p:tav tm="100000">
                                          <p:val>
                                            <p:strVal val="#ppt_x"/>
                                          </p:val>
                                        </p:tav>
                                      </p:tavLst>
                                    </p:anim>
                                    <p:anim calcmode="lin" valueType="num">
                                      <p:cBhvr additive="base">
                                        <p:cTn id="14" dur="500" fill="hold"/>
                                        <p:tgtEl>
                                          <p:spTgt spid="6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1+#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1000" fill="hold"/>
                                        <p:tgtEl>
                                          <p:spTgt spid="61"/>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9" presetClass="entr" presetSubtype="0"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1000" fill="hold"/>
                                        <p:tgtEl>
                                          <p:spTgt spid="79"/>
                                        </p:tgtEl>
                                        <p:attrNameLst>
                                          <p:attrName>ppt_x</p:attrName>
                                        </p:attrNameLst>
                                      </p:cBhvr>
                                      <p:tavLst>
                                        <p:tav tm="0">
                                          <p:val>
                                            <p:strVal val="#ppt_x-.2"/>
                                          </p:val>
                                        </p:tav>
                                        <p:tav tm="100000">
                                          <p:val>
                                            <p:strVal val="#ppt_x"/>
                                          </p:val>
                                        </p:tav>
                                      </p:tavLst>
                                    </p:anim>
                                    <p:anim calcmode="lin" valueType="num">
                                      <p:cBhvr>
                                        <p:cTn id="39" dur="1000" fill="hold"/>
                                        <p:tgtEl>
                                          <p:spTgt spid="79"/>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9"/>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p:cTn id="43" dur="1000" fill="hold"/>
                                        <p:tgtEl>
                                          <p:spTgt spid="80"/>
                                        </p:tgtEl>
                                        <p:attrNameLst>
                                          <p:attrName>ppt_x</p:attrName>
                                        </p:attrNameLst>
                                      </p:cBhvr>
                                      <p:tavLst>
                                        <p:tav tm="0">
                                          <p:val>
                                            <p:strVal val="#ppt_x-.2"/>
                                          </p:val>
                                        </p:tav>
                                        <p:tav tm="100000">
                                          <p:val>
                                            <p:strVal val="#ppt_x"/>
                                          </p:val>
                                        </p:tav>
                                      </p:tavLst>
                                    </p:anim>
                                    <p:anim calcmode="lin" valueType="num">
                                      <p:cBhvr>
                                        <p:cTn id="44"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80"/>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p:cTn id="48" dur="1000" fill="hold"/>
                                        <p:tgtEl>
                                          <p:spTgt spid="81"/>
                                        </p:tgtEl>
                                        <p:attrNameLst>
                                          <p:attrName>ppt_x</p:attrName>
                                        </p:attrNameLst>
                                      </p:cBhvr>
                                      <p:tavLst>
                                        <p:tav tm="0">
                                          <p:val>
                                            <p:strVal val="#ppt_x-.2"/>
                                          </p:val>
                                        </p:tav>
                                        <p:tav tm="100000">
                                          <p:val>
                                            <p:strVal val="#ppt_x"/>
                                          </p:val>
                                        </p:tav>
                                      </p:tavLst>
                                    </p:anim>
                                    <p:anim calcmode="lin" valueType="num">
                                      <p:cBhvr>
                                        <p:cTn id="49" dur="1000" fill="hold"/>
                                        <p:tgtEl>
                                          <p:spTgt spid="8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81"/>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1000" fill="hold"/>
                                        <p:tgtEl>
                                          <p:spTgt spid="82"/>
                                        </p:tgtEl>
                                        <p:attrNameLst>
                                          <p:attrName>ppt_x</p:attrName>
                                        </p:attrNameLst>
                                      </p:cBhvr>
                                      <p:tavLst>
                                        <p:tav tm="0">
                                          <p:val>
                                            <p:strVal val="#ppt_x-.2"/>
                                          </p:val>
                                        </p:tav>
                                        <p:tav tm="100000">
                                          <p:val>
                                            <p:strVal val="#ppt_x"/>
                                          </p:val>
                                        </p:tav>
                                      </p:tavLst>
                                    </p:anim>
                                    <p:anim calcmode="lin" valueType="num">
                                      <p:cBhvr>
                                        <p:cTn id="54" dur="1000" fill="hold"/>
                                        <p:tgtEl>
                                          <p:spTgt spid="82"/>
                                        </p:tgtEl>
                                        <p:attrNameLst>
                                          <p:attrName>ppt_y</p:attrName>
                                        </p:attrNameLst>
                                      </p:cBhvr>
                                      <p:tavLst>
                                        <p:tav tm="0">
                                          <p:val>
                                            <p:strVal val="#ppt_y"/>
                                          </p:val>
                                        </p:tav>
                                        <p:tav tm="100000">
                                          <p:val>
                                            <p:strVal val="#ppt_y"/>
                                          </p:val>
                                        </p:tav>
                                      </p:tavLst>
                                    </p:anim>
                                    <p:animEffect transition="in" filter="wipe(right)" prLst="gradientSize: 0.1">
                                      <p:cBhvr>
                                        <p:cTn id="55" dur="1000"/>
                                        <p:tgtEl>
                                          <p:spTgt spid="82"/>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83"/>
                                        </p:tgtEl>
                                        <p:attrNameLst>
                                          <p:attrName>style.visibility</p:attrName>
                                        </p:attrNameLst>
                                      </p:cBhvr>
                                      <p:to>
                                        <p:strVal val="visible"/>
                                      </p:to>
                                    </p:set>
                                    <p:anim calcmode="lin" valueType="num">
                                      <p:cBhvr>
                                        <p:cTn id="58" dur="1000" fill="hold"/>
                                        <p:tgtEl>
                                          <p:spTgt spid="83"/>
                                        </p:tgtEl>
                                        <p:attrNameLst>
                                          <p:attrName>ppt_x</p:attrName>
                                        </p:attrNameLst>
                                      </p:cBhvr>
                                      <p:tavLst>
                                        <p:tav tm="0">
                                          <p:val>
                                            <p:strVal val="#ppt_x-.2"/>
                                          </p:val>
                                        </p:tav>
                                        <p:tav tm="100000">
                                          <p:val>
                                            <p:strVal val="#ppt_x"/>
                                          </p:val>
                                        </p:tav>
                                      </p:tavLst>
                                    </p:anim>
                                    <p:anim calcmode="lin" valueType="num">
                                      <p:cBhvr>
                                        <p:cTn id="59" dur="1000" fill="hold"/>
                                        <p:tgtEl>
                                          <p:spTgt spid="83"/>
                                        </p:tgtEl>
                                        <p:attrNameLst>
                                          <p:attrName>ppt_y</p:attrName>
                                        </p:attrNameLst>
                                      </p:cBhvr>
                                      <p:tavLst>
                                        <p:tav tm="0">
                                          <p:val>
                                            <p:strVal val="#ppt_y"/>
                                          </p:val>
                                        </p:tav>
                                        <p:tav tm="100000">
                                          <p:val>
                                            <p:strVal val="#ppt_y"/>
                                          </p:val>
                                        </p:tav>
                                      </p:tavLst>
                                    </p:anim>
                                    <p:animEffect transition="in" filter="wipe(right)" prLst="gradientSize: 0.1">
                                      <p:cBhvr>
                                        <p:cTn id="60" dur="1000"/>
                                        <p:tgtEl>
                                          <p:spTgt spid="83"/>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1000" fill="hold"/>
                                        <p:tgtEl>
                                          <p:spTgt spid="84"/>
                                        </p:tgtEl>
                                        <p:attrNameLst>
                                          <p:attrName>ppt_x</p:attrName>
                                        </p:attrNameLst>
                                      </p:cBhvr>
                                      <p:tavLst>
                                        <p:tav tm="0">
                                          <p:val>
                                            <p:strVal val="#ppt_x-.2"/>
                                          </p:val>
                                        </p:tav>
                                        <p:tav tm="100000">
                                          <p:val>
                                            <p:strVal val="#ppt_x"/>
                                          </p:val>
                                        </p:tav>
                                      </p:tavLst>
                                    </p:anim>
                                    <p:anim calcmode="lin" valueType="num">
                                      <p:cBhvr>
                                        <p:cTn id="64" dur="1000" fill="hold"/>
                                        <p:tgtEl>
                                          <p:spTgt spid="84"/>
                                        </p:tgtEl>
                                        <p:attrNameLst>
                                          <p:attrName>ppt_y</p:attrName>
                                        </p:attrNameLst>
                                      </p:cBhvr>
                                      <p:tavLst>
                                        <p:tav tm="0">
                                          <p:val>
                                            <p:strVal val="#ppt_y"/>
                                          </p:val>
                                        </p:tav>
                                        <p:tav tm="100000">
                                          <p:val>
                                            <p:strVal val="#ppt_y"/>
                                          </p:val>
                                        </p:tav>
                                      </p:tavLst>
                                    </p:anim>
                                    <p:animEffect transition="in" filter="wipe(right)" prLst="gradientSize: 0.1">
                                      <p:cBhvr>
                                        <p:cTn id="65" dur="1000"/>
                                        <p:tgtEl>
                                          <p:spTgt spid="84"/>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85"/>
                                        </p:tgtEl>
                                        <p:attrNameLst>
                                          <p:attrName>style.visibility</p:attrName>
                                        </p:attrNameLst>
                                      </p:cBhvr>
                                      <p:to>
                                        <p:strVal val="visible"/>
                                      </p:to>
                                    </p:set>
                                    <p:anim calcmode="lin" valueType="num">
                                      <p:cBhvr>
                                        <p:cTn id="68" dur="1000" fill="hold"/>
                                        <p:tgtEl>
                                          <p:spTgt spid="85"/>
                                        </p:tgtEl>
                                        <p:attrNameLst>
                                          <p:attrName>ppt_x</p:attrName>
                                        </p:attrNameLst>
                                      </p:cBhvr>
                                      <p:tavLst>
                                        <p:tav tm="0">
                                          <p:val>
                                            <p:strVal val="#ppt_x-.2"/>
                                          </p:val>
                                        </p:tav>
                                        <p:tav tm="100000">
                                          <p:val>
                                            <p:strVal val="#ppt_x"/>
                                          </p:val>
                                        </p:tav>
                                      </p:tavLst>
                                    </p:anim>
                                    <p:anim calcmode="lin" valueType="num">
                                      <p:cBhvr>
                                        <p:cTn id="69" dur="1000" fill="hold"/>
                                        <p:tgtEl>
                                          <p:spTgt spid="85"/>
                                        </p:tgtEl>
                                        <p:attrNameLst>
                                          <p:attrName>ppt_y</p:attrName>
                                        </p:attrNameLst>
                                      </p:cBhvr>
                                      <p:tavLst>
                                        <p:tav tm="0">
                                          <p:val>
                                            <p:strVal val="#ppt_y"/>
                                          </p:val>
                                        </p:tav>
                                        <p:tav tm="100000">
                                          <p:val>
                                            <p:strVal val="#ppt_y"/>
                                          </p:val>
                                        </p:tav>
                                      </p:tavLst>
                                    </p:anim>
                                    <p:animEffect transition="in" filter="wipe(right)" prLst="gradientSize: 0.1">
                                      <p:cBhvr>
                                        <p:cTn id="70" dur="1000"/>
                                        <p:tgtEl>
                                          <p:spTgt spid="85"/>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 calcmode="lin" valueType="num">
                                      <p:cBhvr>
                                        <p:cTn id="73" dur="1000" fill="hold"/>
                                        <p:tgtEl>
                                          <p:spTgt spid="86"/>
                                        </p:tgtEl>
                                        <p:attrNameLst>
                                          <p:attrName>ppt_x</p:attrName>
                                        </p:attrNameLst>
                                      </p:cBhvr>
                                      <p:tavLst>
                                        <p:tav tm="0">
                                          <p:val>
                                            <p:strVal val="#ppt_x-.2"/>
                                          </p:val>
                                        </p:tav>
                                        <p:tav tm="100000">
                                          <p:val>
                                            <p:strVal val="#ppt_x"/>
                                          </p:val>
                                        </p:tav>
                                      </p:tavLst>
                                    </p:anim>
                                    <p:anim calcmode="lin" valueType="num">
                                      <p:cBhvr>
                                        <p:cTn id="74" dur="1000" fill="hold"/>
                                        <p:tgtEl>
                                          <p:spTgt spid="86"/>
                                        </p:tgtEl>
                                        <p:attrNameLst>
                                          <p:attrName>ppt_y</p:attrName>
                                        </p:attrNameLst>
                                      </p:cBhvr>
                                      <p:tavLst>
                                        <p:tav tm="0">
                                          <p:val>
                                            <p:strVal val="#ppt_y"/>
                                          </p:val>
                                        </p:tav>
                                        <p:tav tm="100000">
                                          <p:val>
                                            <p:strVal val="#ppt_y"/>
                                          </p:val>
                                        </p:tav>
                                      </p:tavLst>
                                    </p:anim>
                                    <p:animEffect transition="in" filter="wipe(right)" prLst="gradientSize: 0.1">
                                      <p:cBhvr>
                                        <p:cTn id="75" dur="1000"/>
                                        <p:tgtEl>
                                          <p:spTgt spid="86"/>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 calcmode="lin" valueType="num">
                                      <p:cBhvr>
                                        <p:cTn id="78" dur="1000" fill="hold"/>
                                        <p:tgtEl>
                                          <p:spTgt spid="87"/>
                                        </p:tgtEl>
                                        <p:attrNameLst>
                                          <p:attrName>ppt_x</p:attrName>
                                        </p:attrNameLst>
                                      </p:cBhvr>
                                      <p:tavLst>
                                        <p:tav tm="0">
                                          <p:val>
                                            <p:strVal val="#ppt_x-.2"/>
                                          </p:val>
                                        </p:tav>
                                        <p:tav tm="100000">
                                          <p:val>
                                            <p:strVal val="#ppt_x"/>
                                          </p:val>
                                        </p:tav>
                                      </p:tavLst>
                                    </p:anim>
                                    <p:anim calcmode="lin" valueType="num">
                                      <p:cBhvr>
                                        <p:cTn id="79" dur="10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80"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边形 9"/>
          <p:cNvSpPr/>
          <p:nvPr/>
        </p:nvSpPr>
        <p:spPr>
          <a:xfrm flipH="1">
            <a:off x="3593831" y="2211748"/>
            <a:ext cx="1962152" cy="723900"/>
          </a:xfrm>
          <a:prstGeom prst="parallelogram">
            <a:avLst>
              <a:gd name="adj" fmla="val 1401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894266" y="1411964"/>
            <a:ext cx="3413673" cy="991978"/>
            <a:chOff x="2906171" y="1447681"/>
            <a:chExt cx="3413673" cy="991978"/>
          </a:xfrm>
          <a:noFill/>
        </p:grpSpPr>
        <p:sp>
          <p:nvSpPr>
            <p:cNvPr id="13" name="任意多边形 12"/>
            <p:cNvSpPr/>
            <p:nvPr/>
          </p:nvSpPr>
          <p:spPr>
            <a:xfrm>
              <a:off x="2906171" y="1447681"/>
              <a:ext cx="3413673" cy="991978"/>
            </a:xfrm>
            <a:custGeom>
              <a:avLst/>
              <a:gdLst>
                <a:gd name="connsiteX0" fmla="*/ 2739495 w 3413673"/>
                <a:gd name="connsiteY0" fmla="*/ 0 h 991978"/>
                <a:gd name="connsiteX1" fmla="*/ 3413673 w 3413673"/>
                <a:gd name="connsiteY1" fmla="*/ 495989 h 991978"/>
                <a:gd name="connsiteX2" fmla="*/ 2739495 w 3413673"/>
                <a:gd name="connsiteY2" fmla="*/ 991978 h 991978"/>
                <a:gd name="connsiteX3" fmla="*/ 2739495 w 3413673"/>
                <a:gd name="connsiteY3" fmla="*/ 751731 h 991978"/>
                <a:gd name="connsiteX4" fmla="*/ 694781 w 3413673"/>
                <a:gd name="connsiteY4" fmla="*/ 751731 h 991978"/>
                <a:gd name="connsiteX5" fmla="*/ 0 w 3413673"/>
                <a:gd name="connsiteY5" fmla="*/ 254395 h 991978"/>
                <a:gd name="connsiteX6" fmla="*/ 0 w 3413673"/>
                <a:gd name="connsiteY6" fmla="*/ 240247 h 991978"/>
                <a:gd name="connsiteX7" fmla="*/ 2739495 w 3413673"/>
                <a:gd name="connsiteY7" fmla="*/ 240247 h 9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673" h="991978">
                  <a:moveTo>
                    <a:pt x="2739495" y="0"/>
                  </a:moveTo>
                  <a:lnTo>
                    <a:pt x="3413673" y="495989"/>
                  </a:lnTo>
                  <a:lnTo>
                    <a:pt x="2739495" y="991978"/>
                  </a:lnTo>
                  <a:lnTo>
                    <a:pt x="2739495" y="751731"/>
                  </a:lnTo>
                  <a:lnTo>
                    <a:pt x="694781" y="751731"/>
                  </a:lnTo>
                  <a:lnTo>
                    <a:pt x="0" y="254395"/>
                  </a:lnTo>
                  <a:lnTo>
                    <a:pt x="0" y="240247"/>
                  </a:lnTo>
                  <a:lnTo>
                    <a:pt x="2739495" y="240247"/>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文本框 10"/>
            <p:cNvSpPr txBox="1"/>
            <p:nvPr/>
          </p:nvSpPr>
          <p:spPr>
            <a:xfrm>
              <a:off x="3719845" y="1765519"/>
              <a:ext cx="1656115" cy="319255"/>
            </a:xfrm>
            <a:prstGeom prst="rect">
              <a:avLst/>
            </a:prstGeom>
            <a:grpFill/>
            <a:ln>
              <a:noFill/>
            </a:ln>
          </p:spPr>
          <p:txBody>
            <a:bodyPr wrap="square" rtlCol="0">
              <a:spAutoFit/>
            </a:bodyPr>
            <a:lstStyle>
              <a:defPPr>
                <a:defRPr lang="zh-CN"/>
              </a:defPPr>
              <a:lvl1pPr>
                <a:defRPr sz="4000">
                  <a:solidFill>
                    <a:schemeClr val="bg1"/>
                  </a:solidFill>
                  <a:effectLst>
                    <a:outerShdw blurRad="50800" dist="38100" dir="5400000" algn="t" rotWithShape="0">
                      <a:prstClr val="black">
                        <a:alpha val="50000"/>
                      </a:prstClr>
                    </a:outerShdw>
                  </a:effectLst>
                  <a:latin typeface="方正细圆简体" panose="03000509000000000000" pitchFamily="65" charset="-122"/>
                  <a:ea typeface="方正细圆简体" panose="03000509000000000000" pitchFamily="65" charset="-122"/>
                </a:defRPr>
              </a:lvl1pPr>
            </a:lstStyle>
            <a:p>
              <a:pPr algn="r">
                <a:lnSpc>
                  <a:spcPct val="114000"/>
                </a:lnSpc>
              </a:pPr>
              <a:r>
                <a:rPr lang="zh-CN" altLang="en-US" sz="1400" dirty="0" smtClean="0">
                  <a:effectLst/>
                  <a:latin typeface="微软雅黑" pitchFamily="34" charset="-122"/>
                  <a:ea typeface="微软雅黑" pitchFamily="34" charset="-122"/>
                </a:rPr>
                <a:t>请在此添加关键字</a:t>
              </a:r>
              <a:endParaRPr lang="zh-CN" altLang="en-US" sz="1400" dirty="0">
                <a:effectLst/>
                <a:latin typeface="微软雅黑" pitchFamily="34" charset="-122"/>
                <a:ea typeface="微软雅黑" pitchFamily="34" charset="-122"/>
              </a:endParaRPr>
            </a:p>
          </p:txBody>
        </p:sp>
      </p:grpSp>
      <p:grpSp>
        <p:nvGrpSpPr>
          <p:cNvPr id="15" name="组合 14"/>
          <p:cNvGrpSpPr/>
          <p:nvPr/>
        </p:nvGrpSpPr>
        <p:grpSpPr>
          <a:xfrm>
            <a:off x="2841876" y="2745835"/>
            <a:ext cx="3413673" cy="991978"/>
            <a:chOff x="2906171" y="2696968"/>
            <a:chExt cx="3413673" cy="991978"/>
          </a:xfrm>
          <a:solidFill>
            <a:schemeClr val="accent1"/>
          </a:solidFill>
        </p:grpSpPr>
        <p:sp>
          <p:nvSpPr>
            <p:cNvPr id="16" name="任意多边形 15"/>
            <p:cNvSpPr/>
            <p:nvPr/>
          </p:nvSpPr>
          <p:spPr>
            <a:xfrm flipH="1" flipV="1">
              <a:off x="2906171" y="2696968"/>
              <a:ext cx="3413673" cy="991978"/>
            </a:xfrm>
            <a:custGeom>
              <a:avLst/>
              <a:gdLst>
                <a:gd name="connsiteX0" fmla="*/ 2739495 w 3413673"/>
                <a:gd name="connsiteY0" fmla="*/ 0 h 991978"/>
                <a:gd name="connsiteX1" fmla="*/ 3413673 w 3413673"/>
                <a:gd name="connsiteY1" fmla="*/ 495989 h 991978"/>
                <a:gd name="connsiteX2" fmla="*/ 2739495 w 3413673"/>
                <a:gd name="connsiteY2" fmla="*/ 991978 h 991978"/>
                <a:gd name="connsiteX3" fmla="*/ 2739495 w 3413673"/>
                <a:gd name="connsiteY3" fmla="*/ 751731 h 991978"/>
                <a:gd name="connsiteX4" fmla="*/ 694781 w 3413673"/>
                <a:gd name="connsiteY4" fmla="*/ 751731 h 991978"/>
                <a:gd name="connsiteX5" fmla="*/ 0 w 3413673"/>
                <a:gd name="connsiteY5" fmla="*/ 254395 h 991978"/>
                <a:gd name="connsiteX6" fmla="*/ 0 w 3413673"/>
                <a:gd name="connsiteY6" fmla="*/ 240247 h 991978"/>
                <a:gd name="connsiteX7" fmla="*/ 2739495 w 3413673"/>
                <a:gd name="connsiteY7" fmla="*/ 240247 h 9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673" h="991978">
                  <a:moveTo>
                    <a:pt x="2739495" y="0"/>
                  </a:moveTo>
                  <a:lnTo>
                    <a:pt x="3413673" y="495989"/>
                  </a:lnTo>
                  <a:lnTo>
                    <a:pt x="2739495" y="991978"/>
                  </a:lnTo>
                  <a:lnTo>
                    <a:pt x="2739495" y="751731"/>
                  </a:lnTo>
                  <a:lnTo>
                    <a:pt x="694781" y="751731"/>
                  </a:lnTo>
                  <a:lnTo>
                    <a:pt x="0" y="254395"/>
                  </a:lnTo>
                  <a:lnTo>
                    <a:pt x="0" y="240247"/>
                  </a:lnTo>
                  <a:lnTo>
                    <a:pt x="2739495" y="240247"/>
                  </a:lnTo>
                  <a:close/>
                </a:path>
              </a:pathLst>
            </a:cu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文本框 13"/>
            <p:cNvSpPr txBox="1"/>
            <p:nvPr/>
          </p:nvSpPr>
          <p:spPr>
            <a:xfrm>
              <a:off x="3897360" y="3042919"/>
              <a:ext cx="1722918" cy="319255"/>
            </a:xfrm>
            <a:prstGeom prst="rect">
              <a:avLst/>
            </a:prstGeom>
            <a:grpFill/>
            <a:ln>
              <a:noFill/>
            </a:ln>
          </p:spPr>
          <p:txBody>
            <a:bodyPr wrap="square" rtlCol="0">
              <a:spAutoFit/>
            </a:bodyPr>
            <a:lstStyle>
              <a:defPPr>
                <a:defRPr lang="zh-CN"/>
              </a:defPPr>
              <a:lvl1pPr>
                <a:defRPr sz="4000">
                  <a:solidFill>
                    <a:schemeClr val="bg1"/>
                  </a:solidFill>
                  <a:effectLst>
                    <a:outerShdw blurRad="50800" dist="38100" dir="5400000" algn="t" rotWithShape="0">
                      <a:prstClr val="black">
                        <a:alpha val="50000"/>
                      </a:prstClr>
                    </a:outerShdw>
                  </a:effectLst>
                  <a:latin typeface="方正细圆简体" panose="03000509000000000000" pitchFamily="65" charset="-122"/>
                  <a:ea typeface="方正细圆简体" panose="03000509000000000000" pitchFamily="65" charset="-122"/>
                </a:defRPr>
              </a:lvl1pPr>
            </a:lstStyle>
            <a:p>
              <a:pPr>
                <a:lnSpc>
                  <a:spcPct val="114000"/>
                </a:lnSpc>
              </a:pPr>
              <a:r>
                <a:rPr lang="zh-CN" altLang="en-US" sz="1400" dirty="0" smtClean="0">
                  <a:effectLst/>
                  <a:latin typeface="微软雅黑" pitchFamily="34" charset="-122"/>
                  <a:ea typeface="微软雅黑" pitchFamily="34" charset="-122"/>
                </a:rPr>
                <a:t>请在此添加关键字</a:t>
              </a:r>
              <a:endParaRPr lang="zh-CN" altLang="en-US" sz="1400" dirty="0">
                <a:effectLst/>
                <a:latin typeface="微软雅黑" pitchFamily="34" charset="-122"/>
                <a:ea typeface="微软雅黑" pitchFamily="34" charset="-122"/>
              </a:endParaRPr>
            </a:p>
          </p:txBody>
        </p:sp>
      </p:grpSp>
      <p:grpSp>
        <p:nvGrpSpPr>
          <p:cNvPr id="18" name="组合 17"/>
          <p:cNvGrpSpPr/>
          <p:nvPr/>
        </p:nvGrpSpPr>
        <p:grpSpPr>
          <a:xfrm>
            <a:off x="6444130" y="1034250"/>
            <a:ext cx="2145501" cy="2078915"/>
            <a:chOff x="6318299" y="1048973"/>
            <a:chExt cx="2145501" cy="2078915"/>
          </a:xfrm>
        </p:grpSpPr>
        <p:sp>
          <p:nvSpPr>
            <p:cNvPr id="19" name="矩形 18"/>
            <p:cNvSpPr/>
            <p:nvPr/>
          </p:nvSpPr>
          <p:spPr>
            <a:xfrm>
              <a:off x="6318299" y="1373562"/>
              <a:ext cx="2145501" cy="1754326"/>
            </a:xfrm>
            <a:prstGeom prst="rect">
              <a:avLst/>
            </a:prstGeom>
          </p:spPr>
          <p:txBody>
            <a:bodyPr wrap="square">
              <a:spAutoFit/>
            </a:bodyPr>
            <a:lstStyle/>
            <a:p>
              <a:pPr>
                <a:lnSpc>
                  <a:spcPct val="150000"/>
                </a:lnSpc>
                <a:spcAft>
                  <a:spcPts val="1200"/>
                </a:spcAft>
              </a:pPr>
              <a:r>
                <a:rPr lang="zh-CN" altLang="en-US" sz="1200" dirty="0" smtClean="0">
                  <a:solidFill>
                    <a:schemeClr val="tx1">
                      <a:lumMod val="65000"/>
                      <a:lumOff val="35000"/>
                    </a:schemeClr>
                  </a:solidFill>
                  <a:latin typeface="微软雅黑" pitchFamily="34" charset="-122"/>
                  <a:ea typeface="微软雅黑" pitchFamily="34" charset="-122"/>
                </a:rPr>
                <a:t>请在此处添加正文，根据需要调整字体与字号，建议采用两端对齐形式。请在此处添加正文，根据需要调整字体与字号，建议采用两端对齐形式。</a:t>
              </a: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20" name="文本框 16"/>
            <p:cNvSpPr txBox="1"/>
            <p:nvPr/>
          </p:nvSpPr>
          <p:spPr>
            <a:xfrm>
              <a:off x="6413762" y="1048973"/>
              <a:ext cx="1261884" cy="276999"/>
            </a:xfrm>
            <a:prstGeom prst="rect">
              <a:avLst/>
            </a:prstGeom>
            <a:solidFill>
              <a:schemeClr val="accent3"/>
            </a:solidFill>
          </p:spPr>
          <p:txBody>
            <a:bodyPr wrap="none" rtlCol="0">
              <a:spAutoFit/>
            </a:bodyPr>
            <a:lstStyle/>
            <a:p>
              <a:r>
                <a:rPr lang="zh-CN" altLang="en-US" sz="1200" dirty="0">
                  <a:solidFill>
                    <a:schemeClr val="bg1"/>
                  </a:solidFill>
                  <a:latin typeface="微软雅黑" pitchFamily="34" charset="-122"/>
                  <a:ea typeface="微软雅黑" pitchFamily="34" charset="-122"/>
                </a:rPr>
                <a:t>请</a:t>
              </a:r>
              <a:r>
                <a:rPr lang="zh-CN" altLang="en-US" sz="1200" dirty="0" smtClean="0">
                  <a:solidFill>
                    <a:schemeClr val="bg1"/>
                  </a:solidFill>
                  <a:latin typeface="微软雅黑" pitchFamily="34" charset="-122"/>
                  <a:ea typeface="微软雅黑" pitchFamily="34" charset="-122"/>
                </a:rPr>
                <a:t>在此添加标题</a:t>
              </a:r>
              <a:endParaRPr lang="zh-CN" altLang="en-US" sz="1200" dirty="0">
                <a:solidFill>
                  <a:schemeClr val="bg1"/>
                </a:solidFill>
                <a:latin typeface="微软雅黑" pitchFamily="34" charset="-122"/>
                <a:ea typeface="微软雅黑" pitchFamily="34" charset="-122"/>
              </a:endParaRPr>
            </a:p>
          </p:txBody>
        </p:sp>
      </p:grpSp>
      <p:grpSp>
        <p:nvGrpSpPr>
          <p:cNvPr id="21" name="组合 20"/>
          <p:cNvGrpSpPr/>
          <p:nvPr/>
        </p:nvGrpSpPr>
        <p:grpSpPr>
          <a:xfrm>
            <a:off x="554369" y="2258335"/>
            <a:ext cx="2145501" cy="2078915"/>
            <a:chOff x="6318299" y="1048973"/>
            <a:chExt cx="2145501" cy="2078915"/>
          </a:xfrm>
        </p:grpSpPr>
        <p:sp>
          <p:nvSpPr>
            <p:cNvPr id="22" name="矩形 21"/>
            <p:cNvSpPr/>
            <p:nvPr/>
          </p:nvSpPr>
          <p:spPr>
            <a:xfrm>
              <a:off x="6318299" y="1373562"/>
              <a:ext cx="2145501" cy="1754326"/>
            </a:xfrm>
            <a:prstGeom prst="rect">
              <a:avLst/>
            </a:prstGeom>
          </p:spPr>
          <p:txBody>
            <a:bodyPr wrap="square">
              <a:spAutoFit/>
            </a:bodyPr>
            <a:lstStyle/>
            <a:p>
              <a:pPr>
                <a:lnSpc>
                  <a:spcPct val="150000"/>
                </a:lnSpc>
                <a:spcAft>
                  <a:spcPts val="1200"/>
                </a:spcAft>
              </a:pPr>
              <a:r>
                <a:rPr lang="zh-CN" altLang="en-US" sz="1200" dirty="0" smtClean="0">
                  <a:solidFill>
                    <a:schemeClr val="tx1">
                      <a:lumMod val="65000"/>
                      <a:lumOff val="35000"/>
                    </a:schemeClr>
                  </a:solidFill>
                  <a:latin typeface="微软雅黑" pitchFamily="34" charset="-122"/>
                  <a:ea typeface="微软雅黑" pitchFamily="34" charset="-122"/>
                </a:rPr>
                <a:t>请在此处添加正文，根据需要调整字体与字号，建议采用两端对齐形式。请在此处添加正文，根据需要调整字体与字号，建议采用两端对齐形式。</a:t>
              </a:r>
              <a:endParaRPr lang="zh-CN" altLang="en-US" sz="1200" dirty="0">
                <a:solidFill>
                  <a:schemeClr val="tx1">
                    <a:lumMod val="65000"/>
                    <a:lumOff val="35000"/>
                  </a:schemeClr>
                </a:solidFill>
                <a:latin typeface="微软雅黑" pitchFamily="34" charset="-122"/>
                <a:ea typeface="微软雅黑" pitchFamily="34" charset="-122"/>
              </a:endParaRPr>
            </a:p>
          </p:txBody>
        </p:sp>
        <p:sp>
          <p:nvSpPr>
            <p:cNvPr id="23" name="文本框 19"/>
            <p:cNvSpPr txBox="1"/>
            <p:nvPr/>
          </p:nvSpPr>
          <p:spPr>
            <a:xfrm>
              <a:off x="7023362" y="1048973"/>
              <a:ext cx="1261884" cy="276999"/>
            </a:xfrm>
            <a:prstGeom prst="rect">
              <a:avLst/>
            </a:prstGeom>
            <a:solidFill>
              <a:schemeClr val="accent1"/>
            </a:solidFill>
          </p:spPr>
          <p:txBody>
            <a:bodyPr wrap="none" rtlCol="0">
              <a:spAutoFit/>
            </a:bodyPr>
            <a:lstStyle/>
            <a:p>
              <a:pPr algn="r"/>
              <a:r>
                <a:rPr lang="zh-CN" altLang="en-US" sz="1200" dirty="0">
                  <a:solidFill>
                    <a:schemeClr val="bg1"/>
                  </a:solidFill>
                  <a:latin typeface="微软雅黑" pitchFamily="34" charset="-122"/>
                  <a:ea typeface="微软雅黑" pitchFamily="34" charset="-122"/>
                </a:rPr>
                <a:t>请</a:t>
              </a:r>
              <a:r>
                <a:rPr lang="zh-CN" altLang="en-US" sz="1200" dirty="0" smtClean="0">
                  <a:solidFill>
                    <a:schemeClr val="bg1"/>
                  </a:solidFill>
                  <a:latin typeface="微软雅黑" pitchFamily="34" charset="-122"/>
                  <a:ea typeface="微软雅黑" pitchFamily="34" charset="-122"/>
                </a:rPr>
                <a:t>在此添加标题</a:t>
              </a:r>
              <a:endParaRPr lang="zh-CN" altLang="en-US" sz="1200"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922559491"/>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16" presetClass="entr" presetSubtype="42"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Horizontal)">
                                      <p:cBhvr>
                                        <p:cTn id="14" dur="500"/>
                                        <p:tgtEl>
                                          <p:spTgt spid="10"/>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par>
                          <p:cTn id="19" fill="hold">
                            <p:stCondLst>
                              <p:cond delay="1500"/>
                            </p:stCondLst>
                            <p:childTnLst>
                              <p:par>
                                <p:cTn id="20" presetID="3" presetClass="entr" presetSubtype="1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5" name="Freeform 7"/>
          <p:cNvSpPr>
            <a:spLocks/>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6" name="Freeform 8"/>
          <p:cNvSpPr>
            <a:spLocks/>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7" name="Freeform 9"/>
          <p:cNvSpPr>
            <a:spLocks/>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8" name="Freeform 10"/>
          <p:cNvSpPr>
            <a:spLocks/>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9" name="Freeform 11"/>
          <p:cNvSpPr>
            <a:spLocks/>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10" name="Freeform 12"/>
          <p:cNvSpPr>
            <a:spLocks/>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11" name="Freeform 13"/>
          <p:cNvSpPr>
            <a:spLocks/>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12" name="Freeform 14"/>
          <p:cNvSpPr>
            <a:spLocks/>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13" name="Freeform 15"/>
          <p:cNvSpPr>
            <a:spLocks/>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14" name="Freeform 16"/>
          <p:cNvSpPr>
            <a:spLocks/>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15" name="Freeform 17"/>
          <p:cNvSpPr>
            <a:spLocks/>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16" name="Freeform 18"/>
          <p:cNvSpPr>
            <a:spLocks/>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17" name="Freeform 19"/>
          <p:cNvSpPr>
            <a:spLocks/>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18" name="Freeform 20"/>
          <p:cNvSpPr>
            <a:spLocks/>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19" name="Freeform 21"/>
          <p:cNvSpPr>
            <a:spLocks/>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20" name="Freeform 22"/>
          <p:cNvSpPr>
            <a:spLocks/>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21" name="Freeform 23"/>
          <p:cNvSpPr>
            <a:spLocks/>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22" name="Freeform 24"/>
          <p:cNvSpPr>
            <a:spLocks/>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23" name="Freeform 25"/>
          <p:cNvSpPr>
            <a:spLocks/>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24" name="Freeform 26"/>
          <p:cNvSpPr>
            <a:spLocks/>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25" name="Freeform 27"/>
          <p:cNvSpPr>
            <a:spLocks/>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26" name="Freeform 28"/>
          <p:cNvSpPr>
            <a:spLocks/>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27" name="Freeform 29"/>
          <p:cNvSpPr>
            <a:spLocks/>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28" name="Freeform 30"/>
          <p:cNvSpPr>
            <a:spLocks/>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29" name="Freeform 31"/>
          <p:cNvSpPr>
            <a:spLocks/>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30" name="Freeform 32"/>
          <p:cNvSpPr>
            <a:spLocks/>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31" name="Freeform 33"/>
          <p:cNvSpPr>
            <a:spLocks/>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32" name="Freeform 34"/>
          <p:cNvSpPr>
            <a:spLocks/>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2"/>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33" name="Freeform 35"/>
          <p:cNvSpPr>
            <a:spLocks/>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2"/>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34" name="Freeform 36"/>
          <p:cNvSpPr>
            <a:spLocks/>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2"/>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35" name="Freeform 37"/>
          <p:cNvSpPr>
            <a:spLocks/>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2"/>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36" name="Oval 38"/>
          <p:cNvSpPr>
            <a:spLocks noChangeArrowheads="1"/>
          </p:cNvSpPr>
          <p:nvPr/>
        </p:nvSpPr>
        <p:spPr bwMode="auto">
          <a:xfrm>
            <a:off x="1728937" y="2781463"/>
            <a:ext cx="596058" cy="599000"/>
          </a:xfrm>
          <a:prstGeom prst="ellipse">
            <a:avLst/>
          </a:prstGeom>
          <a:solidFill>
            <a:schemeClr val="bg1"/>
          </a:solidFill>
          <a:ln w="12700" cap="flat">
            <a:solidFill>
              <a:schemeClr val="accent1"/>
            </a:solidFill>
            <a:prstDash val="solid"/>
            <a:miter lim="800000"/>
            <a:headEnd/>
            <a:tailEnd/>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37" name="Freeform 39"/>
          <p:cNvSpPr>
            <a:spLocks noEditPoints="1"/>
          </p:cNvSpPr>
          <p:nvPr/>
        </p:nvSpPr>
        <p:spPr bwMode="auto">
          <a:xfrm>
            <a:off x="1870784" y="2920626"/>
            <a:ext cx="316153" cy="320677"/>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38" name="Oval 40"/>
          <p:cNvSpPr>
            <a:spLocks noChangeArrowheads="1"/>
          </p:cNvSpPr>
          <p:nvPr/>
        </p:nvSpPr>
        <p:spPr bwMode="auto">
          <a:xfrm>
            <a:off x="3355051" y="2781463"/>
            <a:ext cx="598072" cy="599000"/>
          </a:xfrm>
          <a:prstGeom prst="ellipse">
            <a:avLst/>
          </a:prstGeom>
          <a:solidFill>
            <a:schemeClr val="bg1"/>
          </a:solidFill>
          <a:ln w="12700" cap="flat">
            <a:solidFill>
              <a:schemeClr val="accent1"/>
            </a:solidFill>
            <a:prstDash val="solid"/>
            <a:miter lim="800000"/>
            <a:headEnd/>
            <a:tailEnd/>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39" name="Oval 41"/>
          <p:cNvSpPr>
            <a:spLocks noChangeArrowheads="1"/>
          </p:cNvSpPr>
          <p:nvPr/>
        </p:nvSpPr>
        <p:spPr bwMode="auto">
          <a:xfrm>
            <a:off x="4973159" y="2781463"/>
            <a:ext cx="596058" cy="599000"/>
          </a:xfrm>
          <a:prstGeom prst="ellipse">
            <a:avLst/>
          </a:prstGeom>
          <a:solidFill>
            <a:schemeClr val="bg1"/>
          </a:solidFill>
          <a:ln w="12700" cap="flat">
            <a:solidFill>
              <a:schemeClr val="accent1"/>
            </a:solidFill>
            <a:prstDash val="solid"/>
            <a:miter lim="800000"/>
            <a:headEnd/>
            <a:tailEnd/>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40" name="Oval 42"/>
          <p:cNvSpPr>
            <a:spLocks noChangeArrowheads="1"/>
          </p:cNvSpPr>
          <p:nvPr/>
        </p:nvSpPr>
        <p:spPr bwMode="auto">
          <a:xfrm>
            <a:off x="6652412" y="2781463"/>
            <a:ext cx="596058" cy="599000"/>
          </a:xfrm>
          <a:prstGeom prst="ellipse">
            <a:avLst/>
          </a:prstGeom>
          <a:solidFill>
            <a:schemeClr val="bg1"/>
          </a:solidFill>
          <a:ln w="12700" cap="flat">
            <a:solidFill>
              <a:schemeClr val="accent1"/>
            </a:solidFill>
            <a:prstDash val="solid"/>
            <a:miter lim="800000"/>
            <a:headEnd/>
            <a:tailEnd/>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41" name="Freeform 43"/>
          <p:cNvSpPr>
            <a:spLocks noEditPoints="1"/>
          </p:cNvSpPr>
          <p:nvPr/>
        </p:nvSpPr>
        <p:spPr bwMode="auto">
          <a:xfrm>
            <a:off x="5145450" y="2981130"/>
            <a:ext cx="247686" cy="199670"/>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42" name="Freeform 44"/>
          <p:cNvSpPr>
            <a:spLocks noEditPoints="1"/>
          </p:cNvSpPr>
          <p:nvPr/>
        </p:nvSpPr>
        <p:spPr bwMode="auto">
          <a:xfrm>
            <a:off x="3482289" y="2932351"/>
            <a:ext cx="342332" cy="29849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43" name="Freeform 45"/>
          <p:cNvSpPr>
            <a:spLocks noEditPoints="1"/>
          </p:cNvSpPr>
          <p:nvPr/>
        </p:nvSpPr>
        <p:spPr bwMode="auto">
          <a:xfrm>
            <a:off x="6823575" y="2937888"/>
            <a:ext cx="253730" cy="282356"/>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2"/>
          </a:solidFill>
          <a:ln>
            <a:noFill/>
          </a:ln>
          <a:extLst/>
        </p:spPr>
        <p:txBody>
          <a:bodyPr vert="horz" wrap="square" lIns="72756" tIns="36378" rIns="72756" bIns="36378" numCol="1" anchor="t" anchorCtr="0" compatLnSpc="1">
            <a:prstTxWarp prst="textNoShape">
              <a:avLst/>
            </a:prstTxWarp>
          </a:bodyPr>
          <a:lstStyle/>
          <a:p>
            <a:endParaRPr lang="zh-CN" altLang="en-US" dirty="0">
              <a:ea typeface="微软雅黑" pitchFamily="34" charset="-122"/>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5" name="TextBox 44"/>
          <p:cNvSpPr txBox="1"/>
          <p:nvPr/>
        </p:nvSpPr>
        <p:spPr>
          <a:xfrm>
            <a:off x="1613597" y="346567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itchFamily="34" charset="-122"/>
                <a:ea typeface="微软雅黑" pitchFamily="34" charset="-122"/>
              </a:rPr>
              <a:t>添加标题</a:t>
            </a:r>
          </a:p>
        </p:txBody>
      </p:sp>
      <p:sp>
        <p:nvSpPr>
          <p:cNvPr id="46" name="TextBox 45"/>
          <p:cNvSpPr txBox="1"/>
          <p:nvPr/>
        </p:nvSpPr>
        <p:spPr>
          <a:xfrm>
            <a:off x="2893139"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itchFamily="34" charset="-122"/>
                <a:ea typeface="微软雅黑" pitchFamily="34" charset="-122"/>
              </a:rPr>
              <a:t>添加标题</a:t>
            </a:r>
          </a:p>
        </p:txBody>
      </p:sp>
      <p:sp>
        <p:nvSpPr>
          <p:cNvPr id="48" name="TextBox 47"/>
          <p:cNvSpPr txBox="1"/>
          <p:nvPr/>
        </p:nvSpPr>
        <p:spPr>
          <a:xfrm>
            <a:off x="4508664"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9" name="TextBox 48"/>
          <p:cNvSpPr txBox="1"/>
          <p:nvPr/>
        </p:nvSpPr>
        <p:spPr>
          <a:xfrm>
            <a:off x="4866658"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itchFamily="34" charset="-122"/>
                <a:ea typeface="微软雅黑" pitchFamily="34" charset="-122"/>
              </a:rPr>
              <a:t>添加标题</a:t>
            </a:r>
          </a:p>
        </p:txBody>
      </p:sp>
      <p:sp>
        <p:nvSpPr>
          <p:cNvPr id="50" name="TextBox 49"/>
          <p:cNvSpPr txBox="1"/>
          <p:nvPr/>
        </p:nvSpPr>
        <p:spPr>
          <a:xfrm>
            <a:off x="618697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val="115520729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6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1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6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7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2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7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8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3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8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9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512911" y="1081843"/>
            <a:ext cx="3271981" cy="507831"/>
            <a:chOff x="5228618" y="1547931"/>
            <a:chExt cx="4362641" cy="677107"/>
          </a:xfrm>
        </p:grpSpPr>
        <p:sp>
          <p:nvSpPr>
            <p:cNvPr id="30" name="文本框 29"/>
            <p:cNvSpPr txBox="1"/>
            <p:nvPr/>
          </p:nvSpPr>
          <p:spPr>
            <a:xfrm>
              <a:off x="5228618" y="1547931"/>
              <a:ext cx="4362641" cy="677107"/>
            </a:xfrm>
            <a:prstGeom prst="rect">
              <a:avLst/>
            </a:prstGeom>
            <a:noFill/>
          </p:spPr>
          <p:txBody>
            <a:bodyPr wrap="square" rtlCol="0">
              <a:spAutoFit/>
            </a:bodyPr>
            <a:lstStyle/>
            <a:p>
              <a:r>
                <a:rPr lang="en-US" altLang="zh-CN" sz="2700" dirty="0">
                  <a:solidFill>
                    <a:schemeClr val="accent1"/>
                  </a:solidFill>
                  <a:latin typeface="微软雅黑" panose="020B0503020204020204" pitchFamily="34" charset="-122"/>
                  <a:ea typeface="微软雅黑" panose="020B0503020204020204" pitchFamily="34" charset="-122"/>
                </a:rPr>
                <a:t>1. </a:t>
              </a:r>
              <a:r>
                <a:rPr lang="zh-CN" altLang="en-US" sz="2400" dirty="0">
                  <a:solidFill>
                    <a:schemeClr val="accent1"/>
                  </a:solidFill>
                  <a:latin typeface="微软雅黑" panose="020B0503020204020204" pitchFamily="34" charset="-122"/>
                  <a:ea typeface="微软雅黑" panose="020B0503020204020204" pitchFamily="34" charset="-122"/>
                </a:rPr>
                <a:t>点击添加目录内容</a:t>
              </a:r>
              <a:endParaRPr lang="zh-CN" altLang="en-US" sz="2700" dirty="0">
                <a:solidFill>
                  <a:schemeClr val="accent1"/>
                </a:solidFill>
                <a:latin typeface="微软雅黑" panose="020B0503020204020204" pitchFamily="34" charset="-122"/>
                <a:ea typeface="微软雅黑" panose="020B0503020204020204" pitchFamily="34" charset="-122"/>
              </a:endParaRPr>
            </a:p>
          </p:txBody>
        </p:sp>
        <p:sp>
          <p:nvSpPr>
            <p:cNvPr id="31" name="Freeform 5"/>
            <p:cNvSpPr>
              <a:spLocks/>
            </p:cNvSpPr>
            <p:nvPr/>
          </p:nvSpPr>
          <p:spPr bwMode="auto">
            <a:xfrm>
              <a:off x="5228618" y="2083623"/>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zh-CN" altLang="en-US" sz="1350">
                <a:solidFill>
                  <a:schemeClr val="accent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512911" y="1756089"/>
            <a:ext cx="3178474" cy="518300"/>
            <a:chOff x="5228618" y="2446924"/>
            <a:chExt cx="4237965" cy="691067"/>
          </a:xfrm>
        </p:grpSpPr>
        <p:sp>
          <p:nvSpPr>
            <p:cNvPr id="33" name="文本框 32"/>
            <p:cNvSpPr txBox="1"/>
            <p:nvPr/>
          </p:nvSpPr>
          <p:spPr>
            <a:xfrm>
              <a:off x="5228618" y="2446924"/>
              <a:ext cx="4111437" cy="615554"/>
            </a:xfrm>
            <a:prstGeom prst="rect">
              <a:avLst/>
            </a:prstGeom>
            <a:noFill/>
          </p:spPr>
          <p:txBody>
            <a:bodyPr wrap="square" rtlCol="0">
              <a:spAutoFit/>
            </a:bodyPr>
            <a:lstStyle/>
            <a:p>
              <a:r>
                <a:rPr lang="en-US" altLang="zh-CN" sz="2400" dirty="0">
                  <a:solidFill>
                    <a:schemeClr val="accent1"/>
                  </a:solidFill>
                  <a:latin typeface="微软雅黑" panose="020B0503020204020204" pitchFamily="34" charset="-122"/>
                  <a:ea typeface="微软雅黑" panose="020B0503020204020204" pitchFamily="34" charset="-122"/>
                </a:rPr>
                <a:t>2. </a:t>
              </a:r>
              <a:r>
                <a:rPr lang="zh-CN" altLang="en-US" sz="2400" dirty="0">
                  <a:solidFill>
                    <a:schemeClr val="accent1"/>
                  </a:solidFill>
                  <a:latin typeface="微软雅黑" panose="020B0503020204020204" pitchFamily="34" charset="-122"/>
                  <a:ea typeface="微软雅黑" panose="020B0503020204020204" pitchFamily="34" charset="-122"/>
                </a:rPr>
                <a:t>点击添加目录内容</a:t>
              </a:r>
            </a:p>
          </p:txBody>
        </p:sp>
        <p:sp>
          <p:nvSpPr>
            <p:cNvPr id="34" name="Freeform 5"/>
            <p:cNvSpPr>
              <a:spLocks/>
            </p:cNvSpPr>
            <p:nvPr/>
          </p:nvSpPr>
          <p:spPr bwMode="auto">
            <a:xfrm>
              <a:off x="5228618" y="3031462"/>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zh-CN" altLang="en-US" sz="1350">
                <a:solidFill>
                  <a:schemeClr val="accent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512911" y="2456583"/>
            <a:ext cx="3178474" cy="524696"/>
            <a:chOff x="5228618" y="3380917"/>
            <a:chExt cx="4237965" cy="699595"/>
          </a:xfrm>
        </p:grpSpPr>
        <p:sp>
          <p:nvSpPr>
            <p:cNvPr id="36" name="文本框 35"/>
            <p:cNvSpPr txBox="1"/>
            <p:nvPr/>
          </p:nvSpPr>
          <p:spPr>
            <a:xfrm>
              <a:off x="5228618" y="3380917"/>
              <a:ext cx="4099541" cy="615554"/>
            </a:xfrm>
            <a:prstGeom prst="rect">
              <a:avLst/>
            </a:prstGeom>
            <a:noFill/>
          </p:spPr>
          <p:txBody>
            <a:bodyPr wrap="square" rtlCol="0">
              <a:spAutoFit/>
            </a:bodyPr>
            <a:lstStyle/>
            <a:p>
              <a:r>
                <a:rPr lang="en-US" altLang="zh-CN" sz="2400" dirty="0">
                  <a:solidFill>
                    <a:schemeClr val="accent1"/>
                  </a:solidFill>
                  <a:latin typeface="微软雅黑" panose="020B0503020204020204" pitchFamily="34" charset="-122"/>
                  <a:ea typeface="微软雅黑" panose="020B0503020204020204" pitchFamily="34" charset="-122"/>
                </a:rPr>
                <a:t>3. </a:t>
              </a:r>
              <a:r>
                <a:rPr lang="zh-CN" altLang="en-US" sz="2400" dirty="0">
                  <a:solidFill>
                    <a:schemeClr val="accent1"/>
                  </a:solidFill>
                  <a:latin typeface="微软雅黑" panose="020B0503020204020204" pitchFamily="34" charset="-122"/>
                  <a:ea typeface="微软雅黑" panose="020B0503020204020204" pitchFamily="34" charset="-122"/>
                </a:rPr>
                <a:t>点击添加目录内容</a:t>
              </a:r>
            </a:p>
          </p:txBody>
        </p:sp>
        <p:sp>
          <p:nvSpPr>
            <p:cNvPr id="37" name="Freeform 5"/>
            <p:cNvSpPr>
              <a:spLocks/>
            </p:cNvSpPr>
            <p:nvPr/>
          </p:nvSpPr>
          <p:spPr bwMode="auto">
            <a:xfrm>
              <a:off x="5228618" y="3973983"/>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zh-CN" altLang="en-US" sz="1350">
                <a:solidFill>
                  <a:schemeClr val="accent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3521833" y="3100699"/>
            <a:ext cx="3178474" cy="524696"/>
            <a:chOff x="5228618" y="4279911"/>
            <a:chExt cx="4237965" cy="699595"/>
          </a:xfrm>
        </p:grpSpPr>
        <p:sp>
          <p:nvSpPr>
            <p:cNvPr id="39" name="文本框 38"/>
            <p:cNvSpPr txBox="1"/>
            <p:nvPr/>
          </p:nvSpPr>
          <p:spPr>
            <a:xfrm>
              <a:off x="5228618" y="4279911"/>
              <a:ext cx="4111437" cy="615554"/>
            </a:xfrm>
            <a:prstGeom prst="rect">
              <a:avLst/>
            </a:prstGeom>
            <a:noFill/>
          </p:spPr>
          <p:txBody>
            <a:bodyPr wrap="square" rtlCol="0">
              <a:spAutoFit/>
            </a:bodyPr>
            <a:lstStyle/>
            <a:p>
              <a:r>
                <a:rPr lang="en-US" altLang="zh-CN" sz="2400" dirty="0">
                  <a:solidFill>
                    <a:schemeClr val="accent1"/>
                  </a:solidFill>
                  <a:latin typeface="微软雅黑" panose="020B0503020204020204" pitchFamily="34" charset="-122"/>
                  <a:ea typeface="微软雅黑" panose="020B0503020204020204" pitchFamily="34" charset="-122"/>
                </a:rPr>
                <a:t>4. </a:t>
              </a:r>
              <a:r>
                <a:rPr lang="zh-CN" altLang="en-US" sz="2400" dirty="0">
                  <a:solidFill>
                    <a:schemeClr val="accent1"/>
                  </a:solidFill>
                  <a:latin typeface="微软雅黑" panose="020B0503020204020204" pitchFamily="34" charset="-122"/>
                  <a:ea typeface="微软雅黑" panose="020B0503020204020204" pitchFamily="34" charset="-122"/>
                </a:rPr>
                <a:t>点击添加目录内容</a:t>
              </a:r>
            </a:p>
          </p:txBody>
        </p:sp>
        <p:sp>
          <p:nvSpPr>
            <p:cNvPr id="40" name="Freeform 5"/>
            <p:cNvSpPr>
              <a:spLocks/>
            </p:cNvSpPr>
            <p:nvPr/>
          </p:nvSpPr>
          <p:spPr bwMode="auto">
            <a:xfrm>
              <a:off x="5228618" y="4872977"/>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zh-CN" altLang="en-US" sz="1350">
                <a:solidFill>
                  <a:schemeClr val="accent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917254" y="1213220"/>
            <a:ext cx="884410" cy="1547402"/>
            <a:chOff x="3196603" y="3415833"/>
            <a:chExt cx="1311951" cy="1841601"/>
          </a:xfrm>
        </p:grpSpPr>
        <p:sp>
          <p:nvSpPr>
            <p:cNvPr id="42" name="椭圆 31"/>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304844" y="3592407"/>
              <a:ext cx="1095749" cy="1665027"/>
            </a:xfrm>
            <a:prstGeom prst="rect">
              <a:avLst/>
            </a:prstGeom>
            <a:noFill/>
          </p:spPr>
          <p:txBody>
            <a:bodyPr vert="eaVert" wrap="square" rtlCol="0">
              <a:spAutoFit/>
            </a:bodyPr>
            <a:lstStyle/>
            <a:p>
              <a:r>
                <a:rPr lang="zh-CN" altLang="en-US" sz="3600" b="1" dirty="0" smtClean="0">
                  <a:solidFill>
                    <a:schemeClr val="accent2"/>
                  </a:solidFill>
                  <a:latin typeface="微软雅黑" panose="020B0503020204020204" pitchFamily="34" charset="-122"/>
                  <a:ea typeface="微软雅黑" panose="020B0503020204020204" pitchFamily="34" charset="-122"/>
                </a:rPr>
                <a:t>目</a:t>
              </a:r>
              <a:r>
                <a:rPr lang="en-US" altLang="zh-CN" sz="3600" b="1" dirty="0">
                  <a:solidFill>
                    <a:schemeClr val="accent2"/>
                  </a:solidFill>
                  <a:latin typeface="微软雅黑" panose="020B0503020204020204" pitchFamily="34" charset="-122"/>
                  <a:ea typeface="微软雅黑" panose="020B0503020204020204" pitchFamily="34" charset="-122"/>
                </a:rPr>
                <a:t> </a:t>
              </a:r>
              <a:r>
                <a:rPr lang="zh-CN" altLang="en-US" sz="3600" b="1" dirty="0" smtClean="0">
                  <a:solidFill>
                    <a:schemeClr val="accent2"/>
                  </a:solidFill>
                  <a:latin typeface="微软雅黑" panose="020B0503020204020204" pitchFamily="34" charset="-122"/>
                  <a:ea typeface="微软雅黑" panose="020B0503020204020204" pitchFamily="34" charset="-122"/>
                </a:rPr>
                <a:t>录</a:t>
              </a:r>
              <a:endParaRPr lang="zh-CN" altLang="en-US" sz="3600" b="1" dirty="0">
                <a:solidFill>
                  <a:schemeClr val="accent2"/>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512911" y="3721529"/>
            <a:ext cx="3178474" cy="524696"/>
            <a:chOff x="5216722" y="5107684"/>
            <a:chExt cx="4237965" cy="699595"/>
          </a:xfrm>
        </p:grpSpPr>
        <p:sp>
          <p:nvSpPr>
            <p:cNvPr id="45" name="文本框 44"/>
            <p:cNvSpPr txBox="1"/>
            <p:nvPr/>
          </p:nvSpPr>
          <p:spPr>
            <a:xfrm>
              <a:off x="5216722" y="5107684"/>
              <a:ext cx="4111437" cy="615554"/>
            </a:xfrm>
            <a:prstGeom prst="rect">
              <a:avLst/>
            </a:prstGeom>
            <a:noFill/>
          </p:spPr>
          <p:txBody>
            <a:bodyPr wrap="square" rtlCol="0">
              <a:spAutoFit/>
            </a:bodyPr>
            <a:lstStyle/>
            <a:p>
              <a:r>
                <a:rPr lang="en-US" altLang="zh-CN" sz="2400" dirty="0">
                  <a:solidFill>
                    <a:schemeClr val="accent1"/>
                  </a:solidFill>
                  <a:latin typeface="微软雅黑" panose="020B0503020204020204" pitchFamily="34" charset="-122"/>
                  <a:ea typeface="微软雅黑" panose="020B0503020204020204" pitchFamily="34" charset="-122"/>
                </a:rPr>
                <a:t>5. </a:t>
              </a:r>
              <a:r>
                <a:rPr lang="zh-CN" altLang="en-US" sz="2400" dirty="0">
                  <a:solidFill>
                    <a:schemeClr val="accent1"/>
                  </a:solidFill>
                  <a:latin typeface="微软雅黑" panose="020B0503020204020204" pitchFamily="34" charset="-122"/>
                  <a:ea typeface="微软雅黑" panose="020B0503020204020204" pitchFamily="34" charset="-122"/>
                </a:rPr>
                <a:t>点击添加目录内容</a:t>
              </a:r>
            </a:p>
          </p:txBody>
        </p:sp>
        <p:sp>
          <p:nvSpPr>
            <p:cNvPr id="46" name="Freeform 5"/>
            <p:cNvSpPr>
              <a:spLocks/>
            </p:cNvSpPr>
            <p:nvPr/>
          </p:nvSpPr>
          <p:spPr bwMode="auto">
            <a:xfrm>
              <a:off x="5216722" y="5700750"/>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zh-CN" altLang="en-US" sz="1350">
                <a:solidFill>
                  <a:schemeClr val="accent1"/>
                </a:solidFill>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a:blip r:embed="rId3"/>
          <a:stretch>
            <a:fillRect/>
          </a:stretch>
        </p:blipFill>
        <p:spPr>
          <a:xfrm>
            <a:off x="7146793" y="502717"/>
            <a:ext cx="1335140" cy="2017951"/>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2420" y="2927877"/>
            <a:ext cx="2437185" cy="2215623"/>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7135" y="2456583"/>
            <a:ext cx="2114825" cy="1973991"/>
          </a:xfrm>
          <a:prstGeom prst="rect">
            <a:avLst/>
          </a:prstGeom>
        </p:spPr>
      </p:pic>
    </p:spTree>
    <p:extLst>
      <p:ext uri="{BB962C8B-B14F-4D97-AF65-F5344CB8AC3E}">
        <p14:creationId xmlns:p14="http://schemas.microsoft.com/office/powerpoint/2010/main" val="312312956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up)">
                                      <p:cBhvr>
                                        <p:cTn id="23" dur="500"/>
                                        <p:tgtEl>
                                          <p:spTgt spid="41"/>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6" presetClass="emph" presetSubtype="0" fill="hold" nodeType="withEffect">
                                  <p:stCondLst>
                                    <p:cond delay="0"/>
                                  </p:stCondLst>
                                  <p:childTnLst>
                                    <p:animScale>
                                      <p:cBhvr>
                                        <p:cTn id="30" dur="10" fill="hold"/>
                                        <p:tgtEl>
                                          <p:spTgt spid="29"/>
                                        </p:tgtEl>
                                      </p:cBhvr>
                                      <p:by x="100000" y="2000"/>
                                    </p:animScale>
                                  </p:childTnLst>
                                </p:cTn>
                              </p:par>
                              <p:par>
                                <p:cTn id="31" presetID="6" presetClass="emph" presetSubtype="0" fill="hold" nodeType="withEffect">
                                  <p:stCondLst>
                                    <p:cond delay="300"/>
                                  </p:stCondLst>
                                  <p:childTnLst>
                                    <p:animScale>
                                      <p:cBhvr>
                                        <p:cTn id="32" dur="500" fill="hold"/>
                                        <p:tgtEl>
                                          <p:spTgt spid="29"/>
                                        </p:tgtEl>
                                      </p:cBhvr>
                                      <p:by x="100000" y="5000000"/>
                                    </p:animScale>
                                  </p:childTnLst>
                                </p:cTn>
                              </p:par>
                            </p:childTnLst>
                          </p:cTn>
                        </p:par>
                        <p:par>
                          <p:cTn id="33" fill="hold">
                            <p:stCondLst>
                              <p:cond delay="2800"/>
                            </p:stCondLst>
                            <p:childTnLst>
                              <p:par>
                                <p:cTn id="34" presetID="2" presetClass="entr" presetSubtype="2"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1+#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par>
                                <p:cTn id="38" presetID="6" presetClass="emph" presetSubtype="0" fill="hold" nodeType="withEffect">
                                  <p:stCondLst>
                                    <p:cond delay="0"/>
                                  </p:stCondLst>
                                  <p:childTnLst>
                                    <p:animScale>
                                      <p:cBhvr>
                                        <p:cTn id="39" dur="10" fill="hold"/>
                                        <p:tgtEl>
                                          <p:spTgt spid="32"/>
                                        </p:tgtEl>
                                      </p:cBhvr>
                                      <p:by x="100000" y="2000"/>
                                    </p:animScale>
                                  </p:childTnLst>
                                </p:cTn>
                              </p:par>
                              <p:par>
                                <p:cTn id="40" presetID="6" presetClass="emph" presetSubtype="0" fill="hold" nodeType="withEffect">
                                  <p:stCondLst>
                                    <p:cond delay="300"/>
                                  </p:stCondLst>
                                  <p:childTnLst>
                                    <p:animScale>
                                      <p:cBhvr>
                                        <p:cTn id="41" dur="500" fill="hold"/>
                                        <p:tgtEl>
                                          <p:spTgt spid="32"/>
                                        </p:tgtEl>
                                      </p:cBhvr>
                                      <p:by x="100000" y="5000000"/>
                                    </p:animScale>
                                  </p:childTnLst>
                                </p:cTn>
                              </p:par>
                            </p:childTnLst>
                          </p:cTn>
                        </p:par>
                        <p:par>
                          <p:cTn id="42" fill="hold">
                            <p:stCondLst>
                              <p:cond delay="3600"/>
                            </p:stCondLst>
                            <p:childTnLst>
                              <p:par>
                                <p:cTn id="43" presetID="2" presetClass="entr" presetSubtype="2"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par>
                                <p:cTn id="47" presetID="6" presetClass="emph" presetSubtype="0" fill="hold" nodeType="withEffect">
                                  <p:stCondLst>
                                    <p:cond delay="0"/>
                                  </p:stCondLst>
                                  <p:childTnLst>
                                    <p:animScale>
                                      <p:cBhvr>
                                        <p:cTn id="48" dur="10" fill="hold"/>
                                        <p:tgtEl>
                                          <p:spTgt spid="35"/>
                                        </p:tgtEl>
                                      </p:cBhvr>
                                      <p:by x="100000" y="2000"/>
                                    </p:animScale>
                                  </p:childTnLst>
                                </p:cTn>
                              </p:par>
                              <p:par>
                                <p:cTn id="49" presetID="6" presetClass="emph" presetSubtype="0" fill="hold" nodeType="withEffect">
                                  <p:stCondLst>
                                    <p:cond delay="300"/>
                                  </p:stCondLst>
                                  <p:childTnLst>
                                    <p:animScale>
                                      <p:cBhvr>
                                        <p:cTn id="50" dur="500" fill="hold"/>
                                        <p:tgtEl>
                                          <p:spTgt spid="35"/>
                                        </p:tgtEl>
                                      </p:cBhvr>
                                      <p:by x="100000" y="5000000"/>
                                    </p:animScale>
                                  </p:childTnLst>
                                </p:cTn>
                              </p:par>
                            </p:childTnLst>
                          </p:cTn>
                        </p:par>
                        <p:par>
                          <p:cTn id="51" fill="hold">
                            <p:stCondLst>
                              <p:cond delay="4400"/>
                            </p:stCondLst>
                            <p:childTnLst>
                              <p:par>
                                <p:cTn id="52" presetID="2" presetClass="entr" presetSubtype="2"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1+#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par>
                                <p:cTn id="56" presetID="6" presetClass="emph" presetSubtype="0" fill="hold" nodeType="withEffect">
                                  <p:stCondLst>
                                    <p:cond delay="0"/>
                                  </p:stCondLst>
                                  <p:childTnLst>
                                    <p:animScale>
                                      <p:cBhvr>
                                        <p:cTn id="57" dur="10" fill="hold"/>
                                        <p:tgtEl>
                                          <p:spTgt spid="38"/>
                                        </p:tgtEl>
                                      </p:cBhvr>
                                      <p:by x="100000" y="2000"/>
                                    </p:animScale>
                                  </p:childTnLst>
                                </p:cTn>
                              </p:par>
                              <p:par>
                                <p:cTn id="58" presetID="6" presetClass="emph" presetSubtype="0" fill="hold" nodeType="withEffect">
                                  <p:stCondLst>
                                    <p:cond delay="300"/>
                                  </p:stCondLst>
                                  <p:childTnLst>
                                    <p:animScale>
                                      <p:cBhvr>
                                        <p:cTn id="59" dur="500" fill="hold"/>
                                        <p:tgtEl>
                                          <p:spTgt spid="38"/>
                                        </p:tgtEl>
                                      </p:cBhvr>
                                      <p:by x="100000" y="5000000"/>
                                    </p:animScale>
                                  </p:childTnLst>
                                </p:cTn>
                              </p:par>
                            </p:childTnLst>
                          </p:cTn>
                        </p:par>
                        <p:par>
                          <p:cTn id="60" fill="hold">
                            <p:stCondLst>
                              <p:cond delay="5200"/>
                            </p:stCondLst>
                            <p:childTnLst>
                              <p:par>
                                <p:cTn id="61" presetID="2" presetClass="entr" presetSubtype="2"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1+#ppt_w/2"/>
                                          </p:val>
                                        </p:tav>
                                        <p:tav tm="100000">
                                          <p:val>
                                            <p:strVal val="#ppt_x"/>
                                          </p:val>
                                        </p:tav>
                                      </p:tavLst>
                                    </p:anim>
                                    <p:anim calcmode="lin" valueType="num">
                                      <p:cBhvr additive="base">
                                        <p:cTn id="64" dur="500" fill="hold"/>
                                        <p:tgtEl>
                                          <p:spTgt spid="44"/>
                                        </p:tgtEl>
                                        <p:attrNameLst>
                                          <p:attrName>ppt_y</p:attrName>
                                        </p:attrNameLst>
                                      </p:cBhvr>
                                      <p:tavLst>
                                        <p:tav tm="0">
                                          <p:val>
                                            <p:strVal val="#ppt_y"/>
                                          </p:val>
                                        </p:tav>
                                        <p:tav tm="100000">
                                          <p:val>
                                            <p:strVal val="#ppt_y"/>
                                          </p:val>
                                        </p:tav>
                                      </p:tavLst>
                                    </p:anim>
                                  </p:childTnLst>
                                </p:cTn>
                              </p:par>
                              <p:par>
                                <p:cTn id="65" presetID="6" presetClass="emph" presetSubtype="0" fill="hold" nodeType="withEffect">
                                  <p:stCondLst>
                                    <p:cond delay="0"/>
                                  </p:stCondLst>
                                  <p:childTnLst>
                                    <p:animScale>
                                      <p:cBhvr>
                                        <p:cTn id="66" dur="10" fill="hold"/>
                                        <p:tgtEl>
                                          <p:spTgt spid="44"/>
                                        </p:tgtEl>
                                      </p:cBhvr>
                                      <p:by x="100000" y="2000"/>
                                    </p:animScale>
                                  </p:childTnLst>
                                </p:cTn>
                              </p:par>
                              <p:par>
                                <p:cTn id="67" presetID="6" presetClass="emph" presetSubtype="0" fill="hold" nodeType="withEffect">
                                  <p:stCondLst>
                                    <p:cond delay="300"/>
                                  </p:stCondLst>
                                  <p:childTnLst>
                                    <p:animScale>
                                      <p:cBhvr>
                                        <p:cTn id="68" dur="500" fill="hold"/>
                                        <p:tgtEl>
                                          <p:spTgt spid="44"/>
                                        </p:tgtEl>
                                      </p:cBhvr>
                                      <p:by x="100000" y="50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65810" y="1584607"/>
            <a:ext cx="4288353" cy="707886"/>
          </a:xfrm>
          <a:prstGeom prst="rect">
            <a:avLst/>
          </a:prstGeom>
          <a:noFill/>
        </p:spPr>
        <p:txBody>
          <a:bodyPr wrap="none" rtlCol="0">
            <a:spAutoFit/>
          </a:bodyPr>
          <a:lstStyle/>
          <a:p>
            <a:r>
              <a:rPr lang="zh-CN" altLang="en-US" sz="4000" b="1" dirty="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rPr>
              <a:t>点击添加文字内容</a:t>
            </a:r>
          </a:p>
        </p:txBody>
      </p:sp>
      <p:grpSp>
        <p:nvGrpSpPr>
          <p:cNvPr id="48" name="组合 47"/>
          <p:cNvGrpSpPr/>
          <p:nvPr/>
        </p:nvGrpSpPr>
        <p:grpSpPr>
          <a:xfrm>
            <a:off x="2941111" y="2350136"/>
            <a:ext cx="511791" cy="511791"/>
            <a:chOff x="2822348" y="3744846"/>
            <a:chExt cx="682388" cy="682388"/>
          </a:xfrm>
        </p:grpSpPr>
        <p:grpSp>
          <p:nvGrpSpPr>
            <p:cNvPr id="15" name="组合 14"/>
            <p:cNvGrpSpPr/>
            <p:nvPr/>
          </p:nvGrpSpPr>
          <p:grpSpPr>
            <a:xfrm>
              <a:off x="2822348" y="3744846"/>
              <a:ext cx="682388" cy="682388"/>
              <a:chOff x="4993868" y="2326869"/>
              <a:chExt cx="2204264" cy="2204264"/>
            </a:xfrm>
            <a:effectLst>
              <a:outerShdw blurRad="292100" dist="114300" dir="2700000" algn="tl" rotWithShape="0">
                <a:prstClr val="black">
                  <a:alpha val="25000"/>
                </a:prstClr>
              </a:outerShdw>
            </a:effectLst>
          </p:grpSpPr>
          <p:sp>
            <p:nvSpPr>
              <p:cNvPr id="16" name="任意多边形 15"/>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17" name="椭圆 16"/>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18" name="椭圆 17"/>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20" name="椭圆 19"/>
            <p:cNvSpPr/>
            <p:nvPr/>
          </p:nvSpPr>
          <p:spPr>
            <a:xfrm>
              <a:off x="2964635" y="3890345"/>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1" name="椭圆 20"/>
            <p:cNvSpPr/>
            <p:nvPr/>
          </p:nvSpPr>
          <p:spPr>
            <a:xfrm>
              <a:off x="2964636" y="3890345"/>
              <a:ext cx="392218" cy="392218"/>
            </a:xfrm>
            <a:prstGeom prst="ellipse">
              <a:avLst/>
            </a:prstGeom>
            <a:solidFill>
              <a:schemeClr val="accent5"/>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2" name="椭圆 67"/>
            <p:cNvSpPr/>
            <p:nvPr/>
          </p:nvSpPr>
          <p:spPr>
            <a:xfrm>
              <a:off x="303846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50" name="组合 49"/>
          <p:cNvGrpSpPr/>
          <p:nvPr/>
        </p:nvGrpSpPr>
        <p:grpSpPr>
          <a:xfrm>
            <a:off x="5139790" y="2350136"/>
            <a:ext cx="511791" cy="511791"/>
            <a:chOff x="6537098" y="3744846"/>
            <a:chExt cx="682388" cy="682388"/>
          </a:xfrm>
        </p:grpSpPr>
        <p:grpSp>
          <p:nvGrpSpPr>
            <p:cNvPr id="23" name="组合 22"/>
            <p:cNvGrpSpPr/>
            <p:nvPr/>
          </p:nvGrpSpPr>
          <p:grpSpPr>
            <a:xfrm>
              <a:off x="6537098" y="3744846"/>
              <a:ext cx="682388" cy="682388"/>
              <a:chOff x="4993868" y="2326869"/>
              <a:chExt cx="2204264" cy="2204264"/>
            </a:xfrm>
            <a:effectLst>
              <a:outerShdw blurRad="292100" dist="114300" dir="2700000" algn="tl" rotWithShape="0">
                <a:prstClr val="black">
                  <a:alpha val="25000"/>
                </a:prstClr>
              </a:outerShdw>
            </a:effectLst>
          </p:grpSpPr>
          <p:sp>
            <p:nvSpPr>
              <p:cNvPr id="24" name="任意多边形 23"/>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5" name="椭圆 24"/>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6" name="椭圆 25"/>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28" name="椭圆 27"/>
            <p:cNvSpPr/>
            <p:nvPr/>
          </p:nvSpPr>
          <p:spPr>
            <a:xfrm>
              <a:off x="6679385" y="3890345"/>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9" name="椭圆 28"/>
            <p:cNvSpPr/>
            <p:nvPr/>
          </p:nvSpPr>
          <p:spPr>
            <a:xfrm>
              <a:off x="6679386" y="3890345"/>
              <a:ext cx="392218" cy="392218"/>
            </a:xfrm>
            <a:prstGeom prst="ellipse">
              <a:avLst/>
            </a:prstGeom>
            <a:gradFill>
              <a:gsLst>
                <a:gs pos="100000">
                  <a:srgbClr val="FFB850"/>
                </a:gs>
                <a:gs pos="53000">
                  <a:srgbClr val="FFC46D"/>
                </a:gs>
                <a:gs pos="0">
                  <a:srgbClr val="FFD08B"/>
                </a:gs>
              </a:gsLst>
              <a:lin ang="5400000" scaled="1"/>
            </a:gra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0" name="椭圆 67"/>
            <p:cNvSpPr/>
            <p:nvPr/>
          </p:nvSpPr>
          <p:spPr>
            <a:xfrm>
              <a:off x="675321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47" name="组合 46"/>
          <p:cNvGrpSpPr/>
          <p:nvPr/>
        </p:nvGrpSpPr>
        <p:grpSpPr>
          <a:xfrm>
            <a:off x="2958438" y="3016831"/>
            <a:ext cx="511791" cy="511791"/>
            <a:chOff x="2845451" y="5151933"/>
            <a:chExt cx="682388" cy="682388"/>
          </a:xfrm>
        </p:grpSpPr>
        <p:grpSp>
          <p:nvGrpSpPr>
            <p:cNvPr id="31" name="组合 30"/>
            <p:cNvGrpSpPr/>
            <p:nvPr/>
          </p:nvGrpSpPr>
          <p:grpSpPr>
            <a:xfrm>
              <a:off x="2845451" y="5151933"/>
              <a:ext cx="682388" cy="682388"/>
              <a:chOff x="4993868" y="2326869"/>
              <a:chExt cx="2204264" cy="2204264"/>
            </a:xfrm>
            <a:effectLst>
              <a:outerShdw blurRad="292100" dist="114300" dir="2700000" algn="tl" rotWithShape="0">
                <a:prstClr val="black">
                  <a:alpha val="25000"/>
                </a:prstClr>
              </a:outerShdw>
            </a:effectLst>
          </p:grpSpPr>
          <p:sp>
            <p:nvSpPr>
              <p:cNvPr id="32" name="任意多边形 31"/>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3" name="椭圆 32"/>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4" name="椭圆 33"/>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36" name="椭圆 35"/>
            <p:cNvSpPr/>
            <p:nvPr/>
          </p:nvSpPr>
          <p:spPr>
            <a:xfrm>
              <a:off x="2987738" y="5297432"/>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7" name="椭圆 36"/>
            <p:cNvSpPr/>
            <p:nvPr/>
          </p:nvSpPr>
          <p:spPr>
            <a:xfrm>
              <a:off x="2987739" y="5297432"/>
              <a:ext cx="392218" cy="392218"/>
            </a:xfrm>
            <a:prstGeom prst="ellipse">
              <a:avLst/>
            </a:prstGeom>
            <a:solidFill>
              <a:schemeClr val="accent3"/>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8" name="椭圆 67"/>
            <p:cNvSpPr/>
            <p:nvPr/>
          </p:nvSpPr>
          <p:spPr>
            <a:xfrm>
              <a:off x="306156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49" name="组合 48"/>
          <p:cNvGrpSpPr/>
          <p:nvPr/>
        </p:nvGrpSpPr>
        <p:grpSpPr>
          <a:xfrm>
            <a:off x="5157117" y="3016831"/>
            <a:ext cx="511791" cy="511791"/>
            <a:chOff x="6560201" y="5151933"/>
            <a:chExt cx="682388" cy="682388"/>
          </a:xfrm>
        </p:grpSpPr>
        <p:grpSp>
          <p:nvGrpSpPr>
            <p:cNvPr id="39" name="组合 38"/>
            <p:cNvGrpSpPr/>
            <p:nvPr/>
          </p:nvGrpSpPr>
          <p:grpSpPr>
            <a:xfrm>
              <a:off x="6560201" y="5151933"/>
              <a:ext cx="682388" cy="682388"/>
              <a:chOff x="4993868" y="2326869"/>
              <a:chExt cx="2204264" cy="2204264"/>
            </a:xfrm>
            <a:effectLst>
              <a:outerShdw blurRad="292100" dist="114300" dir="2700000" algn="tl" rotWithShape="0">
                <a:prstClr val="black">
                  <a:alpha val="25000"/>
                </a:prstClr>
              </a:outerShdw>
            </a:effectLst>
          </p:grpSpPr>
          <p:sp>
            <p:nvSpPr>
              <p:cNvPr id="40" name="任意多边形 39"/>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1" name="椭圆 40"/>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2" name="椭圆 41"/>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44" name="椭圆 43"/>
            <p:cNvSpPr/>
            <p:nvPr/>
          </p:nvSpPr>
          <p:spPr>
            <a:xfrm>
              <a:off x="6702488" y="5297432"/>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5" name="椭圆 44"/>
            <p:cNvSpPr/>
            <p:nvPr/>
          </p:nvSpPr>
          <p:spPr>
            <a:xfrm>
              <a:off x="6702489" y="5297432"/>
              <a:ext cx="392218" cy="392218"/>
            </a:xfrm>
            <a:prstGeom prst="ellipse">
              <a:avLst/>
            </a:prstGeom>
            <a:solidFill>
              <a:schemeClr val="accent6"/>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6" name="椭圆 67"/>
            <p:cNvSpPr/>
            <p:nvPr/>
          </p:nvSpPr>
          <p:spPr>
            <a:xfrm>
              <a:off x="677631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51" name="文本框 50"/>
          <p:cNvSpPr txBox="1"/>
          <p:nvPr/>
        </p:nvSpPr>
        <p:spPr>
          <a:xfrm>
            <a:off x="3492621" y="2428061"/>
            <a:ext cx="1542332" cy="338554"/>
          </a:xfrm>
          <a:prstGeom prst="rect">
            <a:avLst/>
          </a:prstGeom>
          <a:solidFill>
            <a:schemeClr val="accent5"/>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2" name="文本框 51"/>
          <p:cNvSpPr txBox="1"/>
          <p:nvPr/>
        </p:nvSpPr>
        <p:spPr>
          <a:xfrm>
            <a:off x="3492621" y="3094757"/>
            <a:ext cx="1542332" cy="338554"/>
          </a:xfrm>
          <a:prstGeom prst="rect">
            <a:avLst/>
          </a:prstGeom>
          <a:solidFill>
            <a:schemeClr val="accent3"/>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3" name="文本框 52"/>
          <p:cNvSpPr txBox="1"/>
          <p:nvPr/>
        </p:nvSpPr>
        <p:spPr>
          <a:xfrm>
            <a:off x="5691300" y="2428061"/>
            <a:ext cx="1542332" cy="338554"/>
          </a:xfrm>
          <a:prstGeom prst="rect">
            <a:avLst/>
          </a:prstGeom>
          <a:solidFill>
            <a:schemeClr val="accent4"/>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4" name="文本框 53"/>
          <p:cNvSpPr txBox="1"/>
          <p:nvPr/>
        </p:nvSpPr>
        <p:spPr>
          <a:xfrm>
            <a:off x="5691300" y="3094757"/>
            <a:ext cx="1542332" cy="338554"/>
          </a:xfrm>
          <a:prstGeom prst="rect">
            <a:avLst/>
          </a:prstGeom>
          <a:solidFill>
            <a:schemeClr val="accent6"/>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12" name="文本框 11"/>
          <p:cNvSpPr txBox="1"/>
          <p:nvPr/>
        </p:nvSpPr>
        <p:spPr>
          <a:xfrm>
            <a:off x="1469178" y="1584607"/>
            <a:ext cx="1061509" cy="1107996"/>
          </a:xfrm>
          <a:prstGeom prst="rect">
            <a:avLst/>
          </a:prstGeom>
          <a:noFill/>
        </p:spPr>
        <p:txBody>
          <a:bodyPr wrap="none" rtlCol="0">
            <a:spAutoFit/>
          </a:bodyPr>
          <a:lstStyle/>
          <a:p>
            <a:r>
              <a:rPr lang="en-US" altLang="zh-CN" sz="6600" dirty="0" smtClean="0">
                <a:solidFill>
                  <a:schemeClr val="accent1"/>
                </a:solidFill>
                <a:latin typeface="Impact" panose="020B0806030902050204" pitchFamily="34" charset="0"/>
                <a:ea typeface="宋体" panose="02010600030101010101" pitchFamily="2" charset="-122"/>
              </a:rPr>
              <a:t>04</a:t>
            </a:r>
            <a:endParaRPr lang="zh-CN" altLang="en-US" sz="6000" dirty="0">
              <a:solidFill>
                <a:schemeClr val="accent1"/>
              </a:solidFill>
              <a:latin typeface="Impact" panose="020B0806030902050204" pitchFamily="34" charset="0"/>
              <a:ea typeface="宋体" panose="02010600030101010101" pitchFamily="2" charset="-122"/>
            </a:endParaRPr>
          </a:p>
        </p:txBody>
      </p:sp>
      <p:pic>
        <p:nvPicPr>
          <p:cNvPr id="43" name="图片 42"/>
          <p:cNvPicPr>
            <a:picLocks noChangeAspect="1"/>
          </p:cNvPicPr>
          <p:nvPr/>
        </p:nvPicPr>
        <p:blipFill>
          <a:blip r:embed="rId3"/>
          <a:stretch>
            <a:fillRect/>
          </a:stretch>
        </p:blipFill>
        <p:spPr>
          <a:xfrm>
            <a:off x="7233632" y="246039"/>
            <a:ext cx="1335140" cy="2017951"/>
          </a:xfrm>
          <a:prstGeom prst="rect">
            <a:avLst/>
          </a:prstGeom>
        </p:spPr>
      </p:pic>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353" y="2895289"/>
            <a:ext cx="2437185" cy="2215623"/>
          </a:xfrm>
          <a:prstGeom prst="rect">
            <a:avLst/>
          </a:prstGeom>
        </p:spPr>
      </p:pic>
      <p:pic>
        <p:nvPicPr>
          <p:cNvPr id="56" name="图片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553" y="2444144"/>
            <a:ext cx="2139388" cy="1996918"/>
          </a:xfrm>
          <a:prstGeom prst="rect">
            <a:avLst/>
          </a:prstGeom>
        </p:spPr>
      </p:pic>
    </p:spTree>
    <p:extLst>
      <p:ext uri="{BB962C8B-B14F-4D97-AF65-F5344CB8AC3E}">
        <p14:creationId xmlns:p14="http://schemas.microsoft.com/office/powerpoint/2010/main" val="3916606573"/>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1+#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anim calcmode="lin" valueType="num">
                                      <p:cBhvr>
                                        <p:cTn id="17" dur="1000" fill="hold"/>
                                        <p:tgtEl>
                                          <p:spTgt spid="43"/>
                                        </p:tgtEl>
                                        <p:attrNameLst>
                                          <p:attrName>ppt_x</p:attrName>
                                        </p:attrNameLst>
                                      </p:cBhvr>
                                      <p:tavLst>
                                        <p:tav tm="0">
                                          <p:val>
                                            <p:strVal val="#ppt_x"/>
                                          </p:val>
                                        </p:tav>
                                        <p:tav tm="100000">
                                          <p:val>
                                            <p:strVal val="#ppt_x"/>
                                          </p:val>
                                        </p:tav>
                                      </p:tavLst>
                                    </p:anim>
                                    <p:anim calcmode="lin" valueType="num">
                                      <p:cBhvr>
                                        <p:cTn id="18" dur="1000" fill="hold"/>
                                        <p:tgtEl>
                                          <p:spTgt spid="43"/>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300"/>
                                        <p:tgtEl>
                                          <p:spTgt spid="13"/>
                                        </p:tgtEl>
                                      </p:cBhvr>
                                    </p:animEffect>
                                  </p:childTnLst>
                                </p:cTn>
                              </p:par>
                            </p:childTnLst>
                          </p:cTn>
                        </p:par>
                        <p:par>
                          <p:cTn id="28" fill="hold">
                            <p:stCondLst>
                              <p:cond delay="18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3">
                                            <p:txEl>
                                              <p:pRg st="0" end="0"/>
                                            </p:txEl>
                                          </p:spTgt>
                                        </p:tgtEl>
                                      </p:cBhvr>
                                    </p:animEffect>
                                  </p:childTnLst>
                                </p:cTn>
                              </p:par>
                            </p:childTnLst>
                          </p:cTn>
                        </p:par>
                        <p:par>
                          <p:cTn id="36" fill="hold">
                            <p:stCondLst>
                              <p:cond delay="2650"/>
                            </p:stCondLst>
                            <p:childTnLst>
                              <p:par>
                                <p:cTn id="37" presetID="26" presetClass="entr" presetSubtype="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87">
                                          <p:stCondLst>
                                            <p:cond delay="0"/>
                                          </p:stCondLst>
                                        </p:cTn>
                                        <p:tgtEl>
                                          <p:spTgt spid="48"/>
                                        </p:tgtEl>
                                      </p:cBhvr>
                                    </p:animEffect>
                                    <p:anim calcmode="lin" valueType="num">
                                      <p:cBhvr>
                                        <p:cTn id="40" dur="273"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100"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100" tmFilter="0, 0; 0.125,0.2665; 0.25,0.4; 0.375,0.465; 0.5,0.5;  0.625,0.535; 0.75,0.6; 0.875,0.7335; 1,1">
                                          <p:stCondLst>
                                            <p:cond delay="100"/>
                                          </p:stCondLst>
                                        </p:cTn>
                                        <p:tgtEl>
                                          <p:spTgt spid="48"/>
                                        </p:tgtEl>
                                        <p:attrNameLst>
                                          <p:attrName>ppt_y</p:attrName>
                                        </p:attrNameLst>
                                      </p:cBhvr>
                                      <p:tavLst>
                                        <p:tav tm="0" fmla="#ppt_y-sin(pi*$)/9">
                                          <p:val>
                                            <p:fltVal val="0"/>
                                          </p:val>
                                        </p:tav>
                                        <p:tav tm="100000">
                                          <p:val>
                                            <p:fltVal val="1"/>
                                          </p:val>
                                        </p:tav>
                                      </p:tavLst>
                                    </p:anim>
                                    <p:anim calcmode="lin" valueType="num">
                                      <p:cBhvr>
                                        <p:cTn id="43" dur="50" tmFilter="0, 0; 0.125,0.2665; 0.25,0.4; 0.375,0.465; 0.5,0.5;  0.625,0.535; 0.75,0.6; 0.875,0.7335; 1,1">
                                          <p:stCondLst>
                                            <p:cond delay="199"/>
                                          </p:stCondLst>
                                        </p:cTn>
                                        <p:tgtEl>
                                          <p:spTgt spid="48"/>
                                        </p:tgtEl>
                                        <p:attrNameLst>
                                          <p:attrName>ppt_y</p:attrName>
                                        </p:attrNameLst>
                                      </p:cBhvr>
                                      <p:tavLst>
                                        <p:tav tm="0" fmla="#ppt_y-sin(pi*$)/27">
                                          <p:val>
                                            <p:fltVal val="0"/>
                                          </p:val>
                                        </p:tav>
                                        <p:tav tm="100000">
                                          <p:val>
                                            <p:fltVal val="1"/>
                                          </p:val>
                                        </p:tav>
                                      </p:tavLst>
                                    </p:anim>
                                    <p:anim calcmode="lin" valueType="num">
                                      <p:cBhvr>
                                        <p:cTn id="44" dur="25" tmFilter="0, 0; 0.125,0.2665; 0.25,0.4; 0.375,0.465; 0.5,0.5;  0.625,0.535; 0.75,0.6; 0.875,0.7335; 1,1">
                                          <p:stCondLst>
                                            <p:cond delay="248"/>
                                          </p:stCondLst>
                                        </p:cTn>
                                        <p:tgtEl>
                                          <p:spTgt spid="48"/>
                                        </p:tgtEl>
                                        <p:attrNameLst>
                                          <p:attrName>ppt_y</p:attrName>
                                        </p:attrNameLst>
                                      </p:cBhvr>
                                      <p:tavLst>
                                        <p:tav tm="0" fmla="#ppt_y-sin(pi*$)/81">
                                          <p:val>
                                            <p:fltVal val="0"/>
                                          </p:val>
                                        </p:tav>
                                        <p:tav tm="100000">
                                          <p:val>
                                            <p:fltVal val="1"/>
                                          </p:val>
                                        </p:tav>
                                      </p:tavLst>
                                    </p:anim>
                                    <p:animScale>
                                      <p:cBhvr>
                                        <p:cTn id="45" dur="4">
                                          <p:stCondLst>
                                            <p:cond delay="98"/>
                                          </p:stCondLst>
                                        </p:cTn>
                                        <p:tgtEl>
                                          <p:spTgt spid="48"/>
                                        </p:tgtEl>
                                      </p:cBhvr>
                                      <p:to x="100000" y="60000"/>
                                    </p:animScale>
                                    <p:animScale>
                                      <p:cBhvr>
                                        <p:cTn id="46" dur="25" decel="50000">
                                          <p:stCondLst>
                                            <p:cond delay="101"/>
                                          </p:stCondLst>
                                        </p:cTn>
                                        <p:tgtEl>
                                          <p:spTgt spid="48"/>
                                        </p:tgtEl>
                                      </p:cBhvr>
                                      <p:to x="100000" y="100000"/>
                                    </p:animScale>
                                    <p:animScale>
                                      <p:cBhvr>
                                        <p:cTn id="47" dur="4">
                                          <p:stCondLst>
                                            <p:cond delay="197"/>
                                          </p:stCondLst>
                                        </p:cTn>
                                        <p:tgtEl>
                                          <p:spTgt spid="48"/>
                                        </p:tgtEl>
                                      </p:cBhvr>
                                      <p:to x="100000" y="80000"/>
                                    </p:animScale>
                                    <p:animScale>
                                      <p:cBhvr>
                                        <p:cTn id="48" dur="25" decel="50000">
                                          <p:stCondLst>
                                            <p:cond delay="201"/>
                                          </p:stCondLst>
                                        </p:cTn>
                                        <p:tgtEl>
                                          <p:spTgt spid="48"/>
                                        </p:tgtEl>
                                      </p:cBhvr>
                                      <p:to x="100000" y="100000"/>
                                    </p:animScale>
                                    <p:animScale>
                                      <p:cBhvr>
                                        <p:cTn id="49" dur="4">
                                          <p:stCondLst>
                                            <p:cond delay="246"/>
                                          </p:stCondLst>
                                        </p:cTn>
                                        <p:tgtEl>
                                          <p:spTgt spid="48"/>
                                        </p:tgtEl>
                                      </p:cBhvr>
                                      <p:to x="100000" y="90000"/>
                                    </p:animScale>
                                    <p:animScale>
                                      <p:cBhvr>
                                        <p:cTn id="50" dur="25" decel="50000">
                                          <p:stCondLst>
                                            <p:cond delay="250"/>
                                          </p:stCondLst>
                                        </p:cTn>
                                        <p:tgtEl>
                                          <p:spTgt spid="48"/>
                                        </p:tgtEl>
                                      </p:cBhvr>
                                      <p:to x="100000" y="100000"/>
                                    </p:animScale>
                                    <p:animScale>
                                      <p:cBhvr>
                                        <p:cTn id="51" dur="4">
                                          <p:stCondLst>
                                            <p:cond delay="271"/>
                                          </p:stCondLst>
                                        </p:cTn>
                                        <p:tgtEl>
                                          <p:spTgt spid="48"/>
                                        </p:tgtEl>
                                      </p:cBhvr>
                                      <p:to x="100000" y="95000"/>
                                    </p:animScale>
                                    <p:animScale>
                                      <p:cBhvr>
                                        <p:cTn id="52" dur="25" decel="50000">
                                          <p:stCondLst>
                                            <p:cond delay="275"/>
                                          </p:stCondLst>
                                        </p:cTn>
                                        <p:tgtEl>
                                          <p:spTgt spid="48"/>
                                        </p:tgtEl>
                                      </p:cBhvr>
                                      <p:to x="100000" y="100000"/>
                                    </p:animScale>
                                  </p:childTnLst>
                                </p:cTn>
                              </p:par>
                            </p:childTnLst>
                          </p:cTn>
                        </p:par>
                        <p:par>
                          <p:cTn id="53" fill="hold">
                            <p:stCondLst>
                              <p:cond delay="2950"/>
                            </p:stCondLst>
                            <p:childTnLst>
                              <p:par>
                                <p:cTn id="54" presetID="26"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down)">
                                      <p:cBhvr>
                                        <p:cTn id="56" dur="87">
                                          <p:stCondLst>
                                            <p:cond delay="0"/>
                                          </p:stCondLst>
                                        </p:cTn>
                                        <p:tgtEl>
                                          <p:spTgt spid="50"/>
                                        </p:tgtEl>
                                      </p:cBhvr>
                                    </p:animEffect>
                                    <p:anim calcmode="lin" valueType="num">
                                      <p:cBhvr>
                                        <p:cTn id="57" dur="273"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8" dur="100"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9" dur="100" tmFilter="0, 0; 0.125,0.2665; 0.25,0.4; 0.375,0.465; 0.5,0.5;  0.625,0.535; 0.75,0.6; 0.875,0.7335; 1,1">
                                          <p:stCondLst>
                                            <p:cond delay="100"/>
                                          </p:stCondLst>
                                        </p:cTn>
                                        <p:tgtEl>
                                          <p:spTgt spid="50"/>
                                        </p:tgtEl>
                                        <p:attrNameLst>
                                          <p:attrName>ppt_y</p:attrName>
                                        </p:attrNameLst>
                                      </p:cBhvr>
                                      <p:tavLst>
                                        <p:tav tm="0" fmla="#ppt_y-sin(pi*$)/9">
                                          <p:val>
                                            <p:fltVal val="0"/>
                                          </p:val>
                                        </p:tav>
                                        <p:tav tm="100000">
                                          <p:val>
                                            <p:fltVal val="1"/>
                                          </p:val>
                                        </p:tav>
                                      </p:tavLst>
                                    </p:anim>
                                    <p:anim calcmode="lin" valueType="num">
                                      <p:cBhvr>
                                        <p:cTn id="60" dur="50" tmFilter="0, 0; 0.125,0.2665; 0.25,0.4; 0.375,0.465; 0.5,0.5;  0.625,0.535; 0.75,0.6; 0.875,0.7335; 1,1">
                                          <p:stCondLst>
                                            <p:cond delay="199"/>
                                          </p:stCondLst>
                                        </p:cTn>
                                        <p:tgtEl>
                                          <p:spTgt spid="50"/>
                                        </p:tgtEl>
                                        <p:attrNameLst>
                                          <p:attrName>ppt_y</p:attrName>
                                        </p:attrNameLst>
                                      </p:cBhvr>
                                      <p:tavLst>
                                        <p:tav tm="0" fmla="#ppt_y-sin(pi*$)/27">
                                          <p:val>
                                            <p:fltVal val="0"/>
                                          </p:val>
                                        </p:tav>
                                        <p:tav tm="100000">
                                          <p:val>
                                            <p:fltVal val="1"/>
                                          </p:val>
                                        </p:tav>
                                      </p:tavLst>
                                    </p:anim>
                                    <p:anim calcmode="lin" valueType="num">
                                      <p:cBhvr>
                                        <p:cTn id="61" dur="25" tmFilter="0, 0; 0.125,0.2665; 0.25,0.4; 0.375,0.465; 0.5,0.5;  0.625,0.535; 0.75,0.6; 0.875,0.7335; 1,1">
                                          <p:stCondLst>
                                            <p:cond delay="248"/>
                                          </p:stCondLst>
                                        </p:cTn>
                                        <p:tgtEl>
                                          <p:spTgt spid="50"/>
                                        </p:tgtEl>
                                        <p:attrNameLst>
                                          <p:attrName>ppt_y</p:attrName>
                                        </p:attrNameLst>
                                      </p:cBhvr>
                                      <p:tavLst>
                                        <p:tav tm="0" fmla="#ppt_y-sin(pi*$)/81">
                                          <p:val>
                                            <p:fltVal val="0"/>
                                          </p:val>
                                        </p:tav>
                                        <p:tav tm="100000">
                                          <p:val>
                                            <p:fltVal val="1"/>
                                          </p:val>
                                        </p:tav>
                                      </p:tavLst>
                                    </p:anim>
                                    <p:animScale>
                                      <p:cBhvr>
                                        <p:cTn id="62" dur="4">
                                          <p:stCondLst>
                                            <p:cond delay="98"/>
                                          </p:stCondLst>
                                        </p:cTn>
                                        <p:tgtEl>
                                          <p:spTgt spid="50"/>
                                        </p:tgtEl>
                                      </p:cBhvr>
                                      <p:to x="100000" y="60000"/>
                                    </p:animScale>
                                    <p:animScale>
                                      <p:cBhvr>
                                        <p:cTn id="63" dur="25" decel="50000">
                                          <p:stCondLst>
                                            <p:cond delay="101"/>
                                          </p:stCondLst>
                                        </p:cTn>
                                        <p:tgtEl>
                                          <p:spTgt spid="50"/>
                                        </p:tgtEl>
                                      </p:cBhvr>
                                      <p:to x="100000" y="100000"/>
                                    </p:animScale>
                                    <p:animScale>
                                      <p:cBhvr>
                                        <p:cTn id="64" dur="4">
                                          <p:stCondLst>
                                            <p:cond delay="197"/>
                                          </p:stCondLst>
                                        </p:cTn>
                                        <p:tgtEl>
                                          <p:spTgt spid="50"/>
                                        </p:tgtEl>
                                      </p:cBhvr>
                                      <p:to x="100000" y="80000"/>
                                    </p:animScale>
                                    <p:animScale>
                                      <p:cBhvr>
                                        <p:cTn id="65" dur="25" decel="50000">
                                          <p:stCondLst>
                                            <p:cond delay="201"/>
                                          </p:stCondLst>
                                        </p:cTn>
                                        <p:tgtEl>
                                          <p:spTgt spid="50"/>
                                        </p:tgtEl>
                                      </p:cBhvr>
                                      <p:to x="100000" y="100000"/>
                                    </p:animScale>
                                    <p:animScale>
                                      <p:cBhvr>
                                        <p:cTn id="66" dur="4">
                                          <p:stCondLst>
                                            <p:cond delay="246"/>
                                          </p:stCondLst>
                                        </p:cTn>
                                        <p:tgtEl>
                                          <p:spTgt spid="50"/>
                                        </p:tgtEl>
                                      </p:cBhvr>
                                      <p:to x="100000" y="90000"/>
                                    </p:animScale>
                                    <p:animScale>
                                      <p:cBhvr>
                                        <p:cTn id="67" dur="25" decel="50000">
                                          <p:stCondLst>
                                            <p:cond delay="250"/>
                                          </p:stCondLst>
                                        </p:cTn>
                                        <p:tgtEl>
                                          <p:spTgt spid="50"/>
                                        </p:tgtEl>
                                      </p:cBhvr>
                                      <p:to x="100000" y="100000"/>
                                    </p:animScale>
                                    <p:animScale>
                                      <p:cBhvr>
                                        <p:cTn id="68" dur="4">
                                          <p:stCondLst>
                                            <p:cond delay="271"/>
                                          </p:stCondLst>
                                        </p:cTn>
                                        <p:tgtEl>
                                          <p:spTgt spid="50"/>
                                        </p:tgtEl>
                                      </p:cBhvr>
                                      <p:to x="100000" y="95000"/>
                                    </p:animScale>
                                    <p:animScale>
                                      <p:cBhvr>
                                        <p:cTn id="69" dur="25" decel="50000">
                                          <p:stCondLst>
                                            <p:cond delay="275"/>
                                          </p:stCondLst>
                                        </p:cTn>
                                        <p:tgtEl>
                                          <p:spTgt spid="50"/>
                                        </p:tgtEl>
                                      </p:cBhvr>
                                      <p:to x="100000" y="100000"/>
                                    </p:animScale>
                                  </p:childTnLst>
                                </p:cTn>
                              </p:par>
                            </p:childTnLst>
                          </p:cTn>
                        </p:par>
                        <p:par>
                          <p:cTn id="70" fill="hold">
                            <p:stCondLst>
                              <p:cond delay="3250"/>
                            </p:stCondLst>
                            <p:childTnLst>
                              <p:par>
                                <p:cTn id="71" presetID="26" presetClass="entr" presetSubtype="0"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down)">
                                      <p:cBhvr>
                                        <p:cTn id="73" dur="87">
                                          <p:stCondLst>
                                            <p:cond delay="0"/>
                                          </p:stCondLst>
                                        </p:cTn>
                                        <p:tgtEl>
                                          <p:spTgt spid="47"/>
                                        </p:tgtEl>
                                      </p:cBhvr>
                                    </p:animEffect>
                                    <p:anim calcmode="lin" valueType="num">
                                      <p:cBhvr>
                                        <p:cTn id="74" dur="273"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75" dur="100"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76" dur="100" tmFilter="0, 0; 0.125,0.2665; 0.25,0.4; 0.375,0.465; 0.5,0.5;  0.625,0.535; 0.75,0.6; 0.875,0.7335; 1,1">
                                          <p:stCondLst>
                                            <p:cond delay="100"/>
                                          </p:stCondLst>
                                        </p:cTn>
                                        <p:tgtEl>
                                          <p:spTgt spid="47"/>
                                        </p:tgtEl>
                                        <p:attrNameLst>
                                          <p:attrName>ppt_y</p:attrName>
                                        </p:attrNameLst>
                                      </p:cBhvr>
                                      <p:tavLst>
                                        <p:tav tm="0" fmla="#ppt_y-sin(pi*$)/9">
                                          <p:val>
                                            <p:fltVal val="0"/>
                                          </p:val>
                                        </p:tav>
                                        <p:tav tm="100000">
                                          <p:val>
                                            <p:fltVal val="1"/>
                                          </p:val>
                                        </p:tav>
                                      </p:tavLst>
                                    </p:anim>
                                    <p:anim calcmode="lin" valueType="num">
                                      <p:cBhvr>
                                        <p:cTn id="77" dur="50" tmFilter="0, 0; 0.125,0.2665; 0.25,0.4; 0.375,0.465; 0.5,0.5;  0.625,0.535; 0.75,0.6; 0.875,0.7335; 1,1">
                                          <p:stCondLst>
                                            <p:cond delay="199"/>
                                          </p:stCondLst>
                                        </p:cTn>
                                        <p:tgtEl>
                                          <p:spTgt spid="47"/>
                                        </p:tgtEl>
                                        <p:attrNameLst>
                                          <p:attrName>ppt_y</p:attrName>
                                        </p:attrNameLst>
                                      </p:cBhvr>
                                      <p:tavLst>
                                        <p:tav tm="0" fmla="#ppt_y-sin(pi*$)/27">
                                          <p:val>
                                            <p:fltVal val="0"/>
                                          </p:val>
                                        </p:tav>
                                        <p:tav tm="100000">
                                          <p:val>
                                            <p:fltVal val="1"/>
                                          </p:val>
                                        </p:tav>
                                      </p:tavLst>
                                    </p:anim>
                                    <p:anim calcmode="lin" valueType="num">
                                      <p:cBhvr>
                                        <p:cTn id="78" dur="25" tmFilter="0, 0; 0.125,0.2665; 0.25,0.4; 0.375,0.465; 0.5,0.5;  0.625,0.535; 0.75,0.6; 0.875,0.7335; 1,1">
                                          <p:stCondLst>
                                            <p:cond delay="248"/>
                                          </p:stCondLst>
                                        </p:cTn>
                                        <p:tgtEl>
                                          <p:spTgt spid="47"/>
                                        </p:tgtEl>
                                        <p:attrNameLst>
                                          <p:attrName>ppt_y</p:attrName>
                                        </p:attrNameLst>
                                      </p:cBhvr>
                                      <p:tavLst>
                                        <p:tav tm="0" fmla="#ppt_y-sin(pi*$)/81">
                                          <p:val>
                                            <p:fltVal val="0"/>
                                          </p:val>
                                        </p:tav>
                                        <p:tav tm="100000">
                                          <p:val>
                                            <p:fltVal val="1"/>
                                          </p:val>
                                        </p:tav>
                                      </p:tavLst>
                                    </p:anim>
                                    <p:animScale>
                                      <p:cBhvr>
                                        <p:cTn id="79" dur="4">
                                          <p:stCondLst>
                                            <p:cond delay="98"/>
                                          </p:stCondLst>
                                        </p:cTn>
                                        <p:tgtEl>
                                          <p:spTgt spid="47"/>
                                        </p:tgtEl>
                                      </p:cBhvr>
                                      <p:to x="100000" y="60000"/>
                                    </p:animScale>
                                    <p:animScale>
                                      <p:cBhvr>
                                        <p:cTn id="80" dur="25" decel="50000">
                                          <p:stCondLst>
                                            <p:cond delay="101"/>
                                          </p:stCondLst>
                                        </p:cTn>
                                        <p:tgtEl>
                                          <p:spTgt spid="47"/>
                                        </p:tgtEl>
                                      </p:cBhvr>
                                      <p:to x="100000" y="100000"/>
                                    </p:animScale>
                                    <p:animScale>
                                      <p:cBhvr>
                                        <p:cTn id="81" dur="4">
                                          <p:stCondLst>
                                            <p:cond delay="197"/>
                                          </p:stCondLst>
                                        </p:cTn>
                                        <p:tgtEl>
                                          <p:spTgt spid="47"/>
                                        </p:tgtEl>
                                      </p:cBhvr>
                                      <p:to x="100000" y="80000"/>
                                    </p:animScale>
                                    <p:animScale>
                                      <p:cBhvr>
                                        <p:cTn id="82" dur="25" decel="50000">
                                          <p:stCondLst>
                                            <p:cond delay="201"/>
                                          </p:stCondLst>
                                        </p:cTn>
                                        <p:tgtEl>
                                          <p:spTgt spid="47"/>
                                        </p:tgtEl>
                                      </p:cBhvr>
                                      <p:to x="100000" y="100000"/>
                                    </p:animScale>
                                    <p:animScale>
                                      <p:cBhvr>
                                        <p:cTn id="83" dur="4">
                                          <p:stCondLst>
                                            <p:cond delay="246"/>
                                          </p:stCondLst>
                                        </p:cTn>
                                        <p:tgtEl>
                                          <p:spTgt spid="47"/>
                                        </p:tgtEl>
                                      </p:cBhvr>
                                      <p:to x="100000" y="90000"/>
                                    </p:animScale>
                                    <p:animScale>
                                      <p:cBhvr>
                                        <p:cTn id="84" dur="25" decel="50000">
                                          <p:stCondLst>
                                            <p:cond delay="250"/>
                                          </p:stCondLst>
                                        </p:cTn>
                                        <p:tgtEl>
                                          <p:spTgt spid="47"/>
                                        </p:tgtEl>
                                      </p:cBhvr>
                                      <p:to x="100000" y="100000"/>
                                    </p:animScale>
                                    <p:animScale>
                                      <p:cBhvr>
                                        <p:cTn id="85" dur="4">
                                          <p:stCondLst>
                                            <p:cond delay="271"/>
                                          </p:stCondLst>
                                        </p:cTn>
                                        <p:tgtEl>
                                          <p:spTgt spid="47"/>
                                        </p:tgtEl>
                                      </p:cBhvr>
                                      <p:to x="100000" y="95000"/>
                                    </p:animScale>
                                    <p:animScale>
                                      <p:cBhvr>
                                        <p:cTn id="86" dur="25" decel="50000">
                                          <p:stCondLst>
                                            <p:cond delay="275"/>
                                          </p:stCondLst>
                                        </p:cTn>
                                        <p:tgtEl>
                                          <p:spTgt spid="47"/>
                                        </p:tgtEl>
                                      </p:cBhvr>
                                      <p:to x="100000" y="100000"/>
                                    </p:animScale>
                                  </p:childTnLst>
                                </p:cTn>
                              </p:par>
                            </p:childTnLst>
                          </p:cTn>
                        </p:par>
                        <p:par>
                          <p:cTn id="87" fill="hold">
                            <p:stCondLst>
                              <p:cond delay="3550"/>
                            </p:stCondLst>
                            <p:childTnLst>
                              <p:par>
                                <p:cTn id="88" presetID="26" presetClass="entr" presetSubtype="0"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down)">
                                      <p:cBhvr>
                                        <p:cTn id="90" dur="87">
                                          <p:stCondLst>
                                            <p:cond delay="0"/>
                                          </p:stCondLst>
                                        </p:cTn>
                                        <p:tgtEl>
                                          <p:spTgt spid="49"/>
                                        </p:tgtEl>
                                      </p:cBhvr>
                                    </p:animEffect>
                                    <p:anim calcmode="lin" valueType="num">
                                      <p:cBhvr>
                                        <p:cTn id="91" dur="273"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92" dur="100"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93" dur="100" tmFilter="0, 0; 0.125,0.2665; 0.25,0.4; 0.375,0.465; 0.5,0.5;  0.625,0.535; 0.75,0.6; 0.875,0.7335; 1,1">
                                          <p:stCondLst>
                                            <p:cond delay="100"/>
                                          </p:stCondLst>
                                        </p:cTn>
                                        <p:tgtEl>
                                          <p:spTgt spid="49"/>
                                        </p:tgtEl>
                                        <p:attrNameLst>
                                          <p:attrName>ppt_y</p:attrName>
                                        </p:attrNameLst>
                                      </p:cBhvr>
                                      <p:tavLst>
                                        <p:tav tm="0" fmla="#ppt_y-sin(pi*$)/9">
                                          <p:val>
                                            <p:fltVal val="0"/>
                                          </p:val>
                                        </p:tav>
                                        <p:tav tm="100000">
                                          <p:val>
                                            <p:fltVal val="1"/>
                                          </p:val>
                                        </p:tav>
                                      </p:tavLst>
                                    </p:anim>
                                    <p:anim calcmode="lin" valueType="num">
                                      <p:cBhvr>
                                        <p:cTn id="94" dur="50" tmFilter="0, 0; 0.125,0.2665; 0.25,0.4; 0.375,0.465; 0.5,0.5;  0.625,0.535; 0.75,0.6; 0.875,0.7335; 1,1">
                                          <p:stCondLst>
                                            <p:cond delay="199"/>
                                          </p:stCondLst>
                                        </p:cTn>
                                        <p:tgtEl>
                                          <p:spTgt spid="49"/>
                                        </p:tgtEl>
                                        <p:attrNameLst>
                                          <p:attrName>ppt_y</p:attrName>
                                        </p:attrNameLst>
                                      </p:cBhvr>
                                      <p:tavLst>
                                        <p:tav tm="0" fmla="#ppt_y-sin(pi*$)/27">
                                          <p:val>
                                            <p:fltVal val="0"/>
                                          </p:val>
                                        </p:tav>
                                        <p:tav tm="100000">
                                          <p:val>
                                            <p:fltVal val="1"/>
                                          </p:val>
                                        </p:tav>
                                      </p:tavLst>
                                    </p:anim>
                                    <p:anim calcmode="lin" valueType="num">
                                      <p:cBhvr>
                                        <p:cTn id="95" dur="25" tmFilter="0, 0; 0.125,0.2665; 0.25,0.4; 0.375,0.465; 0.5,0.5;  0.625,0.535; 0.75,0.6; 0.875,0.7335; 1,1">
                                          <p:stCondLst>
                                            <p:cond delay="248"/>
                                          </p:stCondLst>
                                        </p:cTn>
                                        <p:tgtEl>
                                          <p:spTgt spid="49"/>
                                        </p:tgtEl>
                                        <p:attrNameLst>
                                          <p:attrName>ppt_y</p:attrName>
                                        </p:attrNameLst>
                                      </p:cBhvr>
                                      <p:tavLst>
                                        <p:tav tm="0" fmla="#ppt_y-sin(pi*$)/81">
                                          <p:val>
                                            <p:fltVal val="0"/>
                                          </p:val>
                                        </p:tav>
                                        <p:tav tm="100000">
                                          <p:val>
                                            <p:fltVal val="1"/>
                                          </p:val>
                                        </p:tav>
                                      </p:tavLst>
                                    </p:anim>
                                    <p:animScale>
                                      <p:cBhvr>
                                        <p:cTn id="96" dur="4">
                                          <p:stCondLst>
                                            <p:cond delay="98"/>
                                          </p:stCondLst>
                                        </p:cTn>
                                        <p:tgtEl>
                                          <p:spTgt spid="49"/>
                                        </p:tgtEl>
                                      </p:cBhvr>
                                      <p:to x="100000" y="60000"/>
                                    </p:animScale>
                                    <p:animScale>
                                      <p:cBhvr>
                                        <p:cTn id="97" dur="25" decel="50000">
                                          <p:stCondLst>
                                            <p:cond delay="101"/>
                                          </p:stCondLst>
                                        </p:cTn>
                                        <p:tgtEl>
                                          <p:spTgt spid="49"/>
                                        </p:tgtEl>
                                      </p:cBhvr>
                                      <p:to x="100000" y="100000"/>
                                    </p:animScale>
                                    <p:animScale>
                                      <p:cBhvr>
                                        <p:cTn id="98" dur="4">
                                          <p:stCondLst>
                                            <p:cond delay="197"/>
                                          </p:stCondLst>
                                        </p:cTn>
                                        <p:tgtEl>
                                          <p:spTgt spid="49"/>
                                        </p:tgtEl>
                                      </p:cBhvr>
                                      <p:to x="100000" y="80000"/>
                                    </p:animScale>
                                    <p:animScale>
                                      <p:cBhvr>
                                        <p:cTn id="99" dur="25" decel="50000">
                                          <p:stCondLst>
                                            <p:cond delay="201"/>
                                          </p:stCondLst>
                                        </p:cTn>
                                        <p:tgtEl>
                                          <p:spTgt spid="49"/>
                                        </p:tgtEl>
                                      </p:cBhvr>
                                      <p:to x="100000" y="100000"/>
                                    </p:animScale>
                                    <p:animScale>
                                      <p:cBhvr>
                                        <p:cTn id="100" dur="4">
                                          <p:stCondLst>
                                            <p:cond delay="246"/>
                                          </p:stCondLst>
                                        </p:cTn>
                                        <p:tgtEl>
                                          <p:spTgt spid="49"/>
                                        </p:tgtEl>
                                      </p:cBhvr>
                                      <p:to x="100000" y="90000"/>
                                    </p:animScale>
                                    <p:animScale>
                                      <p:cBhvr>
                                        <p:cTn id="101" dur="25" decel="50000">
                                          <p:stCondLst>
                                            <p:cond delay="250"/>
                                          </p:stCondLst>
                                        </p:cTn>
                                        <p:tgtEl>
                                          <p:spTgt spid="49"/>
                                        </p:tgtEl>
                                      </p:cBhvr>
                                      <p:to x="100000" y="100000"/>
                                    </p:animScale>
                                    <p:animScale>
                                      <p:cBhvr>
                                        <p:cTn id="102" dur="4">
                                          <p:stCondLst>
                                            <p:cond delay="271"/>
                                          </p:stCondLst>
                                        </p:cTn>
                                        <p:tgtEl>
                                          <p:spTgt spid="49"/>
                                        </p:tgtEl>
                                      </p:cBhvr>
                                      <p:to x="100000" y="95000"/>
                                    </p:animScale>
                                    <p:animScale>
                                      <p:cBhvr>
                                        <p:cTn id="103" dur="25" decel="50000">
                                          <p:stCondLst>
                                            <p:cond delay="275"/>
                                          </p:stCondLst>
                                        </p:cTn>
                                        <p:tgtEl>
                                          <p:spTgt spid="49"/>
                                        </p:tgtEl>
                                      </p:cBhvr>
                                      <p:to x="100000" y="100000"/>
                                    </p:animScale>
                                  </p:childTnLst>
                                </p:cTn>
                              </p:par>
                            </p:childTnLst>
                          </p:cTn>
                        </p:par>
                        <p:par>
                          <p:cTn id="104" fill="hold">
                            <p:stCondLst>
                              <p:cond delay="385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51"/>
                                        </p:tgtEl>
                                        <p:attrNameLst>
                                          <p:attrName>style.visibility</p:attrName>
                                        </p:attrNameLst>
                                      </p:cBhvr>
                                      <p:to>
                                        <p:strVal val="visible"/>
                                      </p:to>
                                    </p:set>
                                    <p:anim calcmode="lin" valueType="num">
                                      <p:cBhvr>
                                        <p:cTn id="107" dur="3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08" dur="300" fill="hold"/>
                                        <p:tgtEl>
                                          <p:spTgt spid="51"/>
                                        </p:tgtEl>
                                        <p:attrNameLst>
                                          <p:attrName>ppt_y</p:attrName>
                                        </p:attrNameLst>
                                      </p:cBhvr>
                                      <p:tavLst>
                                        <p:tav tm="0">
                                          <p:val>
                                            <p:strVal val="#ppt_y"/>
                                          </p:val>
                                        </p:tav>
                                        <p:tav tm="100000">
                                          <p:val>
                                            <p:strVal val="#ppt_y"/>
                                          </p:val>
                                        </p:tav>
                                      </p:tavLst>
                                    </p:anim>
                                    <p:anim calcmode="lin" valueType="num">
                                      <p:cBhvr>
                                        <p:cTn id="109" dur="3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10" dur="3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300" tmFilter="0,0; .5, 1; 1, 1"/>
                                        <p:tgtEl>
                                          <p:spTgt spid="51"/>
                                        </p:tgtEl>
                                      </p:cBhvr>
                                    </p:animEffect>
                                  </p:childTnLst>
                                </p:cTn>
                              </p:par>
                            </p:childTnLst>
                          </p:cTn>
                        </p:par>
                        <p:par>
                          <p:cTn id="112" fill="hold">
                            <p:stCondLst>
                              <p:cond delay="430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52"/>
                                        </p:tgtEl>
                                        <p:attrNameLst>
                                          <p:attrName>style.visibility</p:attrName>
                                        </p:attrNameLst>
                                      </p:cBhvr>
                                      <p:to>
                                        <p:strVal val="visible"/>
                                      </p:to>
                                    </p:set>
                                    <p:anim calcmode="lin" valueType="num">
                                      <p:cBhvr>
                                        <p:cTn id="115" dur="3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16" dur="300" fill="hold"/>
                                        <p:tgtEl>
                                          <p:spTgt spid="52"/>
                                        </p:tgtEl>
                                        <p:attrNameLst>
                                          <p:attrName>ppt_y</p:attrName>
                                        </p:attrNameLst>
                                      </p:cBhvr>
                                      <p:tavLst>
                                        <p:tav tm="0">
                                          <p:val>
                                            <p:strVal val="#ppt_y"/>
                                          </p:val>
                                        </p:tav>
                                        <p:tav tm="100000">
                                          <p:val>
                                            <p:strVal val="#ppt_y"/>
                                          </p:val>
                                        </p:tav>
                                      </p:tavLst>
                                    </p:anim>
                                    <p:anim calcmode="lin" valueType="num">
                                      <p:cBhvr>
                                        <p:cTn id="117" dur="3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18" dur="3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300" tmFilter="0,0; .5, 1; 1, 1"/>
                                        <p:tgtEl>
                                          <p:spTgt spid="52"/>
                                        </p:tgtEl>
                                      </p:cBhvr>
                                    </p:animEffect>
                                  </p:childTnLst>
                                </p:cTn>
                              </p:par>
                            </p:childTnLst>
                          </p:cTn>
                        </p:par>
                        <p:par>
                          <p:cTn id="120" fill="hold">
                            <p:stCondLst>
                              <p:cond delay="4750"/>
                            </p:stCondLst>
                            <p:childTnLst>
                              <p:par>
                                <p:cTn id="121" presetID="41" presetClass="entr" presetSubtype="0" fill="hold" grpId="0" nodeType="afterEffect">
                                  <p:stCondLst>
                                    <p:cond delay="0"/>
                                  </p:stCondLst>
                                  <p:iterate type="lt">
                                    <p:tmPct val="10000"/>
                                  </p:iterate>
                                  <p:childTnLst>
                                    <p:set>
                                      <p:cBhvr>
                                        <p:cTn id="122" dur="1" fill="hold">
                                          <p:stCondLst>
                                            <p:cond delay="0"/>
                                          </p:stCondLst>
                                        </p:cTn>
                                        <p:tgtEl>
                                          <p:spTgt spid="53"/>
                                        </p:tgtEl>
                                        <p:attrNameLst>
                                          <p:attrName>style.visibility</p:attrName>
                                        </p:attrNameLst>
                                      </p:cBhvr>
                                      <p:to>
                                        <p:strVal val="visible"/>
                                      </p:to>
                                    </p:set>
                                    <p:anim calcmode="lin" valueType="num">
                                      <p:cBhvr>
                                        <p:cTn id="123" dur="3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24" dur="300" fill="hold"/>
                                        <p:tgtEl>
                                          <p:spTgt spid="53"/>
                                        </p:tgtEl>
                                        <p:attrNameLst>
                                          <p:attrName>ppt_y</p:attrName>
                                        </p:attrNameLst>
                                      </p:cBhvr>
                                      <p:tavLst>
                                        <p:tav tm="0">
                                          <p:val>
                                            <p:strVal val="#ppt_y"/>
                                          </p:val>
                                        </p:tav>
                                        <p:tav tm="100000">
                                          <p:val>
                                            <p:strVal val="#ppt_y"/>
                                          </p:val>
                                        </p:tav>
                                      </p:tavLst>
                                    </p:anim>
                                    <p:anim calcmode="lin" valueType="num">
                                      <p:cBhvr>
                                        <p:cTn id="125" dur="3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26" dur="3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300" tmFilter="0,0; .5, 1; 1, 1"/>
                                        <p:tgtEl>
                                          <p:spTgt spid="53"/>
                                        </p:tgtEl>
                                      </p:cBhvr>
                                    </p:animEffect>
                                  </p:childTnLst>
                                </p:cTn>
                              </p:par>
                            </p:childTnLst>
                          </p:cTn>
                        </p:par>
                        <p:par>
                          <p:cTn id="128" fill="hold">
                            <p:stCondLst>
                              <p:cond delay="5200"/>
                            </p:stCondLst>
                            <p:childTnLst>
                              <p:par>
                                <p:cTn id="129" presetID="41" presetClass="entr" presetSubtype="0" fill="hold" grpId="0" nodeType="afterEffect">
                                  <p:stCondLst>
                                    <p:cond delay="0"/>
                                  </p:stCondLst>
                                  <p:iterate type="lt">
                                    <p:tmPct val="10000"/>
                                  </p:iterate>
                                  <p:childTnLst>
                                    <p:set>
                                      <p:cBhvr>
                                        <p:cTn id="130" dur="1" fill="hold">
                                          <p:stCondLst>
                                            <p:cond delay="0"/>
                                          </p:stCondLst>
                                        </p:cTn>
                                        <p:tgtEl>
                                          <p:spTgt spid="54"/>
                                        </p:tgtEl>
                                        <p:attrNameLst>
                                          <p:attrName>style.visibility</p:attrName>
                                        </p:attrNameLst>
                                      </p:cBhvr>
                                      <p:to>
                                        <p:strVal val="visible"/>
                                      </p:to>
                                    </p:set>
                                    <p:anim calcmode="lin" valueType="num">
                                      <p:cBhvr>
                                        <p:cTn id="131" dur="3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32" dur="300" fill="hold"/>
                                        <p:tgtEl>
                                          <p:spTgt spid="54"/>
                                        </p:tgtEl>
                                        <p:attrNameLst>
                                          <p:attrName>ppt_y</p:attrName>
                                        </p:attrNameLst>
                                      </p:cBhvr>
                                      <p:tavLst>
                                        <p:tav tm="0">
                                          <p:val>
                                            <p:strVal val="#ppt_y"/>
                                          </p:val>
                                        </p:tav>
                                        <p:tav tm="100000">
                                          <p:val>
                                            <p:strVal val="#ppt_y"/>
                                          </p:val>
                                        </p:tav>
                                      </p:tavLst>
                                    </p:anim>
                                    <p:anim calcmode="lin" valueType="num">
                                      <p:cBhvr>
                                        <p:cTn id="133" dur="3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34" dur="3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300" tmFilter="0,0; .5, 1; 1, 1"/>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1" grpId="0" animBg="1"/>
      <p:bldP spid="52" grpId="0" animBg="1"/>
      <p:bldP spid="53" grpId="0" animBg="1"/>
      <p:bldP spid="54"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60197" y="517870"/>
            <a:ext cx="4244492" cy="4244493"/>
            <a:chOff x="560197" y="517869"/>
            <a:chExt cx="4244492" cy="4244493"/>
          </a:xfrm>
        </p:grpSpPr>
        <p:grpSp>
          <p:nvGrpSpPr>
            <p:cNvPr id="16" name="组合 15"/>
            <p:cNvGrpSpPr/>
            <p:nvPr/>
          </p:nvGrpSpPr>
          <p:grpSpPr>
            <a:xfrm rot="18574745">
              <a:off x="1965275" y="1116779"/>
              <a:ext cx="2079696" cy="881875"/>
              <a:chOff x="1982837" y="1240946"/>
              <a:chExt cx="2122438" cy="900000"/>
            </a:xfrm>
          </p:grpSpPr>
          <p:sp>
            <p:nvSpPr>
              <p:cNvPr id="17" name="任意多边形 16"/>
              <p:cNvSpPr/>
              <p:nvPr/>
            </p:nvSpPr>
            <p:spPr>
              <a:xfrm>
                <a:off x="1982837" y="1240946"/>
                <a:ext cx="2122438" cy="900000"/>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8" name="文本框 17"/>
              <p:cNvSpPr txBox="1"/>
              <p:nvPr/>
            </p:nvSpPr>
            <p:spPr>
              <a:xfrm>
                <a:off x="2105564" y="1569356"/>
                <a:ext cx="942306" cy="282692"/>
              </a:xfrm>
              <a:prstGeom prst="rect">
                <a:avLst/>
              </a:prstGeom>
              <a:noFill/>
            </p:spPr>
            <p:txBody>
              <a:bodyPr wrap="none" lIns="0" rIns="0" rtlCol="0">
                <a:spAutoFit/>
              </a:bodyPr>
              <a:lstStyle/>
              <a:p>
                <a:r>
                  <a:rPr lang="zh-CN" altLang="en-US" sz="1200" dirty="0">
                    <a:solidFill>
                      <a:schemeClr val="bg1"/>
                    </a:solidFill>
                    <a:ea typeface="微软雅黑" pitchFamily="34" charset="-122"/>
                  </a:rPr>
                  <a:t>请添加关键字</a:t>
                </a:r>
              </a:p>
            </p:txBody>
          </p:sp>
        </p:grpSp>
        <p:grpSp>
          <p:nvGrpSpPr>
            <p:cNvPr id="19" name="组合 18"/>
            <p:cNvGrpSpPr/>
            <p:nvPr/>
          </p:nvGrpSpPr>
          <p:grpSpPr>
            <a:xfrm rot="2374745">
              <a:off x="2724993" y="2521857"/>
              <a:ext cx="2079696" cy="881875"/>
              <a:chOff x="1982837" y="1240946"/>
              <a:chExt cx="2122438" cy="900000"/>
            </a:xfrm>
          </p:grpSpPr>
          <p:sp>
            <p:nvSpPr>
              <p:cNvPr id="20" name="任意多边形 19"/>
              <p:cNvSpPr/>
              <p:nvPr/>
            </p:nvSpPr>
            <p:spPr>
              <a:xfrm>
                <a:off x="1982837" y="1240946"/>
                <a:ext cx="2122438" cy="900000"/>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1" name="文本框 20"/>
              <p:cNvSpPr txBox="1"/>
              <p:nvPr/>
            </p:nvSpPr>
            <p:spPr>
              <a:xfrm>
                <a:off x="2105563" y="1569357"/>
                <a:ext cx="942306" cy="282692"/>
              </a:xfrm>
              <a:prstGeom prst="rect">
                <a:avLst/>
              </a:prstGeom>
              <a:noFill/>
            </p:spPr>
            <p:txBody>
              <a:bodyPr wrap="none" lIns="0" rIns="0" rtlCol="0">
                <a:spAutoFit/>
              </a:bodyPr>
              <a:lstStyle/>
              <a:p>
                <a:r>
                  <a:rPr lang="zh-CN" altLang="en-US" sz="1200" dirty="0">
                    <a:solidFill>
                      <a:schemeClr val="bg1"/>
                    </a:solidFill>
                    <a:ea typeface="微软雅黑" pitchFamily="34" charset="-122"/>
                  </a:rPr>
                  <a:t>请添加关键字</a:t>
                </a:r>
              </a:p>
            </p:txBody>
          </p:sp>
        </p:grpSp>
        <p:grpSp>
          <p:nvGrpSpPr>
            <p:cNvPr id="22" name="组合 21"/>
            <p:cNvGrpSpPr/>
            <p:nvPr/>
          </p:nvGrpSpPr>
          <p:grpSpPr>
            <a:xfrm rot="7774745">
              <a:off x="1319915" y="3281576"/>
              <a:ext cx="2079696" cy="881875"/>
              <a:chOff x="1982837" y="1240946"/>
              <a:chExt cx="2122438" cy="900000"/>
            </a:xfrm>
          </p:grpSpPr>
          <p:sp>
            <p:nvSpPr>
              <p:cNvPr id="23" name="任意多边形 22"/>
              <p:cNvSpPr/>
              <p:nvPr/>
            </p:nvSpPr>
            <p:spPr>
              <a:xfrm>
                <a:off x="1982837" y="1240946"/>
                <a:ext cx="2122438" cy="900000"/>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4" name="文本框 23"/>
              <p:cNvSpPr txBox="1"/>
              <p:nvPr/>
            </p:nvSpPr>
            <p:spPr>
              <a:xfrm rot="10757081">
                <a:off x="2105563" y="1569355"/>
                <a:ext cx="942306" cy="282692"/>
              </a:xfrm>
              <a:prstGeom prst="rect">
                <a:avLst/>
              </a:prstGeom>
              <a:noFill/>
            </p:spPr>
            <p:txBody>
              <a:bodyPr wrap="none" lIns="0" rIns="0" rtlCol="0">
                <a:spAutoFit/>
              </a:bodyPr>
              <a:lstStyle/>
              <a:p>
                <a:pPr algn="r"/>
                <a:r>
                  <a:rPr lang="zh-CN" altLang="en-US" sz="1200" dirty="0">
                    <a:solidFill>
                      <a:schemeClr val="bg1"/>
                    </a:solidFill>
                    <a:ea typeface="微软雅黑" pitchFamily="34" charset="-122"/>
                  </a:rPr>
                  <a:t>请添加关键字</a:t>
                </a:r>
              </a:p>
            </p:txBody>
          </p:sp>
        </p:grpSp>
        <p:grpSp>
          <p:nvGrpSpPr>
            <p:cNvPr id="25" name="组合 24"/>
            <p:cNvGrpSpPr/>
            <p:nvPr/>
          </p:nvGrpSpPr>
          <p:grpSpPr>
            <a:xfrm rot="13174745">
              <a:off x="560197" y="1876497"/>
              <a:ext cx="2079696" cy="881875"/>
              <a:chOff x="1982837" y="1240946"/>
              <a:chExt cx="2122438" cy="900000"/>
            </a:xfrm>
          </p:grpSpPr>
          <p:sp>
            <p:nvSpPr>
              <p:cNvPr id="26" name="任意多边形 25"/>
              <p:cNvSpPr/>
              <p:nvPr/>
            </p:nvSpPr>
            <p:spPr>
              <a:xfrm>
                <a:off x="1982837" y="1240946"/>
                <a:ext cx="2122438" cy="900000"/>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7" name="文本框 26"/>
              <p:cNvSpPr txBox="1"/>
              <p:nvPr/>
            </p:nvSpPr>
            <p:spPr>
              <a:xfrm rot="10825255">
                <a:off x="2105563" y="1569355"/>
                <a:ext cx="942306" cy="282692"/>
              </a:xfrm>
              <a:prstGeom prst="rect">
                <a:avLst/>
              </a:prstGeom>
              <a:noFill/>
            </p:spPr>
            <p:txBody>
              <a:bodyPr wrap="none" lIns="0" rIns="0" rtlCol="0">
                <a:spAutoFit/>
              </a:bodyPr>
              <a:lstStyle/>
              <a:p>
                <a:pPr algn="r"/>
                <a:r>
                  <a:rPr lang="zh-CN" altLang="en-US" sz="1200" dirty="0">
                    <a:solidFill>
                      <a:schemeClr val="bg1"/>
                    </a:solidFill>
                    <a:ea typeface="微软雅黑" pitchFamily="34" charset="-122"/>
                  </a:rPr>
                  <a:t>请添加关键字</a:t>
                </a:r>
              </a:p>
            </p:txBody>
          </p:sp>
        </p:grpSp>
      </p:grpSp>
      <p:grpSp>
        <p:nvGrpSpPr>
          <p:cNvPr id="28" name="组合 27"/>
          <p:cNvGrpSpPr/>
          <p:nvPr/>
        </p:nvGrpSpPr>
        <p:grpSpPr>
          <a:xfrm>
            <a:off x="5323637" y="906034"/>
            <a:ext cx="3037718" cy="831697"/>
            <a:chOff x="5243359" y="1010092"/>
            <a:chExt cx="3037718" cy="831697"/>
          </a:xfrm>
        </p:grpSpPr>
        <p:sp>
          <p:nvSpPr>
            <p:cNvPr id="29" name="椭圆 2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dirty="0">
                <a:latin typeface="微软雅黑" pitchFamily="34" charset="-122"/>
                <a:ea typeface="微软雅黑" pitchFamily="34" charset="-122"/>
              </a:endParaRPr>
            </a:p>
          </p:txBody>
        </p:sp>
        <p:grpSp>
          <p:nvGrpSpPr>
            <p:cNvPr id="30" name="说明文字"/>
            <p:cNvGrpSpPr/>
            <p:nvPr/>
          </p:nvGrpSpPr>
          <p:grpSpPr>
            <a:xfrm>
              <a:off x="5466165" y="1010092"/>
              <a:ext cx="2814912" cy="831697"/>
              <a:chOff x="905241" y="1379053"/>
              <a:chExt cx="2917689" cy="862063"/>
            </a:xfrm>
          </p:grpSpPr>
          <p:sp>
            <p:nvSpPr>
              <p:cNvPr id="31" name="TextBox 35"/>
              <p:cNvSpPr txBox="1"/>
              <p:nvPr/>
            </p:nvSpPr>
            <p:spPr>
              <a:xfrm>
                <a:off x="909042" y="1379053"/>
                <a:ext cx="2080447" cy="287112"/>
              </a:xfrm>
              <a:prstGeom prst="rect">
                <a:avLst/>
              </a:prstGeom>
              <a:noFill/>
            </p:spPr>
            <p:txBody>
              <a:bodyPr wrap="square" rtlCol="0">
                <a:spAutoFit/>
              </a:bodyPr>
              <a:lstStyle/>
              <a:p>
                <a:r>
                  <a:rPr lang="zh-CN" altLang="en-US" sz="1200" b="1" dirty="0">
                    <a:solidFill>
                      <a:schemeClr val="tx1">
                        <a:lumMod val="85000"/>
                        <a:lumOff val="15000"/>
                      </a:schemeClr>
                    </a:solidFill>
                    <a:latin typeface="微软雅黑" pitchFamily="34" charset="-122"/>
                    <a:ea typeface="微软雅黑" pitchFamily="34" charset="-122"/>
                  </a:rPr>
                  <a:t>请在此处添加小标题</a:t>
                </a:r>
              </a:p>
            </p:txBody>
          </p:sp>
          <p:sp>
            <p:nvSpPr>
              <p:cNvPr id="32" name="TextBox 36"/>
              <p:cNvSpPr txBox="1"/>
              <p:nvPr/>
            </p:nvSpPr>
            <p:spPr>
              <a:xfrm>
                <a:off x="905241" y="1619040"/>
                <a:ext cx="2917689" cy="622076"/>
              </a:xfrm>
              <a:prstGeom prst="rect">
                <a:avLst/>
              </a:prstGeom>
              <a:noFill/>
            </p:spPr>
            <p:txBody>
              <a:bodyPr wrap="square" rtlCol="0">
                <a:spAutoFit/>
              </a:bodyPr>
              <a:lstStyle/>
              <a:p>
                <a:pPr algn="just">
                  <a:lnSpc>
                    <a:spcPct val="150000"/>
                  </a:lnSpc>
                </a:pPr>
                <a:r>
                  <a:rPr lang="zh-CN" altLang="en-US" sz="1100"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grpSp>
      <p:grpSp>
        <p:nvGrpSpPr>
          <p:cNvPr id="33" name="组合 32"/>
          <p:cNvGrpSpPr/>
          <p:nvPr/>
        </p:nvGrpSpPr>
        <p:grpSpPr>
          <a:xfrm>
            <a:off x="5323637" y="1807182"/>
            <a:ext cx="3037718" cy="831697"/>
            <a:chOff x="5243359" y="1010092"/>
            <a:chExt cx="3037718" cy="831697"/>
          </a:xfrm>
        </p:grpSpPr>
        <p:sp>
          <p:nvSpPr>
            <p:cNvPr id="34" name="椭圆 33"/>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dirty="0">
                <a:latin typeface="微软雅黑" pitchFamily="34" charset="-122"/>
                <a:ea typeface="微软雅黑" pitchFamily="34" charset="-122"/>
              </a:endParaRPr>
            </a:p>
          </p:txBody>
        </p:sp>
        <p:grpSp>
          <p:nvGrpSpPr>
            <p:cNvPr id="35" name="说明文字"/>
            <p:cNvGrpSpPr/>
            <p:nvPr/>
          </p:nvGrpSpPr>
          <p:grpSpPr>
            <a:xfrm>
              <a:off x="5466165" y="1010092"/>
              <a:ext cx="2814912" cy="831697"/>
              <a:chOff x="905241" y="1379053"/>
              <a:chExt cx="2917689" cy="862063"/>
            </a:xfrm>
          </p:grpSpPr>
          <p:sp>
            <p:nvSpPr>
              <p:cNvPr id="36" name="TextBox 35"/>
              <p:cNvSpPr txBox="1"/>
              <p:nvPr/>
            </p:nvSpPr>
            <p:spPr>
              <a:xfrm>
                <a:off x="909042" y="1379053"/>
                <a:ext cx="2080447" cy="287112"/>
              </a:xfrm>
              <a:prstGeom prst="rect">
                <a:avLst/>
              </a:prstGeom>
              <a:noFill/>
            </p:spPr>
            <p:txBody>
              <a:bodyPr wrap="square" rtlCol="0">
                <a:spAutoFit/>
              </a:bodyPr>
              <a:lstStyle/>
              <a:p>
                <a:r>
                  <a:rPr lang="zh-CN" altLang="en-US" sz="1200" b="1" dirty="0">
                    <a:solidFill>
                      <a:schemeClr val="tx1">
                        <a:lumMod val="85000"/>
                        <a:lumOff val="15000"/>
                      </a:schemeClr>
                    </a:solidFill>
                    <a:latin typeface="微软雅黑" pitchFamily="34" charset="-122"/>
                    <a:ea typeface="微软雅黑" pitchFamily="34" charset="-122"/>
                  </a:rPr>
                  <a:t>请在此处添加小标题</a:t>
                </a:r>
              </a:p>
            </p:txBody>
          </p:sp>
          <p:sp>
            <p:nvSpPr>
              <p:cNvPr id="37" name="TextBox 36"/>
              <p:cNvSpPr txBox="1"/>
              <p:nvPr/>
            </p:nvSpPr>
            <p:spPr>
              <a:xfrm>
                <a:off x="905241" y="1619040"/>
                <a:ext cx="2917689" cy="622076"/>
              </a:xfrm>
              <a:prstGeom prst="rect">
                <a:avLst/>
              </a:prstGeom>
              <a:noFill/>
            </p:spPr>
            <p:txBody>
              <a:bodyPr wrap="square" rtlCol="0">
                <a:spAutoFit/>
              </a:bodyPr>
              <a:lstStyle/>
              <a:p>
                <a:pPr algn="just">
                  <a:lnSpc>
                    <a:spcPct val="150000"/>
                  </a:lnSpc>
                </a:pPr>
                <a:r>
                  <a:rPr lang="zh-CN" altLang="en-US" sz="1100"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grpSp>
      <p:grpSp>
        <p:nvGrpSpPr>
          <p:cNvPr id="38" name="组合 37"/>
          <p:cNvGrpSpPr/>
          <p:nvPr/>
        </p:nvGrpSpPr>
        <p:grpSpPr>
          <a:xfrm>
            <a:off x="5323637" y="2708330"/>
            <a:ext cx="3037718" cy="831697"/>
            <a:chOff x="5243359" y="1010092"/>
            <a:chExt cx="3037718" cy="831697"/>
          </a:xfrm>
        </p:grpSpPr>
        <p:sp>
          <p:nvSpPr>
            <p:cNvPr id="39" name="椭圆 3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dirty="0">
                <a:latin typeface="微软雅黑" pitchFamily="34" charset="-122"/>
                <a:ea typeface="微软雅黑" pitchFamily="34" charset="-122"/>
              </a:endParaRPr>
            </a:p>
          </p:txBody>
        </p:sp>
        <p:grpSp>
          <p:nvGrpSpPr>
            <p:cNvPr id="40" name="说明文字"/>
            <p:cNvGrpSpPr/>
            <p:nvPr/>
          </p:nvGrpSpPr>
          <p:grpSpPr>
            <a:xfrm>
              <a:off x="5466165" y="1010092"/>
              <a:ext cx="2814912" cy="831697"/>
              <a:chOff x="905241" y="1379053"/>
              <a:chExt cx="2917689" cy="862063"/>
            </a:xfrm>
          </p:grpSpPr>
          <p:sp>
            <p:nvSpPr>
              <p:cNvPr id="41" name="TextBox 35"/>
              <p:cNvSpPr txBox="1"/>
              <p:nvPr/>
            </p:nvSpPr>
            <p:spPr>
              <a:xfrm>
                <a:off x="909042" y="1379053"/>
                <a:ext cx="2080447" cy="287112"/>
              </a:xfrm>
              <a:prstGeom prst="rect">
                <a:avLst/>
              </a:prstGeom>
              <a:noFill/>
            </p:spPr>
            <p:txBody>
              <a:bodyPr wrap="square" rtlCol="0">
                <a:spAutoFit/>
              </a:bodyPr>
              <a:lstStyle/>
              <a:p>
                <a:r>
                  <a:rPr lang="zh-CN" altLang="en-US" sz="1200" b="1" dirty="0">
                    <a:solidFill>
                      <a:schemeClr val="tx1">
                        <a:lumMod val="85000"/>
                        <a:lumOff val="15000"/>
                      </a:schemeClr>
                    </a:solidFill>
                    <a:latin typeface="微软雅黑" pitchFamily="34" charset="-122"/>
                    <a:ea typeface="微软雅黑" pitchFamily="34" charset="-122"/>
                  </a:rPr>
                  <a:t>请在此处添加小标题</a:t>
                </a:r>
              </a:p>
            </p:txBody>
          </p:sp>
          <p:sp>
            <p:nvSpPr>
              <p:cNvPr id="42" name="TextBox 36"/>
              <p:cNvSpPr txBox="1"/>
              <p:nvPr/>
            </p:nvSpPr>
            <p:spPr>
              <a:xfrm>
                <a:off x="905241" y="1619040"/>
                <a:ext cx="2917689" cy="622076"/>
              </a:xfrm>
              <a:prstGeom prst="rect">
                <a:avLst/>
              </a:prstGeom>
              <a:noFill/>
            </p:spPr>
            <p:txBody>
              <a:bodyPr wrap="square" rtlCol="0">
                <a:spAutoFit/>
              </a:bodyPr>
              <a:lstStyle/>
              <a:p>
                <a:pPr algn="just">
                  <a:lnSpc>
                    <a:spcPct val="150000"/>
                  </a:lnSpc>
                </a:pPr>
                <a:r>
                  <a:rPr lang="zh-CN" altLang="en-US" sz="1100"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grpSp>
      <p:grpSp>
        <p:nvGrpSpPr>
          <p:cNvPr id="43" name="组合 42"/>
          <p:cNvGrpSpPr/>
          <p:nvPr/>
        </p:nvGrpSpPr>
        <p:grpSpPr>
          <a:xfrm>
            <a:off x="5323637" y="3609478"/>
            <a:ext cx="3037718" cy="831697"/>
            <a:chOff x="5243359" y="1010092"/>
            <a:chExt cx="3037718" cy="831697"/>
          </a:xfrm>
        </p:grpSpPr>
        <p:sp>
          <p:nvSpPr>
            <p:cNvPr id="44" name="椭圆 43"/>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dirty="0">
                <a:latin typeface="微软雅黑" pitchFamily="34" charset="-122"/>
                <a:ea typeface="微软雅黑" pitchFamily="34" charset="-122"/>
              </a:endParaRPr>
            </a:p>
          </p:txBody>
        </p:sp>
        <p:grpSp>
          <p:nvGrpSpPr>
            <p:cNvPr id="45" name="说明文字"/>
            <p:cNvGrpSpPr/>
            <p:nvPr/>
          </p:nvGrpSpPr>
          <p:grpSpPr>
            <a:xfrm>
              <a:off x="5466165" y="1010092"/>
              <a:ext cx="2814912" cy="831697"/>
              <a:chOff x="905241" y="1379053"/>
              <a:chExt cx="2917689" cy="862063"/>
            </a:xfrm>
          </p:grpSpPr>
          <p:sp>
            <p:nvSpPr>
              <p:cNvPr id="46" name="TextBox 35"/>
              <p:cNvSpPr txBox="1"/>
              <p:nvPr/>
            </p:nvSpPr>
            <p:spPr>
              <a:xfrm>
                <a:off x="909042" y="1379053"/>
                <a:ext cx="2080447" cy="287112"/>
              </a:xfrm>
              <a:prstGeom prst="rect">
                <a:avLst/>
              </a:prstGeom>
              <a:noFill/>
            </p:spPr>
            <p:txBody>
              <a:bodyPr wrap="square" rtlCol="0">
                <a:spAutoFit/>
              </a:bodyPr>
              <a:lstStyle/>
              <a:p>
                <a:r>
                  <a:rPr lang="zh-CN" altLang="en-US" sz="1200" b="1" dirty="0">
                    <a:solidFill>
                      <a:schemeClr val="tx1">
                        <a:lumMod val="85000"/>
                        <a:lumOff val="15000"/>
                      </a:schemeClr>
                    </a:solidFill>
                    <a:latin typeface="微软雅黑" pitchFamily="34" charset="-122"/>
                    <a:ea typeface="微软雅黑" pitchFamily="34" charset="-122"/>
                  </a:rPr>
                  <a:t>请在此处添加小标题</a:t>
                </a:r>
              </a:p>
            </p:txBody>
          </p:sp>
          <p:sp>
            <p:nvSpPr>
              <p:cNvPr id="47" name="TextBox 36"/>
              <p:cNvSpPr txBox="1"/>
              <p:nvPr/>
            </p:nvSpPr>
            <p:spPr>
              <a:xfrm>
                <a:off x="905241" y="1619040"/>
                <a:ext cx="2917689" cy="622076"/>
              </a:xfrm>
              <a:prstGeom prst="rect">
                <a:avLst/>
              </a:prstGeom>
              <a:noFill/>
            </p:spPr>
            <p:txBody>
              <a:bodyPr wrap="square" rtlCol="0">
                <a:spAutoFit/>
              </a:bodyPr>
              <a:lstStyle/>
              <a:p>
                <a:pPr algn="just">
                  <a:lnSpc>
                    <a:spcPct val="150000"/>
                  </a:lnSpc>
                </a:pPr>
                <a:r>
                  <a:rPr lang="zh-CN" altLang="en-US" sz="1100"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grpSp>
    </p:spTree>
    <p:extLst>
      <p:ext uri="{BB962C8B-B14F-4D97-AF65-F5344CB8AC3E}">
        <p14:creationId xmlns:p14="http://schemas.microsoft.com/office/powerpoint/2010/main" val="236326394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nodeType="withEffect">
                                      <p:stCondLst>
                                        <p:cond delay="0"/>
                                      </p:stCondLst>
                                      <p:childTnLst>
                                        <p:animRot by="21600000">
                                          <p:cBhvr>
                                            <p:cTn id="11" dur="1000" fill="hold"/>
                                            <p:tgtEl>
                                              <p:spTgt spid="3"/>
                                            </p:tgtEl>
                                            <p:attrNameLst>
                                              <p:attrName>r</p:attrName>
                                            </p:attrNameLst>
                                          </p:cBhvr>
                                        </p:animRot>
                                      </p:childTnLst>
                                    </p:cTn>
                                  </p:par>
                                </p:childTnLst>
                              </p:cTn>
                            </p:par>
                            <p:par>
                              <p:cTn id="12" fill="hold">
                                <p:stCondLst>
                                  <p:cond delay="1000"/>
                                </p:stCondLst>
                                <p:childTnLst>
                                  <p:par>
                                    <p:cTn id="13" presetID="2" presetClass="entr" presetSubtype="2" fill="hold" nodeType="afterEffect" p14:presetBounceEnd="53333">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14:bounceEnd="53333">
                                          <p:cBhvr additive="base">
                                            <p:cTn id="15" dur="300" fill="hold"/>
                                            <p:tgtEl>
                                              <p:spTgt spid="28"/>
                                            </p:tgtEl>
                                            <p:attrNameLst>
                                              <p:attrName>ppt_x</p:attrName>
                                            </p:attrNameLst>
                                          </p:cBhvr>
                                          <p:tavLst>
                                            <p:tav tm="0">
                                              <p:val>
                                                <p:strVal val="1+#ppt_w/2"/>
                                              </p:val>
                                            </p:tav>
                                            <p:tav tm="100000">
                                              <p:val>
                                                <p:strVal val="#ppt_x"/>
                                              </p:val>
                                            </p:tav>
                                          </p:tavLst>
                                        </p:anim>
                                        <p:anim calcmode="lin" valueType="num" p14:bounceEnd="53333">
                                          <p:cBhvr additive="base">
                                            <p:cTn id="16" dur="3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2" presetClass="entr" presetSubtype="2" fill="hold" nodeType="afterEffect" p14:presetBounceEnd="53333">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14:bounceEnd="53333">
                                          <p:cBhvr additive="base">
                                            <p:cTn id="20" dur="300" fill="hold"/>
                                            <p:tgtEl>
                                              <p:spTgt spid="33"/>
                                            </p:tgtEl>
                                            <p:attrNameLst>
                                              <p:attrName>ppt_x</p:attrName>
                                            </p:attrNameLst>
                                          </p:cBhvr>
                                          <p:tavLst>
                                            <p:tav tm="0">
                                              <p:val>
                                                <p:strVal val="1+#ppt_w/2"/>
                                              </p:val>
                                            </p:tav>
                                            <p:tav tm="100000">
                                              <p:val>
                                                <p:strVal val="#ppt_x"/>
                                              </p:val>
                                            </p:tav>
                                          </p:tavLst>
                                        </p:anim>
                                        <p:anim calcmode="lin" valueType="num" p14:bounceEnd="53333">
                                          <p:cBhvr additive="base">
                                            <p:cTn id="21" dur="300" fill="hold"/>
                                            <p:tgtEl>
                                              <p:spTgt spid="33"/>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 presetClass="entr" presetSubtype="2" fill="hold" nodeType="afterEffect" p14:presetBounceEnd="53333">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14:bounceEnd="53333">
                                          <p:cBhvr additive="base">
                                            <p:cTn id="25" dur="300" fill="hold"/>
                                            <p:tgtEl>
                                              <p:spTgt spid="38"/>
                                            </p:tgtEl>
                                            <p:attrNameLst>
                                              <p:attrName>ppt_x</p:attrName>
                                            </p:attrNameLst>
                                          </p:cBhvr>
                                          <p:tavLst>
                                            <p:tav tm="0">
                                              <p:val>
                                                <p:strVal val="1+#ppt_w/2"/>
                                              </p:val>
                                            </p:tav>
                                            <p:tav tm="100000">
                                              <p:val>
                                                <p:strVal val="#ppt_x"/>
                                              </p:val>
                                            </p:tav>
                                          </p:tavLst>
                                        </p:anim>
                                        <p:anim calcmode="lin" valueType="num" p14:bounceEnd="53333">
                                          <p:cBhvr additive="base">
                                            <p:cTn id="26" dur="3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1900"/>
                                </p:stCondLst>
                                <p:childTnLst>
                                  <p:par>
                                    <p:cTn id="28" presetID="2" presetClass="entr" presetSubtype="2" fill="hold" nodeType="afterEffect" p14:presetBounceEnd="53333">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14:bounceEnd="53333">
                                          <p:cBhvr additive="base">
                                            <p:cTn id="30" dur="300" fill="hold"/>
                                            <p:tgtEl>
                                              <p:spTgt spid="43"/>
                                            </p:tgtEl>
                                            <p:attrNameLst>
                                              <p:attrName>ppt_x</p:attrName>
                                            </p:attrNameLst>
                                          </p:cBhvr>
                                          <p:tavLst>
                                            <p:tav tm="0">
                                              <p:val>
                                                <p:strVal val="1+#ppt_w/2"/>
                                              </p:val>
                                            </p:tav>
                                            <p:tav tm="100000">
                                              <p:val>
                                                <p:strVal val="#ppt_x"/>
                                              </p:val>
                                            </p:tav>
                                          </p:tavLst>
                                        </p:anim>
                                        <p:anim calcmode="lin" valueType="num" p14:bounceEnd="53333">
                                          <p:cBhvr additive="base">
                                            <p:cTn id="31"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nodeType="withEffect">
                                      <p:stCondLst>
                                        <p:cond delay="0"/>
                                      </p:stCondLst>
                                      <p:childTnLst>
                                        <p:animRot by="21600000">
                                          <p:cBhvr>
                                            <p:cTn id="11" dur="1000" fill="hold"/>
                                            <p:tgtEl>
                                              <p:spTgt spid="3"/>
                                            </p:tgtEl>
                                            <p:attrNameLst>
                                              <p:attrName>r</p:attrName>
                                            </p:attrNameLst>
                                          </p:cBhvr>
                                        </p:animRo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300" fill="hold"/>
                                            <p:tgtEl>
                                              <p:spTgt spid="28"/>
                                            </p:tgtEl>
                                            <p:attrNameLst>
                                              <p:attrName>ppt_x</p:attrName>
                                            </p:attrNameLst>
                                          </p:cBhvr>
                                          <p:tavLst>
                                            <p:tav tm="0">
                                              <p:val>
                                                <p:strVal val="1+#ppt_w/2"/>
                                              </p:val>
                                            </p:tav>
                                            <p:tav tm="100000">
                                              <p:val>
                                                <p:strVal val="#ppt_x"/>
                                              </p:val>
                                            </p:tav>
                                          </p:tavLst>
                                        </p:anim>
                                        <p:anim calcmode="lin" valueType="num">
                                          <p:cBhvr additive="base">
                                            <p:cTn id="16" dur="3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2" presetClass="entr" presetSubtype="2"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300" fill="hold"/>
                                            <p:tgtEl>
                                              <p:spTgt spid="33"/>
                                            </p:tgtEl>
                                            <p:attrNameLst>
                                              <p:attrName>ppt_x</p:attrName>
                                            </p:attrNameLst>
                                          </p:cBhvr>
                                          <p:tavLst>
                                            <p:tav tm="0">
                                              <p:val>
                                                <p:strVal val="1+#ppt_w/2"/>
                                              </p:val>
                                            </p:tav>
                                            <p:tav tm="100000">
                                              <p:val>
                                                <p:strVal val="#ppt_x"/>
                                              </p:val>
                                            </p:tav>
                                          </p:tavLst>
                                        </p:anim>
                                        <p:anim calcmode="lin" valueType="num">
                                          <p:cBhvr additive="base">
                                            <p:cTn id="21" dur="300" fill="hold"/>
                                            <p:tgtEl>
                                              <p:spTgt spid="33"/>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300" fill="hold"/>
                                            <p:tgtEl>
                                              <p:spTgt spid="38"/>
                                            </p:tgtEl>
                                            <p:attrNameLst>
                                              <p:attrName>ppt_x</p:attrName>
                                            </p:attrNameLst>
                                          </p:cBhvr>
                                          <p:tavLst>
                                            <p:tav tm="0">
                                              <p:val>
                                                <p:strVal val="1+#ppt_w/2"/>
                                              </p:val>
                                            </p:tav>
                                            <p:tav tm="100000">
                                              <p:val>
                                                <p:strVal val="#ppt_x"/>
                                              </p:val>
                                            </p:tav>
                                          </p:tavLst>
                                        </p:anim>
                                        <p:anim calcmode="lin" valueType="num">
                                          <p:cBhvr additive="base">
                                            <p:cTn id="26" dur="3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1900"/>
                                </p:stCondLst>
                                <p:childTnLst>
                                  <p:par>
                                    <p:cTn id="28" presetID="2" presetClass="entr" presetSubtype="2"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300" fill="hold"/>
                                            <p:tgtEl>
                                              <p:spTgt spid="43"/>
                                            </p:tgtEl>
                                            <p:attrNameLst>
                                              <p:attrName>ppt_x</p:attrName>
                                            </p:attrNameLst>
                                          </p:cBhvr>
                                          <p:tavLst>
                                            <p:tav tm="0">
                                              <p:val>
                                                <p:strVal val="1+#ppt_w/2"/>
                                              </p:val>
                                            </p:tav>
                                            <p:tav tm="100000">
                                              <p:val>
                                                <p:strVal val="#ppt_x"/>
                                              </p:val>
                                            </p:tav>
                                          </p:tavLst>
                                        </p:anim>
                                        <p:anim calcmode="lin" valueType="num">
                                          <p:cBhvr additive="base">
                                            <p:cTn id="31"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a:spLocks/>
          </p:cNvSpPr>
          <p:nvPr/>
        </p:nvSpPr>
        <p:spPr bwMode="gray">
          <a:xfrm flipV="1">
            <a:off x="1890274" y="2679737"/>
            <a:ext cx="1206386" cy="14069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a:extLst/>
        </p:spPr>
        <p:txBody>
          <a:bodyPr wrap="none" lIns="68571" tIns="34285" rIns="68571" bIns="34285"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sysClr val="windowText" lastClr="000000"/>
              </a:solidFill>
              <a:latin typeface="Calibri"/>
              <a:ea typeface="微软雅黑" pitchFamily="34" charset="-122"/>
            </a:endParaRPr>
          </a:p>
        </p:txBody>
      </p:sp>
      <p:sp>
        <p:nvSpPr>
          <p:cNvPr id="212" name="箭头2"/>
          <p:cNvSpPr>
            <a:spLocks/>
          </p:cNvSpPr>
          <p:nvPr/>
        </p:nvSpPr>
        <p:spPr bwMode="gray">
          <a:xfrm rot="16200000">
            <a:off x="2208291" y="2161566"/>
            <a:ext cx="358296" cy="1433956"/>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2"/>
          </a:solidFill>
          <a:ln>
            <a:noFill/>
          </a:ln>
          <a:effectLst/>
          <a:extLst/>
        </p:spPr>
        <p:txBody>
          <a:bodyPr wrap="none" lIns="68571" tIns="34285" rIns="68571" bIns="34285"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sysClr val="windowText" lastClr="000000"/>
              </a:solidFill>
              <a:latin typeface="Calibri"/>
              <a:ea typeface="微软雅黑" pitchFamily="34" charset="-122"/>
            </a:endParaRPr>
          </a:p>
        </p:txBody>
      </p:sp>
      <p:sp>
        <p:nvSpPr>
          <p:cNvPr id="213" name="箭头1"/>
          <p:cNvSpPr>
            <a:spLocks/>
          </p:cNvSpPr>
          <p:nvPr/>
        </p:nvSpPr>
        <p:spPr bwMode="gray">
          <a:xfrm>
            <a:off x="1882516" y="1596705"/>
            <a:ext cx="1206386" cy="14069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a:extLst/>
        </p:spPr>
        <p:txBody>
          <a:bodyPr wrap="none" lIns="68571" tIns="34285" rIns="68571" bIns="34285"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sysClr val="windowText" lastClr="000000"/>
              </a:solidFill>
              <a:latin typeface="Calibri"/>
              <a:ea typeface="微软雅黑" pitchFamily="34" charset="-122"/>
            </a:endParaRPr>
          </a:p>
        </p:txBody>
      </p:sp>
      <p:sp>
        <p:nvSpPr>
          <p:cNvPr id="215" name="标题1"/>
          <p:cNvSpPr>
            <a:spLocks noChangeArrowheads="1"/>
          </p:cNvSpPr>
          <p:nvPr/>
        </p:nvSpPr>
        <p:spPr bwMode="gray">
          <a:xfrm>
            <a:off x="3172248" y="1329899"/>
            <a:ext cx="1993390" cy="866499"/>
          </a:xfrm>
          <a:prstGeom prst="roundRect">
            <a:avLst>
              <a:gd name="adj" fmla="val 11921"/>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200" b="1" dirty="0">
                <a:solidFill>
                  <a:sysClr val="window" lastClr="FFFFFF">
                    <a:lumMod val="95000"/>
                  </a:sysClr>
                </a:solidFill>
                <a:latin typeface="微软雅黑" pitchFamily="34" charset="-122"/>
                <a:ea typeface="微软雅黑" pitchFamily="34" charset="-122"/>
              </a:rPr>
              <a:t>          点击添加文本</a:t>
            </a:r>
            <a:endParaRPr lang="zh-CN" altLang="zh-CN" sz="1200" b="1" dirty="0">
              <a:solidFill>
                <a:sysClr val="window" lastClr="FFFFFF">
                  <a:lumMod val="95000"/>
                </a:sysClr>
              </a:solidFill>
              <a:latin typeface="微软雅黑" pitchFamily="34" charset="-122"/>
              <a:ea typeface="微软雅黑" pitchFamily="34" charset="-122"/>
            </a:endParaRPr>
          </a:p>
        </p:txBody>
      </p:sp>
      <p:sp>
        <p:nvSpPr>
          <p:cNvPr id="217" name="标题2"/>
          <p:cNvSpPr>
            <a:spLocks noChangeArrowheads="1"/>
          </p:cNvSpPr>
          <p:nvPr/>
        </p:nvSpPr>
        <p:spPr bwMode="gray">
          <a:xfrm>
            <a:off x="3181769" y="2407166"/>
            <a:ext cx="1983869" cy="866499"/>
          </a:xfrm>
          <a:prstGeom prst="roundRect">
            <a:avLst>
              <a:gd name="adj" fmla="val 11921"/>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200" b="1" dirty="0">
                <a:solidFill>
                  <a:sysClr val="window" lastClr="FFFFFF">
                    <a:lumMod val="95000"/>
                  </a:sysClr>
                </a:solidFill>
                <a:latin typeface="微软雅黑" pitchFamily="34" charset="-122"/>
                <a:ea typeface="微软雅黑" pitchFamily="34" charset="-122"/>
              </a:rPr>
              <a:t>点击添加文本</a:t>
            </a:r>
            <a:endParaRPr lang="zh-CN" altLang="zh-CN" sz="1200" b="1" dirty="0">
              <a:solidFill>
                <a:sysClr val="window" lastClr="FFFFFF">
                  <a:lumMod val="95000"/>
                </a:sysClr>
              </a:solidFill>
              <a:latin typeface="微软雅黑" pitchFamily="34" charset="-122"/>
              <a:ea typeface="微软雅黑" pitchFamily="34" charset="-122"/>
            </a:endParaRPr>
          </a:p>
        </p:txBody>
      </p:sp>
      <p:sp>
        <p:nvSpPr>
          <p:cNvPr id="219" name="标题3"/>
          <p:cNvSpPr>
            <a:spLocks noChangeArrowheads="1"/>
          </p:cNvSpPr>
          <p:nvPr/>
        </p:nvSpPr>
        <p:spPr bwMode="gray">
          <a:xfrm>
            <a:off x="3167488" y="3487817"/>
            <a:ext cx="1998150" cy="865719"/>
          </a:xfrm>
          <a:prstGeom prst="roundRect">
            <a:avLst>
              <a:gd name="adj" fmla="val 11921"/>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200" b="1" dirty="0">
                <a:solidFill>
                  <a:sysClr val="window" lastClr="FFFFFF">
                    <a:lumMod val="95000"/>
                  </a:sysClr>
                </a:solidFill>
                <a:latin typeface="微软雅黑" pitchFamily="34" charset="-122"/>
                <a:ea typeface="微软雅黑" pitchFamily="34" charset="-122"/>
              </a:rPr>
              <a:t>点击添加文本</a:t>
            </a:r>
            <a:endParaRPr lang="zh-CN" altLang="zh-CN" sz="1200" b="1" dirty="0">
              <a:solidFill>
                <a:sysClr val="window" lastClr="FFFFFF">
                  <a:lumMod val="95000"/>
                </a:sysClr>
              </a:solidFill>
              <a:latin typeface="微软雅黑" pitchFamily="34" charset="-122"/>
              <a:ea typeface="微软雅黑" pitchFamily="34" charset="-122"/>
            </a:endParaRPr>
          </a:p>
        </p:txBody>
      </p:sp>
      <p:sp>
        <p:nvSpPr>
          <p:cNvPr id="220" name="Oval 19"/>
          <p:cNvSpPr>
            <a:spLocks noChangeArrowheads="1"/>
          </p:cNvSpPr>
          <p:nvPr/>
        </p:nvSpPr>
        <p:spPr bwMode="auto">
          <a:xfrm>
            <a:off x="1495261" y="2301902"/>
            <a:ext cx="1079438" cy="1079750"/>
          </a:xfrm>
          <a:prstGeom prst="roundRect">
            <a:avLst/>
          </a:prstGeom>
          <a:solidFill>
            <a:schemeClr val="accent1"/>
          </a:solidFill>
          <a:ln w="3175" cap="flat" cmpd="sng" algn="ctr">
            <a:noFill/>
            <a:prstDash val="solid"/>
          </a:ln>
          <a:effectLst>
            <a:outerShdw blurRad="50800" dist="38100" dir="2700000" algn="tl" rotWithShape="0">
              <a:prstClr val="black">
                <a:alpha val="40000"/>
              </a:prstClr>
            </a:outerShdw>
          </a:effectLst>
        </p:spPr>
        <p:txBody>
          <a:bodyPr lIns="94487" tIns="34285" rIns="94487" bIns="134982" anchor="ctr"/>
          <a:lstStyle/>
          <a:p>
            <a:pPr algn="ctr">
              <a:lnSpc>
                <a:spcPct val="120000"/>
              </a:lnSpc>
            </a:pPr>
            <a:r>
              <a:rPr lang="zh-CN" altLang="en-US" sz="1500" b="1" kern="0" dirty="0">
                <a:solidFill>
                  <a:srgbClr val="F9F9F9"/>
                </a:solidFill>
                <a:latin typeface="微软雅黑" pitchFamily="34" charset="-122"/>
                <a:ea typeface="微软雅黑" pitchFamily="34" charset="-122"/>
              </a:rPr>
              <a:t>添加内容</a:t>
            </a:r>
          </a:p>
        </p:txBody>
      </p:sp>
      <p:sp>
        <p:nvSpPr>
          <p:cNvPr id="214" name="文本1"/>
          <p:cNvSpPr>
            <a:spLocks noChangeArrowheads="1"/>
          </p:cNvSpPr>
          <p:nvPr/>
        </p:nvSpPr>
        <p:spPr bwMode="gray">
          <a:xfrm>
            <a:off x="5165638" y="1329899"/>
            <a:ext cx="2534581" cy="866499"/>
          </a:xfrm>
          <a:prstGeom prst="roundRect">
            <a:avLst>
              <a:gd name="adj" fmla="val 11505"/>
            </a:avLst>
          </a:prstGeom>
          <a:solidFill>
            <a:schemeClr val="accent2"/>
          </a:solidFill>
          <a:ln w="25400" cap="flat" cmpd="sng" algn="ctr">
            <a:noFill/>
            <a:prstDash val="solid"/>
          </a:ln>
          <a:effectLst>
            <a:outerShdw blurRad="50800" dist="38100" dir="2700000" algn="tl" rotWithShape="0">
              <a:prstClr val="black">
                <a:alpha val="40000"/>
              </a:prstClr>
            </a:outerShdw>
          </a:effectLst>
          <a:ex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200" dirty="0">
                <a:solidFill>
                  <a:srgbClr val="4D4D4D"/>
                </a:solidFill>
                <a:latin typeface="微软雅黑" pitchFamily="34" charset="-122"/>
                <a:ea typeface="微软雅黑" pitchFamily="34" charset="-122"/>
              </a:rPr>
              <a:t>    点击添加文字，点击添加文字</a:t>
            </a:r>
            <a:endParaRPr lang="zh-CN" altLang="zh-CN" sz="1200" dirty="0">
              <a:solidFill>
                <a:srgbClr val="4D4D4D"/>
              </a:solidFill>
              <a:latin typeface="微软雅黑" pitchFamily="34" charset="-122"/>
              <a:ea typeface="微软雅黑" pitchFamily="34" charset="-122"/>
            </a:endParaRPr>
          </a:p>
        </p:txBody>
      </p:sp>
      <p:sp>
        <p:nvSpPr>
          <p:cNvPr id="216" name="文本2"/>
          <p:cNvSpPr>
            <a:spLocks noChangeArrowheads="1"/>
          </p:cNvSpPr>
          <p:nvPr/>
        </p:nvSpPr>
        <p:spPr bwMode="gray">
          <a:xfrm>
            <a:off x="5165638" y="2407166"/>
            <a:ext cx="2534581" cy="866499"/>
          </a:xfrm>
          <a:prstGeom prst="roundRect">
            <a:avLst>
              <a:gd name="adj" fmla="val 11505"/>
            </a:avLst>
          </a:prstGeom>
          <a:solidFill>
            <a:schemeClr val="accent2"/>
          </a:solidFill>
          <a:ln w="25400" cap="flat" cmpd="sng" algn="ctr">
            <a:noFill/>
            <a:prstDash val="solid"/>
          </a:ln>
          <a:effectLst>
            <a:outerShdw blurRad="50800" dist="38100" dir="2700000" algn="tl" rotWithShape="0">
              <a:prstClr val="black">
                <a:alpha val="40000"/>
              </a:prstClr>
            </a:outerShdw>
          </a:effectLst>
          <a:ex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200" dirty="0">
              <a:solidFill>
                <a:srgbClr val="4D4D4D"/>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200" dirty="0">
                <a:solidFill>
                  <a:srgbClr val="4D4D4D"/>
                </a:solidFill>
                <a:latin typeface="微软雅黑" pitchFamily="34" charset="-122"/>
                <a:ea typeface="微软雅黑" pitchFamily="34" charset="-122"/>
              </a:rPr>
              <a:t>    </a:t>
            </a:r>
            <a:r>
              <a:rPr lang="zh-CN" altLang="en-US" sz="1200" dirty="0">
                <a:solidFill>
                  <a:srgbClr val="4D4D4D"/>
                </a:solidFill>
                <a:latin typeface="微软雅黑" pitchFamily="34" charset="-122"/>
                <a:ea typeface="微软雅黑" pitchFamily="34" charset="-122"/>
              </a:rPr>
              <a:t>点击添加文字，点击添加文字</a:t>
            </a:r>
            <a:endParaRPr lang="zh-CN" altLang="zh-CN" sz="1200" dirty="0">
              <a:solidFill>
                <a:srgbClr val="4D4D4D"/>
              </a:solidFill>
              <a:latin typeface="微软雅黑" pitchFamily="34" charset="-122"/>
              <a:ea typeface="微软雅黑" pitchFamily="34" charset="-122"/>
            </a:endParaRPr>
          </a:p>
          <a:p>
            <a:pPr lvl="0" fontAlgn="base">
              <a:lnSpc>
                <a:spcPct val="120000"/>
              </a:lnSpc>
              <a:spcBef>
                <a:spcPct val="0"/>
              </a:spcBef>
              <a:spcAft>
                <a:spcPct val="0"/>
              </a:spcAft>
              <a:defRPr/>
            </a:pPr>
            <a:endParaRPr lang="zh-CN" altLang="zh-CN" sz="1200" dirty="0">
              <a:solidFill>
                <a:srgbClr val="4D4D4D"/>
              </a:solidFill>
              <a:latin typeface="微软雅黑" pitchFamily="34" charset="-122"/>
              <a:ea typeface="微软雅黑" pitchFamily="34" charset="-122"/>
            </a:endParaRPr>
          </a:p>
        </p:txBody>
      </p:sp>
      <p:sp>
        <p:nvSpPr>
          <p:cNvPr id="218" name="文本3"/>
          <p:cNvSpPr>
            <a:spLocks noChangeArrowheads="1"/>
          </p:cNvSpPr>
          <p:nvPr/>
        </p:nvSpPr>
        <p:spPr bwMode="ltGray">
          <a:xfrm>
            <a:off x="5165637" y="3494959"/>
            <a:ext cx="2536961" cy="858577"/>
          </a:xfrm>
          <a:prstGeom prst="roundRect">
            <a:avLst>
              <a:gd name="adj" fmla="val 11505"/>
            </a:avLst>
          </a:prstGeom>
          <a:solidFill>
            <a:schemeClr val="accent2"/>
          </a:solidFill>
          <a:ln w="25400" cap="flat" cmpd="sng" algn="ctr">
            <a:noFill/>
            <a:prstDash val="solid"/>
          </a:ln>
          <a:effectLst>
            <a:outerShdw blurRad="50800" dist="38100" dir="2700000" algn="tl" rotWithShape="0">
              <a:prstClr val="black">
                <a:alpha val="40000"/>
              </a:prstClr>
            </a:outerShdw>
          </a:effectLst>
          <a:extLst/>
        </p:spPr>
        <p:txBody>
          <a:bodyPr lIns="68571" tIns="34285" rIns="68571"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200" dirty="0">
                <a:solidFill>
                  <a:srgbClr val="4D4D4D"/>
                </a:solidFill>
                <a:latin typeface="微软雅黑" pitchFamily="34" charset="-122"/>
                <a:ea typeface="微软雅黑" pitchFamily="34" charset="-122"/>
              </a:rPr>
              <a:t>    点击添加文字，点击添加文字</a:t>
            </a:r>
            <a:endParaRPr lang="zh-CN" altLang="zh-CN" sz="1200" dirty="0">
              <a:solidFill>
                <a:srgbClr val="4D4D4D"/>
              </a:solidFill>
              <a:latin typeface="微软雅黑" pitchFamily="34" charset="-122"/>
              <a:ea typeface="微软雅黑" pitchFamily="34" charset="-122"/>
            </a:endParaRPr>
          </a:p>
        </p:txBody>
      </p:sp>
    </p:spTree>
    <p:extLst>
      <p:ext uri="{BB962C8B-B14F-4D97-AF65-F5344CB8AC3E}">
        <p14:creationId xmlns:p14="http://schemas.microsoft.com/office/powerpoint/2010/main" val="1200021150"/>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heel(1)">
                                      <p:cBhvr>
                                        <p:cTn id="7" dur="500"/>
                                        <p:tgtEl>
                                          <p:spTgt spid="2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3"/>
                                        </p:tgtEl>
                                        <p:attrNameLst>
                                          <p:attrName>style.visibility</p:attrName>
                                        </p:attrNameLst>
                                      </p:cBhvr>
                                      <p:to>
                                        <p:strVal val="visible"/>
                                      </p:to>
                                    </p:set>
                                    <p:animEffect transition="in" filter="wipe(left)">
                                      <p:cBhvr>
                                        <p:cTn id="11" dur="500"/>
                                        <p:tgtEl>
                                          <p:spTgt spid="2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5"/>
                                        </p:tgtEl>
                                        <p:attrNameLst>
                                          <p:attrName>style.visibility</p:attrName>
                                        </p:attrNameLst>
                                      </p:cBhvr>
                                      <p:to>
                                        <p:strVal val="visible"/>
                                      </p:to>
                                    </p:set>
                                    <p:animEffect transition="in" filter="wipe(left)">
                                      <p:cBhvr>
                                        <p:cTn id="15" dur="500"/>
                                        <p:tgtEl>
                                          <p:spTgt spid="2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wipe(left)">
                                      <p:cBhvr>
                                        <p:cTn id="19" dur="500"/>
                                        <p:tgtEl>
                                          <p:spTgt spid="2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2"/>
                                        </p:tgtEl>
                                        <p:attrNameLst>
                                          <p:attrName>style.visibility</p:attrName>
                                        </p:attrNameLst>
                                      </p:cBhvr>
                                      <p:to>
                                        <p:strVal val="visible"/>
                                      </p:to>
                                    </p:set>
                                    <p:animEffect transition="in" filter="wipe(left)">
                                      <p:cBhvr>
                                        <p:cTn id="22" dur="500"/>
                                        <p:tgtEl>
                                          <p:spTgt spid="21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17"/>
                                        </p:tgtEl>
                                        <p:attrNameLst>
                                          <p:attrName>style.visibility</p:attrName>
                                        </p:attrNameLst>
                                      </p:cBhvr>
                                      <p:to>
                                        <p:strVal val="visible"/>
                                      </p:to>
                                    </p:set>
                                    <p:animEffect transition="in" filter="wipe(left)">
                                      <p:cBhvr>
                                        <p:cTn id="26" dur="500"/>
                                        <p:tgtEl>
                                          <p:spTgt spid="21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16"/>
                                        </p:tgtEl>
                                        <p:attrNameLst>
                                          <p:attrName>style.visibility</p:attrName>
                                        </p:attrNameLst>
                                      </p:cBhvr>
                                      <p:to>
                                        <p:strVal val="visible"/>
                                      </p:to>
                                    </p:set>
                                    <p:animEffect transition="in" filter="wipe(left)">
                                      <p:cBhvr>
                                        <p:cTn id="30" dur="500"/>
                                        <p:tgtEl>
                                          <p:spTgt spid="2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11"/>
                                        </p:tgtEl>
                                        <p:attrNameLst>
                                          <p:attrName>style.visibility</p:attrName>
                                        </p:attrNameLst>
                                      </p:cBhvr>
                                      <p:to>
                                        <p:strVal val="visible"/>
                                      </p:to>
                                    </p:set>
                                    <p:animEffect transition="in" filter="wipe(left)">
                                      <p:cBhvr>
                                        <p:cTn id="33" dur="500"/>
                                        <p:tgtEl>
                                          <p:spTgt spid="21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9"/>
                                        </p:tgtEl>
                                        <p:attrNameLst>
                                          <p:attrName>style.visibility</p:attrName>
                                        </p:attrNameLst>
                                      </p:cBhvr>
                                      <p:to>
                                        <p:strVal val="visible"/>
                                      </p:to>
                                    </p:set>
                                    <p:animEffect transition="in" filter="wipe(left)">
                                      <p:cBhvr>
                                        <p:cTn id="37" dur="500"/>
                                        <p:tgtEl>
                                          <p:spTgt spid="21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18"/>
                                        </p:tgtEl>
                                        <p:attrNameLst>
                                          <p:attrName>style.visibility</p:attrName>
                                        </p:attrNameLst>
                                      </p:cBhvr>
                                      <p:to>
                                        <p:strVal val="visible"/>
                                      </p:to>
                                    </p:set>
                                    <p:animEffect transition="in" filter="wipe(left)">
                                      <p:cBhvr>
                                        <p:cTn id="41"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5" grpId="0" animBg="1"/>
      <p:bldP spid="217" grpId="0" animBg="1"/>
      <p:bldP spid="219" grpId="0" animBg="1"/>
      <p:bldP spid="220" grpId="0" animBg="1"/>
      <p:bldP spid="214" grpId="0" animBg="1"/>
      <p:bldP spid="216" grpId="0" animBg="1"/>
      <p:bldP spid="2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899114" y="1326969"/>
            <a:ext cx="1318842" cy="13245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endParaRPr lang="zh-CN" altLang="en-US" sz="1600" dirty="0">
              <a:ea typeface="微软雅黑" pitchFamily="34" charset="-122"/>
            </a:endParaRPr>
          </a:p>
        </p:txBody>
      </p:sp>
      <p:sp>
        <p:nvSpPr>
          <p:cNvPr id="47" name="矩形 46"/>
          <p:cNvSpPr/>
          <p:nvPr/>
        </p:nvSpPr>
        <p:spPr>
          <a:xfrm>
            <a:off x="899114" y="2651501"/>
            <a:ext cx="1318842" cy="794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r>
              <a:rPr lang="zh-CN" altLang="en-US" sz="1200" dirty="0">
                <a:solidFill>
                  <a:schemeClr val="bg1"/>
                </a:solidFill>
                <a:latin typeface="微软雅黑" pitchFamily="34" charset="-122"/>
                <a:ea typeface="微软雅黑" pitchFamily="34" charset="-122"/>
                <a:cs typeface="华文黑体" pitchFamily="2" charset="-122"/>
              </a:rPr>
              <a:t>点击添加标题</a:t>
            </a:r>
          </a:p>
          <a:p>
            <a:pPr algn="ctr"/>
            <a:r>
              <a:rPr lang="zh-CN" altLang="en-US" sz="1200" dirty="0">
                <a:solidFill>
                  <a:schemeClr val="bg1"/>
                </a:solidFill>
                <a:latin typeface="微软雅黑" pitchFamily="34" charset="-122"/>
                <a:ea typeface="微软雅黑" pitchFamily="34" charset="-122"/>
                <a:cs typeface="华文黑体" pitchFamily="2" charset="-122"/>
              </a:rPr>
              <a:t>点击添加标题</a:t>
            </a:r>
          </a:p>
        </p:txBody>
      </p:sp>
      <p:sp>
        <p:nvSpPr>
          <p:cNvPr id="48" name="矩形 47"/>
          <p:cNvSpPr/>
          <p:nvPr/>
        </p:nvSpPr>
        <p:spPr>
          <a:xfrm>
            <a:off x="2389405" y="1326969"/>
            <a:ext cx="1318842" cy="13245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endParaRPr lang="zh-CN" altLang="en-US" sz="1600" dirty="0">
              <a:ea typeface="微软雅黑" pitchFamily="34" charset="-122"/>
            </a:endParaRPr>
          </a:p>
        </p:txBody>
      </p:sp>
      <p:sp>
        <p:nvSpPr>
          <p:cNvPr id="49" name="矩形 48"/>
          <p:cNvSpPr/>
          <p:nvPr/>
        </p:nvSpPr>
        <p:spPr>
          <a:xfrm>
            <a:off x="2389405" y="2651501"/>
            <a:ext cx="1318842" cy="794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r>
              <a:rPr lang="zh-CN" altLang="en-US" sz="1200">
                <a:solidFill>
                  <a:schemeClr val="bg1"/>
                </a:solidFill>
                <a:latin typeface="微软雅黑" pitchFamily="34" charset="-122"/>
                <a:ea typeface="微软雅黑" pitchFamily="34" charset="-122"/>
                <a:cs typeface="华文黑体" pitchFamily="2" charset="-122"/>
              </a:rPr>
              <a:t>点击添加标题</a:t>
            </a:r>
          </a:p>
          <a:p>
            <a:pPr algn="ctr"/>
            <a:r>
              <a:rPr lang="zh-CN" altLang="en-US" sz="1200">
                <a:solidFill>
                  <a:schemeClr val="bg1"/>
                </a:solidFill>
                <a:latin typeface="微软雅黑" pitchFamily="34" charset="-122"/>
                <a:ea typeface="微软雅黑" pitchFamily="34" charset="-122"/>
                <a:cs typeface="华文黑体" pitchFamily="2" charset="-122"/>
              </a:rPr>
              <a:t>点击添加标题</a:t>
            </a:r>
          </a:p>
        </p:txBody>
      </p:sp>
      <p:sp>
        <p:nvSpPr>
          <p:cNvPr id="50" name="矩形 49"/>
          <p:cNvSpPr/>
          <p:nvPr/>
        </p:nvSpPr>
        <p:spPr>
          <a:xfrm>
            <a:off x="3879697" y="1326969"/>
            <a:ext cx="1318842" cy="13245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endParaRPr lang="zh-CN" altLang="en-US" sz="1600" dirty="0">
              <a:ea typeface="微软雅黑" pitchFamily="34" charset="-122"/>
            </a:endParaRPr>
          </a:p>
        </p:txBody>
      </p:sp>
      <p:sp>
        <p:nvSpPr>
          <p:cNvPr id="51" name="矩形 50"/>
          <p:cNvSpPr/>
          <p:nvPr/>
        </p:nvSpPr>
        <p:spPr>
          <a:xfrm>
            <a:off x="3879697" y="2651501"/>
            <a:ext cx="1318842" cy="794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r>
              <a:rPr lang="zh-CN" altLang="en-US" sz="1200">
                <a:solidFill>
                  <a:schemeClr val="bg1"/>
                </a:solidFill>
                <a:latin typeface="微软雅黑" pitchFamily="34" charset="-122"/>
                <a:ea typeface="微软雅黑" pitchFamily="34" charset="-122"/>
                <a:cs typeface="华文黑体" pitchFamily="2" charset="-122"/>
              </a:rPr>
              <a:t>点击添加标题</a:t>
            </a:r>
          </a:p>
          <a:p>
            <a:pPr algn="ctr"/>
            <a:r>
              <a:rPr lang="zh-CN" altLang="en-US" sz="1200">
                <a:solidFill>
                  <a:schemeClr val="bg1"/>
                </a:solidFill>
                <a:latin typeface="微软雅黑" pitchFamily="34" charset="-122"/>
                <a:ea typeface="微软雅黑" pitchFamily="34" charset="-122"/>
                <a:cs typeface="华文黑体" pitchFamily="2" charset="-122"/>
              </a:rPr>
              <a:t>点击添加标题</a:t>
            </a:r>
          </a:p>
        </p:txBody>
      </p:sp>
      <p:sp>
        <p:nvSpPr>
          <p:cNvPr id="52" name="矩形 51"/>
          <p:cNvSpPr/>
          <p:nvPr/>
        </p:nvSpPr>
        <p:spPr>
          <a:xfrm>
            <a:off x="5369990" y="1326969"/>
            <a:ext cx="1318842" cy="13245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endParaRPr lang="zh-CN" altLang="en-US" sz="1600" dirty="0">
              <a:ea typeface="微软雅黑" pitchFamily="34" charset="-122"/>
            </a:endParaRPr>
          </a:p>
        </p:txBody>
      </p:sp>
      <p:sp>
        <p:nvSpPr>
          <p:cNvPr id="53" name="矩形 52"/>
          <p:cNvSpPr/>
          <p:nvPr/>
        </p:nvSpPr>
        <p:spPr>
          <a:xfrm>
            <a:off x="5369990" y="2651501"/>
            <a:ext cx="1318842" cy="794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r>
              <a:rPr lang="zh-CN" altLang="en-US" sz="1200">
                <a:solidFill>
                  <a:schemeClr val="bg1"/>
                </a:solidFill>
                <a:latin typeface="微软雅黑" pitchFamily="34" charset="-122"/>
                <a:ea typeface="微软雅黑" pitchFamily="34" charset="-122"/>
                <a:cs typeface="华文黑体" pitchFamily="2" charset="-122"/>
              </a:rPr>
              <a:t>点击添加标题</a:t>
            </a:r>
          </a:p>
          <a:p>
            <a:pPr algn="ctr"/>
            <a:r>
              <a:rPr lang="zh-CN" altLang="en-US" sz="1200">
                <a:solidFill>
                  <a:schemeClr val="bg1"/>
                </a:solidFill>
                <a:latin typeface="微软雅黑" pitchFamily="34" charset="-122"/>
                <a:ea typeface="微软雅黑" pitchFamily="34" charset="-122"/>
                <a:cs typeface="华文黑体" pitchFamily="2" charset="-122"/>
              </a:rPr>
              <a:t>点击添加标题</a:t>
            </a:r>
          </a:p>
        </p:txBody>
      </p:sp>
      <p:sp>
        <p:nvSpPr>
          <p:cNvPr id="54" name="矩形 53"/>
          <p:cNvSpPr/>
          <p:nvPr/>
        </p:nvSpPr>
        <p:spPr>
          <a:xfrm>
            <a:off x="6860281" y="1326969"/>
            <a:ext cx="1318842" cy="1324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endParaRPr lang="zh-CN" altLang="en-US" sz="1600" dirty="0">
              <a:ea typeface="微软雅黑" pitchFamily="34" charset="-122"/>
            </a:endParaRPr>
          </a:p>
        </p:txBody>
      </p:sp>
      <p:sp>
        <p:nvSpPr>
          <p:cNvPr id="55" name="矩形 54"/>
          <p:cNvSpPr/>
          <p:nvPr/>
        </p:nvSpPr>
        <p:spPr>
          <a:xfrm>
            <a:off x="6860281" y="2651501"/>
            <a:ext cx="1318842" cy="794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r>
              <a:rPr lang="zh-CN" altLang="en-US" sz="1200" dirty="0">
                <a:solidFill>
                  <a:schemeClr val="bg1"/>
                </a:solidFill>
                <a:latin typeface="微软雅黑" pitchFamily="34" charset="-122"/>
                <a:ea typeface="微软雅黑" pitchFamily="34" charset="-122"/>
                <a:cs typeface="华文黑体" pitchFamily="2" charset="-122"/>
              </a:rPr>
              <a:t>点击添加标题</a:t>
            </a:r>
          </a:p>
          <a:p>
            <a:pPr algn="ctr"/>
            <a:r>
              <a:rPr lang="zh-CN" altLang="en-US" sz="1200" dirty="0">
                <a:solidFill>
                  <a:schemeClr val="bg1"/>
                </a:solidFill>
                <a:latin typeface="微软雅黑" pitchFamily="34" charset="-122"/>
                <a:ea typeface="微软雅黑" pitchFamily="34" charset="-122"/>
                <a:cs typeface="华文黑体" pitchFamily="2" charset="-122"/>
              </a:rPr>
              <a:t>点击添加标题</a:t>
            </a:r>
          </a:p>
        </p:txBody>
      </p:sp>
      <p:grpSp>
        <p:nvGrpSpPr>
          <p:cNvPr id="56" name="组合 55"/>
          <p:cNvGrpSpPr/>
          <p:nvPr/>
        </p:nvGrpSpPr>
        <p:grpSpPr>
          <a:xfrm>
            <a:off x="1321338" y="1485912"/>
            <a:ext cx="474396" cy="612440"/>
            <a:chOff x="3095876" y="2479873"/>
            <a:chExt cx="366231" cy="470769"/>
          </a:xfrm>
        </p:grpSpPr>
        <p:sp>
          <p:nvSpPr>
            <p:cNvPr id="57"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grpSp>
      <p:sp>
        <p:nvSpPr>
          <p:cNvPr id="61" name="Freeform 64"/>
          <p:cNvSpPr>
            <a:spLocks noEditPoints="1"/>
          </p:cNvSpPr>
          <p:nvPr/>
        </p:nvSpPr>
        <p:spPr bwMode="auto">
          <a:xfrm flipH="1">
            <a:off x="2722293" y="1520258"/>
            <a:ext cx="653068" cy="54374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099" tIns="33549" rIns="67099" bIns="3354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grpSp>
        <p:nvGrpSpPr>
          <p:cNvPr id="62" name="组合 61"/>
          <p:cNvGrpSpPr/>
          <p:nvPr/>
        </p:nvGrpSpPr>
        <p:grpSpPr>
          <a:xfrm>
            <a:off x="4335276" y="1494180"/>
            <a:ext cx="407684" cy="595906"/>
            <a:chOff x="5690315" y="3674507"/>
            <a:chExt cx="314729" cy="458061"/>
          </a:xfrm>
        </p:grpSpPr>
        <p:sp>
          <p:nvSpPr>
            <p:cNvPr id="63"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grpSp>
      <p:sp>
        <p:nvSpPr>
          <p:cNvPr id="65" name="Freeform 9"/>
          <p:cNvSpPr>
            <a:spLocks/>
          </p:cNvSpPr>
          <p:nvPr/>
        </p:nvSpPr>
        <p:spPr bwMode="auto">
          <a:xfrm flipH="1">
            <a:off x="5690544" y="1578936"/>
            <a:ext cx="677736" cy="426393"/>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099" tIns="33549" rIns="67099" bIns="33549"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grpSp>
        <p:nvGrpSpPr>
          <p:cNvPr id="66" name="组合 65"/>
          <p:cNvGrpSpPr/>
          <p:nvPr/>
        </p:nvGrpSpPr>
        <p:grpSpPr>
          <a:xfrm>
            <a:off x="7230822" y="1519606"/>
            <a:ext cx="577765" cy="545054"/>
            <a:chOff x="1784487" y="2486066"/>
            <a:chExt cx="446032" cy="418971"/>
          </a:xfrm>
          <a:solidFill>
            <a:schemeClr val="bg1"/>
          </a:solidFill>
        </p:grpSpPr>
        <p:sp>
          <p:nvSpPr>
            <p:cNvPr id="67"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sp>
          <p:nvSpPr>
            <p:cNvPr id="68"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sp>
          <p:nvSpPr>
            <p:cNvPr id="69"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sp>
          <p:nvSpPr>
            <p:cNvPr id="70"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sp>
          <p:nvSpPr>
            <p:cNvPr id="71"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082">
                <a:defRPr/>
              </a:pPr>
              <a:endParaRPr lang="zh-CN" altLang="en-US" sz="1200" dirty="0">
                <a:solidFill>
                  <a:sysClr val="windowText" lastClr="000000"/>
                </a:solidFill>
                <a:latin typeface="Calibri"/>
                <a:ea typeface="微软雅黑" pitchFamily="34" charset="-122"/>
              </a:endParaRPr>
            </a:p>
          </p:txBody>
        </p:sp>
      </p:grpSp>
      <p:grpSp>
        <p:nvGrpSpPr>
          <p:cNvPr id="73" name="组合 72"/>
          <p:cNvGrpSpPr/>
          <p:nvPr/>
        </p:nvGrpSpPr>
        <p:grpSpPr>
          <a:xfrm>
            <a:off x="1479406" y="2280631"/>
            <a:ext cx="6119428" cy="15894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itchFamily="34" charset="-122"/>
              </a:endParaRPr>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itchFamily="34" charset="-122"/>
              </a:endParaRPr>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itchFamily="34" charset="-122"/>
              </a:endParaRPr>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itchFamily="34" charset="-122"/>
              </a:endParaRPr>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itchFamily="34" charset="-122"/>
              </a:endParaRPr>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微软雅黑" pitchFamily="34" charset="-122"/>
              </a:endParaRPr>
            </a:p>
          </p:txBody>
        </p:sp>
      </p:grpSp>
      <p:sp>
        <p:nvSpPr>
          <p:cNvPr id="80" name="等腰三角形 79"/>
          <p:cNvSpPr/>
          <p:nvPr/>
        </p:nvSpPr>
        <p:spPr>
          <a:xfrm flipV="1">
            <a:off x="1466744" y="3446218"/>
            <a:ext cx="183583" cy="1589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endParaRPr lang="zh-CN" altLang="en-US" sz="1600" dirty="0">
              <a:ea typeface="微软雅黑" pitchFamily="34" charset="-122"/>
            </a:endParaRPr>
          </a:p>
        </p:txBody>
      </p:sp>
      <p:sp>
        <p:nvSpPr>
          <p:cNvPr id="81" name="等腰三角形 80"/>
          <p:cNvSpPr/>
          <p:nvPr/>
        </p:nvSpPr>
        <p:spPr>
          <a:xfrm flipV="1">
            <a:off x="2957036" y="3446218"/>
            <a:ext cx="183583" cy="1589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endParaRPr lang="zh-CN" altLang="en-US" sz="1600" dirty="0">
              <a:ea typeface="微软雅黑" pitchFamily="34" charset="-122"/>
            </a:endParaRPr>
          </a:p>
        </p:txBody>
      </p:sp>
      <p:sp>
        <p:nvSpPr>
          <p:cNvPr id="82" name="等腰三角形 81"/>
          <p:cNvSpPr/>
          <p:nvPr/>
        </p:nvSpPr>
        <p:spPr>
          <a:xfrm flipV="1">
            <a:off x="4447328" y="3446218"/>
            <a:ext cx="183583" cy="1589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endParaRPr lang="zh-CN" altLang="en-US" sz="1600" dirty="0">
              <a:ea typeface="微软雅黑" pitchFamily="34" charset="-122"/>
            </a:endParaRPr>
          </a:p>
        </p:txBody>
      </p:sp>
      <p:sp>
        <p:nvSpPr>
          <p:cNvPr id="83" name="等腰三角形 82"/>
          <p:cNvSpPr/>
          <p:nvPr/>
        </p:nvSpPr>
        <p:spPr>
          <a:xfrm flipV="1">
            <a:off x="5937619" y="3446218"/>
            <a:ext cx="183583" cy="1589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endParaRPr lang="zh-CN" altLang="en-US" sz="1600" dirty="0">
              <a:ea typeface="微软雅黑" pitchFamily="34" charset="-122"/>
            </a:endParaRPr>
          </a:p>
        </p:txBody>
      </p:sp>
      <p:sp>
        <p:nvSpPr>
          <p:cNvPr id="84" name="等腰三角形 83"/>
          <p:cNvSpPr/>
          <p:nvPr/>
        </p:nvSpPr>
        <p:spPr>
          <a:xfrm flipV="1">
            <a:off x="7427913" y="3446218"/>
            <a:ext cx="183583" cy="1589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endParaRPr lang="zh-CN" altLang="en-US" sz="1600" dirty="0">
              <a:ea typeface="微软雅黑" pitchFamily="34" charset="-122"/>
            </a:endParaRPr>
          </a:p>
        </p:txBody>
      </p:sp>
      <p:sp>
        <p:nvSpPr>
          <p:cNvPr id="85" name="TextBox 84"/>
          <p:cNvSpPr txBox="1"/>
          <p:nvPr/>
        </p:nvSpPr>
        <p:spPr>
          <a:xfrm>
            <a:off x="1080427" y="3704288"/>
            <a:ext cx="956217" cy="313960"/>
          </a:xfrm>
          <a:prstGeom prst="rect">
            <a:avLst/>
          </a:prstGeom>
          <a:noFill/>
        </p:spPr>
        <p:txBody>
          <a:bodyPr wrap="none" lIns="67099" tIns="33549" rIns="67099" bIns="33549" rtlCol="0">
            <a:spAutoFit/>
          </a:bodyPr>
          <a:lstStyle/>
          <a:p>
            <a:pPr algn="ctr"/>
            <a:r>
              <a:rPr lang="zh-CN" altLang="en-US" sz="1600">
                <a:solidFill>
                  <a:schemeClr val="tx1">
                    <a:lumMod val="85000"/>
                    <a:lumOff val="15000"/>
                  </a:schemeClr>
                </a:solidFill>
                <a:latin typeface="微软雅黑" pitchFamily="34" charset="-122"/>
                <a:ea typeface="微软雅黑" pitchFamily="34" charset="-122"/>
              </a:rPr>
              <a:t>添加文字</a:t>
            </a:r>
          </a:p>
        </p:txBody>
      </p:sp>
      <p:sp>
        <p:nvSpPr>
          <p:cNvPr id="86" name="TextBox 85"/>
          <p:cNvSpPr txBox="1"/>
          <p:nvPr/>
        </p:nvSpPr>
        <p:spPr>
          <a:xfrm>
            <a:off x="2570719" y="3704288"/>
            <a:ext cx="956217" cy="313960"/>
          </a:xfrm>
          <a:prstGeom prst="rect">
            <a:avLst/>
          </a:prstGeom>
          <a:noFill/>
        </p:spPr>
        <p:txBody>
          <a:bodyPr wrap="none" lIns="67099" tIns="33549" rIns="67099" bIns="33549" rtlCol="0">
            <a:spAutoFit/>
          </a:bodyPr>
          <a:lstStyle/>
          <a:p>
            <a:pPr algn="ctr"/>
            <a:r>
              <a:rPr lang="zh-CN" altLang="en-US" sz="1600">
                <a:solidFill>
                  <a:schemeClr val="tx1">
                    <a:lumMod val="85000"/>
                    <a:lumOff val="15000"/>
                  </a:schemeClr>
                </a:solidFill>
                <a:latin typeface="微软雅黑" pitchFamily="34" charset="-122"/>
                <a:ea typeface="微软雅黑" pitchFamily="34" charset="-122"/>
              </a:rPr>
              <a:t>添加文字</a:t>
            </a:r>
          </a:p>
        </p:txBody>
      </p:sp>
      <p:sp>
        <p:nvSpPr>
          <p:cNvPr id="87" name="TextBox 86"/>
          <p:cNvSpPr txBox="1"/>
          <p:nvPr/>
        </p:nvSpPr>
        <p:spPr>
          <a:xfrm>
            <a:off x="4061012" y="3704288"/>
            <a:ext cx="956217" cy="313960"/>
          </a:xfrm>
          <a:prstGeom prst="rect">
            <a:avLst/>
          </a:prstGeom>
          <a:noFill/>
        </p:spPr>
        <p:txBody>
          <a:bodyPr wrap="none" lIns="67099" tIns="33549" rIns="67099" bIns="33549" rtlCol="0">
            <a:spAutoFit/>
          </a:bodyPr>
          <a:lstStyle/>
          <a:p>
            <a:pPr algn="ctr"/>
            <a:r>
              <a:rPr lang="zh-CN" altLang="en-US" sz="1600">
                <a:solidFill>
                  <a:schemeClr val="tx1">
                    <a:lumMod val="85000"/>
                    <a:lumOff val="15000"/>
                  </a:schemeClr>
                </a:solidFill>
                <a:latin typeface="微软雅黑" pitchFamily="34" charset="-122"/>
                <a:ea typeface="微软雅黑" pitchFamily="34" charset="-122"/>
              </a:rPr>
              <a:t>添加文字</a:t>
            </a:r>
          </a:p>
        </p:txBody>
      </p:sp>
      <p:sp>
        <p:nvSpPr>
          <p:cNvPr id="88" name="TextBox 87"/>
          <p:cNvSpPr txBox="1"/>
          <p:nvPr/>
        </p:nvSpPr>
        <p:spPr>
          <a:xfrm>
            <a:off x="5551304" y="3704288"/>
            <a:ext cx="956217" cy="313960"/>
          </a:xfrm>
          <a:prstGeom prst="rect">
            <a:avLst/>
          </a:prstGeom>
          <a:noFill/>
        </p:spPr>
        <p:txBody>
          <a:bodyPr wrap="none" lIns="67099" tIns="33549" rIns="67099" bIns="33549" rtlCol="0">
            <a:spAutoFit/>
          </a:bodyPr>
          <a:lstStyle/>
          <a:p>
            <a:pPr algn="ctr"/>
            <a:r>
              <a:rPr lang="zh-CN" altLang="en-US" sz="1600">
                <a:solidFill>
                  <a:schemeClr val="tx1">
                    <a:lumMod val="85000"/>
                    <a:lumOff val="15000"/>
                  </a:schemeClr>
                </a:solidFill>
                <a:latin typeface="微软雅黑" pitchFamily="34" charset="-122"/>
                <a:ea typeface="微软雅黑" pitchFamily="34" charset="-122"/>
              </a:rPr>
              <a:t>添加文字</a:t>
            </a:r>
          </a:p>
        </p:txBody>
      </p:sp>
      <p:sp>
        <p:nvSpPr>
          <p:cNvPr id="89" name="TextBox 88"/>
          <p:cNvSpPr txBox="1"/>
          <p:nvPr/>
        </p:nvSpPr>
        <p:spPr>
          <a:xfrm>
            <a:off x="7041595" y="3704288"/>
            <a:ext cx="956217" cy="313960"/>
          </a:xfrm>
          <a:prstGeom prst="rect">
            <a:avLst/>
          </a:prstGeom>
          <a:noFill/>
        </p:spPr>
        <p:txBody>
          <a:bodyPr wrap="none" lIns="67099" tIns="33549" rIns="67099" bIns="33549" rtlCol="0">
            <a:spAutoFit/>
          </a:bodyPr>
          <a:lstStyle/>
          <a:p>
            <a:pPr algn="ctr"/>
            <a:r>
              <a:rPr lang="zh-CN" altLang="en-US" sz="1600">
                <a:solidFill>
                  <a:schemeClr val="tx1">
                    <a:lumMod val="85000"/>
                    <a:lumOff val="15000"/>
                  </a:schemeClr>
                </a:solidFill>
                <a:latin typeface="微软雅黑" pitchFamily="34" charset="-122"/>
                <a:ea typeface="微软雅黑" pitchFamily="34" charset="-122"/>
              </a:rPr>
              <a:t>添加文字</a:t>
            </a:r>
          </a:p>
        </p:txBody>
      </p:sp>
      <p:sp>
        <p:nvSpPr>
          <p:cNvPr id="90" name="矩形 89"/>
          <p:cNvSpPr/>
          <p:nvPr/>
        </p:nvSpPr>
        <p:spPr>
          <a:xfrm>
            <a:off x="899115" y="4081995"/>
            <a:ext cx="7280010" cy="433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99" tIns="33549" rIns="67099" bIns="33549" rtlCol="0" anchor="ctr"/>
          <a:lstStyle/>
          <a:p>
            <a:pPr algn="ctr"/>
            <a:r>
              <a:rPr lang="zh-CN" altLang="en-US" dirty="0" smtClean="0">
                <a:latin typeface="微软雅黑" pitchFamily="34" charset="-122"/>
                <a:ea typeface="微软雅黑" pitchFamily="34" charset="-122"/>
              </a:rPr>
              <a:t>点击添加标题</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107471130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ppt_x"/>
                                          </p:val>
                                        </p:tav>
                                        <p:tav tm="100000">
                                          <p:val>
                                            <p:strVal val="#ppt_x"/>
                                          </p:val>
                                        </p:tav>
                                      </p:tavLst>
                                    </p:anim>
                                    <p:anim calcmode="lin" valueType="num">
                                      <p:cBhvr additive="base">
                                        <p:cTn id="44" dur="500" fill="hold"/>
                                        <p:tgtEl>
                                          <p:spTgt spid="55"/>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1000"/>
                                        <p:tgtEl>
                                          <p:spTgt spid="61"/>
                                        </p:tgtEl>
                                      </p:cBhvr>
                                    </p:animEffect>
                                    <p:anim calcmode="lin" valueType="num">
                                      <p:cBhvr>
                                        <p:cTn id="53" dur="1000" fill="hold"/>
                                        <p:tgtEl>
                                          <p:spTgt spid="61"/>
                                        </p:tgtEl>
                                        <p:attrNameLst>
                                          <p:attrName>ppt_x</p:attrName>
                                        </p:attrNameLst>
                                      </p:cBhvr>
                                      <p:tavLst>
                                        <p:tav tm="0">
                                          <p:val>
                                            <p:strVal val="#ppt_x"/>
                                          </p:val>
                                        </p:tav>
                                        <p:tav tm="100000">
                                          <p:val>
                                            <p:strVal val="#ppt_x"/>
                                          </p:val>
                                        </p:tav>
                                      </p:tavLst>
                                    </p:anim>
                                    <p:anim calcmode="lin" valueType="num">
                                      <p:cBhvr>
                                        <p:cTn id="54" dur="1000" fill="hold"/>
                                        <p:tgtEl>
                                          <p:spTgt spid="6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1000"/>
                                        <p:tgtEl>
                                          <p:spTgt spid="62"/>
                                        </p:tgtEl>
                                      </p:cBhvr>
                                    </p:animEffect>
                                    <p:anim calcmode="lin" valueType="num">
                                      <p:cBhvr>
                                        <p:cTn id="58" dur="1000" fill="hold"/>
                                        <p:tgtEl>
                                          <p:spTgt spid="62"/>
                                        </p:tgtEl>
                                        <p:attrNameLst>
                                          <p:attrName>ppt_x</p:attrName>
                                        </p:attrNameLst>
                                      </p:cBhvr>
                                      <p:tavLst>
                                        <p:tav tm="0">
                                          <p:val>
                                            <p:strVal val="#ppt_x"/>
                                          </p:val>
                                        </p:tav>
                                        <p:tav tm="100000">
                                          <p:val>
                                            <p:strVal val="#ppt_x"/>
                                          </p:val>
                                        </p:tav>
                                      </p:tavLst>
                                    </p:anim>
                                    <p:anim calcmode="lin" valueType="num">
                                      <p:cBhvr>
                                        <p:cTn id="59" dur="1000" fill="hold"/>
                                        <p:tgtEl>
                                          <p:spTgt spid="6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1000"/>
                                        <p:tgtEl>
                                          <p:spTgt spid="65"/>
                                        </p:tgtEl>
                                      </p:cBhvr>
                                    </p:animEffect>
                                    <p:anim calcmode="lin" valueType="num">
                                      <p:cBhvr>
                                        <p:cTn id="63" dur="1000" fill="hold"/>
                                        <p:tgtEl>
                                          <p:spTgt spid="65"/>
                                        </p:tgtEl>
                                        <p:attrNameLst>
                                          <p:attrName>ppt_x</p:attrName>
                                        </p:attrNameLst>
                                      </p:cBhvr>
                                      <p:tavLst>
                                        <p:tav tm="0">
                                          <p:val>
                                            <p:strVal val="#ppt_x"/>
                                          </p:val>
                                        </p:tav>
                                        <p:tav tm="100000">
                                          <p:val>
                                            <p:strVal val="#ppt_x"/>
                                          </p:val>
                                        </p:tav>
                                      </p:tavLst>
                                    </p:anim>
                                    <p:anim calcmode="lin" valueType="num">
                                      <p:cBhvr>
                                        <p:cTn id="64" dur="1000" fill="hold"/>
                                        <p:tgtEl>
                                          <p:spTgt spid="6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1000"/>
                                        <p:tgtEl>
                                          <p:spTgt spid="66"/>
                                        </p:tgtEl>
                                      </p:cBhvr>
                                    </p:animEffect>
                                    <p:anim calcmode="lin" valueType="num">
                                      <p:cBhvr>
                                        <p:cTn id="68" dur="1000" fill="hold"/>
                                        <p:tgtEl>
                                          <p:spTgt spid="66"/>
                                        </p:tgtEl>
                                        <p:attrNameLst>
                                          <p:attrName>ppt_x</p:attrName>
                                        </p:attrNameLst>
                                      </p:cBhvr>
                                      <p:tavLst>
                                        <p:tav tm="0">
                                          <p:val>
                                            <p:strVal val="#ppt_x"/>
                                          </p:val>
                                        </p:tav>
                                        <p:tav tm="100000">
                                          <p:val>
                                            <p:strVal val="#ppt_x"/>
                                          </p:val>
                                        </p:tav>
                                      </p:tavLst>
                                    </p:anim>
                                    <p:anim calcmode="lin" valueType="num">
                                      <p:cBhvr>
                                        <p:cTn id="69" dur="1000" fill="hold"/>
                                        <p:tgtEl>
                                          <p:spTgt spid="66"/>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73"/>
                                        </p:tgtEl>
                                        <p:attrNameLst>
                                          <p:attrName>style.visibility</p:attrName>
                                        </p:attrNameLst>
                                      </p:cBhvr>
                                      <p:to>
                                        <p:strVal val="visible"/>
                                      </p:to>
                                    </p:set>
                                    <p:animEffect transition="in" filter="wipe(left)">
                                      <p:cBhvr>
                                        <p:cTn id="72" dur="500"/>
                                        <p:tgtEl>
                                          <p:spTgt spid="73"/>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500"/>
                                        <p:tgtEl>
                                          <p:spTgt spid="85"/>
                                        </p:tgtEl>
                                      </p:cBhvr>
                                    </p:animEffect>
                                    <p:anim calcmode="lin" valueType="num">
                                      <p:cBhvr>
                                        <p:cTn id="79" dur="500" fill="hold"/>
                                        <p:tgtEl>
                                          <p:spTgt spid="85"/>
                                        </p:tgtEl>
                                        <p:attrNameLst>
                                          <p:attrName>ppt_x</p:attrName>
                                        </p:attrNameLst>
                                      </p:cBhvr>
                                      <p:tavLst>
                                        <p:tav tm="0">
                                          <p:val>
                                            <p:strVal val="#ppt_x"/>
                                          </p:val>
                                        </p:tav>
                                        <p:tav tm="100000">
                                          <p:val>
                                            <p:strVal val="#ppt_x"/>
                                          </p:val>
                                        </p:tav>
                                      </p:tavLst>
                                    </p:anim>
                                    <p:anim calcmode="lin" valueType="num">
                                      <p:cBhvr>
                                        <p:cTn id="80" dur="500" fill="hold"/>
                                        <p:tgtEl>
                                          <p:spTgt spid="85"/>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81"/>
                                        </p:tgtEl>
                                        <p:attrNameLst>
                                          <p:attrName>style.visibility</p:attrName>
                                        </p:attrNameLst>
                                      </p:cBhvr>
                                      <p:to>
                                        <p:strVal val="visible"/>
                                      </p:to>
                                    </p:set>
                                    <p:animEffect transition="in" filter="fade">
                                      <p:cBhvr>
                                        <p:cTn id="83" dur="500"/>
                                        <p:tgtEl>
                                          <p:spTgt spid="81"/>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500"/>
                                        <p:tgtEl>
                                          <p:spTgt spid="82"/>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83"/>
                                        </p:tgtEl>
                                        <p:attrNameLst>
                                          <p:attrName>style.visibility</p:attrName>
                                        </p:attrNameLst>
                                      </p:cBhvr>
                                      <p:to>
                                        <p:strVal val="visible"/>
                                      </p:to>
                                    </p:set>
                                    <p:animEffect transition="in" filter="fade">
                                      <p:cBhvr>
                                        <p:cTn id="89" dur="500"/>
                                        <p:tgtEl>
                                          <p:spTgt spid="83"/>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84"/>
                                        </p:tgtEl>
                                        <p:attrNameLst>
                                          <p:attrName>style.visibility</p:attrName>
                                        </p:attrNameLst>
                                      </p:cBhvr>
                                      <p:to>
                                        <p:strVal val="visible"/>
                                      </p:to>
                                    </p:set>
                                    <p:animEffect transition="in" filter="fade">
                                      <p:cBhvr>
                                        <p:cTn id="92" dur="500"/>
                                        <p:tgtEl>
                                          <p:spTgt spid="84"/>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anim calcmode="lin" valueType="num">
                                      <p:cBhvr>
                                        <p:cTn id="96" dur="500" fill="hold"/>
                                        <p:tgtEl>
                                          <p:spTgt spid="86"/>
                                        </p:tgtEl>
                                        <p:attrNameLst>
                                          <p:attrName>ppt_x</p:attrName>
                                        </p:attrNameLst>
                                      </p:cBhvr>
                                      <p:tavLst>
                                        <p:tav tm="0">
                                          <p:val>
                                            <p:strVal val="#ppt_x"/>
                                          </p:val>
                                        </p:tav>
                                        <p:tav tm="100000">
                                          <p:val>
                                            <p:strVal val="#ppt_x"/>
                                          </p:val>
                                        </p:tav>
                                      </p:tavLst>
                                    </p:anim>
                                    <p:anim calcmode="lin" valueType="num">
                                      <p:cBhvr>
                                        <p:cTn id="97" dur="5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87"/>
                                        </p:tgtEl>
                                        <p:attrNameLst>
                                          <p:attrName>style.visibility</p:attrName>
                                        </p:attrNameLst>
                                      </p:cBhvr>
                                      <p:to>
                                        <p:strVal val="visible"/>
                                      </p:to>
                                    </p:set>
                                    <p:animEffect transition="in" filter="fade">
                                      <p:cBhvr>
                                        <p:cTn id="100" dur="500"/>
                                        <p:tgtEl>
                                          <p:spTgt spid="87"/>
                                        </p:tgtEl>
                                      </p:cBhvr>
                                    </p:animEffect>
                                    <p:anim calcmode="lin" valueType="num">
                                      <p:cBhvr>
                                        <p:cTn id="101" dur="500" fill="hold"/>
                                        <p:tgtEl>
                                          <p:spTgt spid="87"/>
                                        </p:tgtEl>
                                        <p:attrNameLst>
                                          <p:attrName>ppt_x</p:attrName>
                                        </p:attrNameLst>
                                      </p:cBhvr>
                                      <p:tavLst>
                                        <p:tav tm="0">
                                          <p:val>
                                            <p:strVal val="#ppt_x"/>
                                          </p:val>
                                        </p:tav>
                                        <p:tav tm="100000">
                                          <p:val>
                                            <p:strVal val="#ppt_x"/>
                                          </p:val>
                                        </p:tav>
                                      </p:tavLst>
                                    </p:anim>
                                    <p:anim calcmode="lin" valueType="num">
                                      <p:cBhvr>
                                        <p:cTn id="102" dur="500" fill="hold"/>
                                        <p:tgtEl>
                                          <p:spTgt spid="8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88"/>
                                        </p:tgtEl>
                                        <p:attrNameLst>
                                          <p:attrName>style.visibility</p:attrName>
                                        </p:attrNameLst>
                                      </p:cBhvr>
                                      <p:to>
                                        <p:strVal val="visible"/>
                                      </p:to>
                                    </p:set>
                                    <p:animEffect transition="in" filter="fade">
                                      <p:cBhvr>
                                        <p:cTn id="105" dur="500"/>
                                        <p:tgtEl>
                                          <p:spTgt spid="88"/>
                                        </p:tgtEl>
                                      </p:cBhvr>
                                    </p:animEffect>
                                    <p:anim calcmode="lin" valueType="num">
                                      <p:cBhvr>
                                        <p:cTn id="106" dur="500" fill="hold"/>
                                        <p:tgtEl>
                                          <p:spTgt spid="88"/>
                                        </p:tgtEl>
                                        <p:attrNameLst>
                                          <p:attrName>ppt_x</p:attrName>
                                        </p:attrNameLst>
                                      </p:cBhvr>
                                      <p:tavLst>
                                        <p:tav tm="0">
                                          <p:val>
                                            <p:strVal val="#ppt_x"/>
                                          </p:val>
                                        </p:tav>
                                        <p:tav tm="100000">
                                          <p:val>
                                            <p:strVal val="#ppt_x"/>
                                          </p:val>
                                        </p:tav>
                                      </p:tavLst>
                                    </p:anim>
                                    <p:anim calcmode="lin" valueType="num">
                                      <p:cBhvr>
                                        <p:cTn id="107" dur="500" fill="hold"/>
                                        <p:tgtEl>
                                          <p:spTgt spid="8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anim calcmode="lin" valueType="num">
                                      <p:cBhvr>
                                        <p:cTn id="111" dur="500" fill="hold"/>
                                        <p:tgtEl>
                                          <p:spTgt spid="89"/>
                                        </p:tgtEl>
                                        <p:attrNameLst>
                                          <p:attrName>ppt_x</p:attrName>
                                        </p:attrNameLst>
                                      </p:cBhvr>
                                      <p:tavLst>
                                        <p:tav tm="0">
                                          <p:val>
                                            <p:strVal val="#ppt_x"/>
                                          </p:val>
                                        </p:tav>
                                        <p:tav tm="100000">
                                          <p:val>
                                            <p:strVal val="#ppt_x"/>
                                          </p:val>
                                        </p:tav>
                                      </p:tavLst>
                                    </p:anim>
                                    <p:anim calcmode="lin" valueType="num">
                                      <p:cBhvr>
                                        <p:cTn id="112" dur="500" fill="hold"/>
                                        <p:tgtEl>
                                          <p:spTgt spid="89"/>
                                        </p:tgtEl>
                                        <p:attrNameLst>
                                          <p:attrName>ppt_y</p:attrName>
                                        </p:attrNameLst>
                                      </p:cBhvr>
                                      <p:tavLst>
                                        <p:tav tm="0">
                                          <p:val>
                                            <p:strVal val="#ppt_y+.1"/>
                                          </p:val>
                                        </p:tav>
                                        <p:tav tm="100000">
                                          <p:val>
                                            <p:strVal val="#ppt_y"/>
                                          </p:val>
                                        </p:tav>
                                      </p:tavLst>
                                    </p:anim>
                                  </p:childTnLst>
                                </p:cTn>
                              </p:par>
                            </p:childTnLst>
                          </p:cTn>
                        </p:par>
                        <p:par>
                          <p:cTn id="113" fill="hold">
                            <p:stCondLst>
                              <p:cond delay="5000"/>
                            </p:stCondLst>
                            <p:childTnLst>
                              <p:par>
                                <p:cTn id="114" presetID="42"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1000"/>
                                        <p:tgtEl>
                                          <p:spTgt spid="90"/>
                                        </p:tgtEl>
                                      </p:cBhvr>
                                    </p:animEffect>
                                    <p:anim calcmode="lin" valueType="num">
                                      <p:cBhvr>
                                        <p:cTn id="117" dur="1000" fill="hold"/>
                                        <p:tgtEl>
                                          <p:spTgt spid="90"/>
                                        </p:tgtEl>
                                        <p:attrNameLst>
                                          <p:attrName>ppt_x</p:attrName>
                                        </p:attrNameLst>
                                      </p:cBhvr>
                                      <p:tavLst>
                                        <p:tav tm="0">
                                          <p:val>
                                            <p:strVal val="#ppt_x"/>
                                          </p:val>
                                        </p:tav>
                                        <p:tav tm="100000">
                                          <p:val>
                                            <p:strVal val="#ppt_x"/>
                                          </p:val>
                                        </p:tav>
                                      </p:tavLst>
                                    </p:anim>
                                    <p:anim calcmode="lin" valueType="num">
                                      <p:cBhvr>
                                        <p:cTn id="11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
          <p:cNvGrpSpPr>
            <a:grpSpLocks noChangeAspect="1"/>
          </p:cNvGrpSpPr>
          <p:nvPr/>
        </p:nvGrpSpPr>
        <p:grpSpPr bwMode="auto">
          <a:xfrm>
            <a:off x="3297035" y="1650282"/>
            <a:ext cx="2555952" cy="2555952"/>
            <a:chOff x="1307" y="587"/>
            <a:chExt cx="3147" cy="3147"/>
          </a:xfrm>
        </p:grpSpPr>
        <p:sp>
          <p:nvSpPr>
            <p:cNvPr id="55" name="Freeform 5"/>
            <p:cNvSpPr>
              <a:spLocks/>
            </p:cNvSpPr>
            <p:nvPr/>
          </p:nvSpPr>
          <p:spPr bwMode="auto">
            <a:xfrm>
              <a:off x="3502" y="2039"/>
              <a:ext cx="663" cy="1375"/>
            </a:xfrm>
            <a:custGeom>
              <a:avLst/>
              <a:gdLst>
                <a:gd name="T0" fmla="*/ 0 w 727"/>
                <a:gd name="T1" fmla="*/ 0 h 1508"/>
                <a:gd name="T2" fmla="*/ 0 w 727"/>
                <a:gd name="T3" fmla="*/ 1508 h 1508"/>
                <a:gd name="T4" fmla="*/ 727 w 727"/>
                <a:gd name="T5" fmla="*/ 722 h 1508"/>
                <a:gd name="T6" fmla="*/ 0 w 727"/>
                <a:gd name="T7" fmla="*/ 0 h 1508"/>
              </a:gdLst>
              <a:ahLst/>
              <a:cxnLst>
                <a:cxn ang="0">
                  <a:pos x="T0" y="T1"/>
                </a:cxn>
                <a:cxn ang="0">
                  <a:pos x="T2" y="T3"/>
                </a:cxn>
                <a:cxn ang="0">
                  <a:pos x="T4" y="T5"/>
                </a:cxn>
                <a:cxn ang="0">
                  <a:pos x="T6" y="T7"/>
                </a:cxn>
              </a:cxnLst>
              <a:rect l="0" t="0" r="r" b="b"/>
              <a:pathLst>
                <a:path w="727" h="1508">
                  <a:moveTo>
                    <a:pt x="0" y="0"/>
                  </a:moveTo>
                  <a:cubicBezTo>
                    <a:pt x="0" y="1508"/>
                    <a:pt x="0" y="1508"/>
                    <a:pt x="0" y="1508"/>
                  </a:cubicBezTo>
                  <a:cubicBezTo>
                    <a:pt x="0" y="1508"/>
                    <a:pt x="535" y="1358"/>
                    <a:pt x="727" y="722"/>
                  </a:cubicBez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9539" tIns="29770" rIns="59539" bIns="29770" numCol="1" anchor="t" anchorCtr="0" compatLnSpc="1">
              <a:prstTxWarp prst="textNoShape">
                <a:avLst/>
              </a:prstTxWarp>
            </a:bodyPr>
            <a:lstStyle/>
            <a:p>
              <a:pPr>
                <a:lnSpc>
                  <a:spcPct val="120000"/>
                </a:lnSpc>
              </a:pPr>
              <a:endParaRPr lang="en-IN" sz="1137">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a:spLocks/>
            </p:cNvSpPr>
            <p:nvPr/>
          </p:nvSpPr>
          <p:spPr bwMode="auto">
            <a:xfrm>
              <a:off x="3233" y="1631"/>
              <a:ext cx="1221" cy="975"/>
            </a:xfrm>
            <a:custGeom>
              <a:avLst/>
              <a:gdLst>
                <a:gd name="T0" fmla="*/ 0 w 1339"/>
                <a:gd name="T1" fmla="*/ 3 h 1069"/>
                <a:gd name="T2" fmla="*/ 1067 w 1339"/>
                <a:gd name="T3" fmla="*/ 1069 h 1069"/>
                <a:gd name="T4" fmla="*/ 1025 w 1339"/>
                <a:gd name="T5" fmla="*/ 0 h 1069"/>
                <a:gd name="T6" fmla="*/ 0 w 1339"/>
                <a:gd name="T7" fmla="*/ 3 h 1069"/>
              </a:gdLst>
              <a:ahLst/>
              <a:cxnLst>
                <a:cxn ang="0">
                  <a:pos x="T0" y="T1"/>
                </a:cxn>
                <a:cxn ang="0">
                  <a:pos x="T2" y="T3"/>
                </a:cxn>
                <a:cxn ang="0">
                  <a:pos x="T4" y="T5"/>
                </a:cxn>
                <a:cxn ang="0">
                  <a:pos x="T6" y="T7"/>
                </a:cxn>
              </a:cxnLst>
              <a:rect l="0" t="0" r="r" b="b"/>
              <a:pathLst>
                <a:path w="1339" h="1069">
                  <a:moveTo>
                    <a:pt x="0" y="3"/>
                  </a:moveTo>
                  <a:cubicBezTo>
                    <a:pt x="1067" y="1069"/>
                    <a:pt x="1067" y="1069"/>
                    <a:pt x="1067" y="1069"/>
                  </a:cubicBezTo>
                  <a:cubicBezTo>
                    <a:pt x="1067" y="1069"/>
                    <a:pt x="1339" y="585"/>
                    <a:pt x="1025" y="0"/>
                  </a:cubicBezTo>
                  <a:lnTo>
                    <a:pt x="0" y="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9539" tIns="29770" rIns="59539" bIns="29770" numCol="1" anchor="t" anchorCtr="0" compatLnSpc="1">
              <a:prstTxWarp prst="textNoShape">
                <a:avLst/>
              </a:prstTxWarp>
            </a:bodyPr>
            <a:lstStyle/>
            <a:p>
              <a:pPr>
                <a:lnSpc>
                  <a:spcPct val="120000"/>
                </a:lnSpc>
              </a:pPr>
              <a:endParaRPr lang="en-IN" sz="1137">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
            <p:cNvSpPr>
              <a:spLocks/>
            </p:cNvSpPr>
            <p:nvPr/>
          </p:nvSpPr>
          <p:spPr bwMode="auto">
            <a:xfrm>
              <a:off x="2757" y="876"/>
              <a:ext cx="1375" cy="663"/>
            </a:xfrm>
            <a:custGeom>
              <a:avLst/>
              <a:gdLst>
                <a:gd name="T0" fmla="*/ 0 w 1508"/>
                <a:gd name="T1" fmla="*/ 727 h 727"/>
                <a:gd name="T2" fmla="*/ 1508 w 1508"/>
                <a:gd name="T3" fmla="*/ 727 h 727"/>
                <a:gd name="T4" fmla="*/ 722 w 1508"/>
                <a:gd name="T5" fmla="*/ 0 h 727"/>
                <a:gd name="T6" fmla="*/ 0 w 1508"/>
                <a:gd name="T7" fmla="*/ 727 h 727"/>
              </a:gdLst>
              <a:ahLst/>
              <a:cxnLst>
                <a:cxn ang="0">
                  <a:pos x="T0" y="T1"/>
                </a:cxn>
                <a:cxn ang="0">
                  <a:pos x="T2" y="T3"/>
                </a:cxn>
                <a:cxn ang="0">
                  <a:pos x="T4" y="T5"/>
                </a:cxn>
                <a:cxn ang="0">
                  <a:pos x="T6" y="T7"/>
                </a:cxn>
              </a:cxnLst>
              <a:rect l="0" t="0" r="r" b="b"/>
              <a:pathLst>
                <a:path w="1508" h="727">
                  <a:moveTo>
                    <a:pt x="0" y="727"/>
                  </a:moveTo>
                  <a:cubicBezTo>
                    <a:pt x="1508" y="727"/>
                    <a:pt x="1508" y="727"/>
                    <a:pt x="1508" y="727"/>
                  </a:cubicBezTo>
                  <a:cubicBezTo>
                    <a:pt x="1508" y="727"/>
                    <a:pt x="1358" y="192"/>
                    <a:pt x="722" y="0"/>
                  </a:cubicBezTo>
                  <a:lnTo>
                    <a:pt x="0" y="727"/>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9539" tIns="29770" rIns="59539" bIns="29770" numCol="1" anchor="t" anchorCtr="0" compatLnSpc="1">
              <a:prstTxWarp prst="textNoShape">
                <a:avLst/>
              </a:prstTxWarp>
            </a:bodyPr>
            <a:lstStyle/>
            <a:p>
              <a:pPr>
                <a:lnSpc>
                  <a:spcPct val="120000"/>
                </a:lnSpc>
              </a:pPr>
              <a:endParaRPr lang="en-IN" sz="1137">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a:spLocks/>
            </p:cNvSpPr>
            <p:nvPr/>
          </p:nvSpPr>
          <p:spPr bwMode="auto">
            <a:xfrm>
              <a:off x="2351" y="587"/>
              <a:ext cx="975" cy="1220"/>
            </a:xfrm>
            <a:custGeom>
              <a:avLst/>
              <a:gdLst>
                <a:gd name="T0" fmla="*/ 3 w 1070"/>
                <a:gd name="T1" fmla="*/ 1338 h 1338"/>
                <a:gd name="T2" fmla="*/ 1070 w 1070"/>
                <a:gd name="T3" fmla="*/ 272 h 1338"/>
                <a:gd name="T4" fmla="*/ 0 w 1070"/>
                <a:gd name="T5" fmla="*/ 314 h 1338"/>
                <a:gd name="T6" fmla="*/ 3 w 1070"/>
                <a:gd name="T7" fmla="*/ 1338 h 1338"/>
              </a:gdLst>
              <a:ahLst/>
              <a:cxnLst>
                <a:cxn ang="0">
                  <a:pos x="T0" y="T1"/>
                </a:cxn>
                <a:cxn ang="0">
                  <a:pos x="T2" y="T3"/>
                </a:cxn>
                <a:cxn ang="0">
                  <a:pos x="T4" y="T5"/>
                </a:cxn>
                <a:cxn ang="0">
                  <a:pos x="T6" y="T7"/>
                </a:cxn>
              </a:cxnLst>
              <a:rect l="0" t="0" r="r" b="b"/>
              <a:pathLst>
                <a:path w="1070" h="1338">
                  <a:moveTo>
                    <a:pt x="3" y="1338"/>
                  </a:moveTo>
                  <a:cubicBezTo>
                    <a:pt x="1070" y="272"/>
                    <a:pt x="1070" y="272"/>
                    <a:pt x="1070" y="272"/>
                  </a:cubicBezTo>
                  <a:cubicBezTo>
                    <a:pt x="1070" y="272"/>
                    <a:pt x="585" y="0"/>
                    <a:pt x="0" y="314"/>
                  </a:cubicBezTo>
                  <a:lnTo>
                    <a:pt x="3" y="13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9539" tIns="29770" rIns="59539" bIns="29770" numCol="1" anchor="t" anchorCtr="0" compatLnSpc="1">
              <a:prstTxWarp prst="textNoShape">
                <a:avLst/>
              </a:prstTxWarp>
            </a:bodyPr>
            <a:lstStyle/>
            <a:p>
              <a:pPr>
                <a:lnSpc>
                  <a:spcPct val="120000"/>
                </a:lnSpc>
              </a:pPr>
              <a:endParaRPr lang="en-IN" sz="1137">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a:spLocks/>
            </p:cNvSpPr>
            <p:nvPr/>
          </p:nvSpPr>
          <p:spPr bwMode="auto">
            <a:xfrm>
              <a:off x="1596" y="908"/>
              <a:ext cx="663" cy="1375"/>
            </a:xfrm>
            <a:custGeom>
              <a:avLst/>
              <a:gdLst>
                <a:gd name="T0" fmla="*/ 727 w 727"/>
                <a:gd name="T1" fmla="*/ 1508 h 1508"/>
                <a:gd name="T2" fmla="*/ 727 w 727"/>
                <a:gd name="T3" fmla="*/ 0 h 1508"/>
                <a:gd name="T4" fmla="*/ 0 w 727"/>
                <a:gd name="T5" fmla="*/ 786 h 1508"/>
                <a:gd name="T6" fmla="*/ 727 w 727"/>
                <a:gd name="T7" fmla="*/ 1508 h 1508"/>
              </a:gdLst>
              <a:ahLst/>
              <a:cxnLst>
                <a:cxn ang="0">
                  <a:pos x="T0" y="T1"/>
                </a:cxn>
                <a:cxn ang="0">
                  <a:pos x="T2" y="T3"/>
                </a:cxn>
                <a:cxn ang="0">
                  <a:pos x="T4" y="T5"/>
                </a:cxn>
                <a:cxn ang="0">
                  <a:pos x="T6" y="T7"/>
                </a:cxn>
              </a:cxnLst>
              <a:rect l="0" t="0" r="r" b="b"/>
              <a:pathLst>
                <a:path w="727" h="1508">
                  <a:moveTo>
                    <a:pt x="727" y="1508"/>
                  </a:moveTo>
                  <a:cubicBezTo>
                    <a:pt x="727" y="0"/>
                    <a:pt x="727" y="0"/>
                    <a:pt x="727" y="0"/>
                  </a:cubicBezTo>
                  <a:cubicBezTo>
                    <a:pt x="727" y="0"/>
                    <a:pt x="192" y="150"/>
                    <a:pt x="0" y="786"/>
                  </a:cubicBezTo>
                  <a:lnTo>
                    <a:pt x="727" y="150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9539" tIns="29770" rIns="59539" bIns="29770" numCol="1" anchor="t" anchorCtr="0" compatLnSpc="1">
              <a:prstTxWarp prst="textNoShape">
                <a:avLst/>
              </a:prstTxWarp>
            </a:bodyPr>
            <a:lstStyle/>
            <a:p>
              <a:pPr>
                <a:lnSpc>
                  <a:spcPct val="120000"/>
                </a:lnSpc>
              </a:pPr>
              <a:endParaRPr lang="en-IN" sz="1137">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a:spLocks/>
            </p:cNvSpPr>
            <p:nvPr/>
          </p:nvSpPr>
          <p:spPr bwMode="auto">
            <a:xfrm>
              <a:off x="1307" y="1714"/>
              <a:ext cx="1220" cy="975"/>
            </a:xfrm>
            <a:custGeom>
              <a:avLst/>
              <a:gdLst>
                <a:gd name="T0" fmla="*/ 1338 w 1338"/>
                <a:gd name="T1" fmla="*/ 1066 h 1069"/>
                <a:gd name="T2" fmla="*/ 272 w 1338"/>
                <a:gd name="T3" fmla="*/ 0 h 1069"/>
                <a:gd name="T4" fmla="*/ 314 w 1338"/>
                <a:gd name="T5" fmla="*/ 1069 h 1069"/>
                <a:gd name="T6" fmla="*/ 1338 w 1338"/>
                <a:gd name="T7" fmla="*/ 1066 h 1069"/>
              </a:gdLst>
              <a:ahLst/>
              <a:cxnLst>
                <a:cxn ang="0">
                  <a:pos x="T0" y="T1"/>
                </a:cxn>
                <a:cxn ang="0">
                  <a:pos x="T2" y="T3"/>
                </a:cxn>
                <a:cxn ang="0">
                  <a:pos x="T4" y="T5"/>
                </a:cxn>
                <a:cxn ang="0">
                  <a:pos x="T6" y="T7"/>
                </a:cxn>
              </a:cxnLst>
              <a:rect l="0" t="0" r="r" b="b"/>
              <a:pathLst>
                <a:path w="1338" h="1069">
                  <a:moveTo>
                    <a:pt x="1338" y="1066"/>
                  </a:moveTo>
                  <a:cubicBezTo>
                    <a:pt x="272" y="0"/>
                    <a:pt x="272" y="0"/>
                    <a:pt x="272" y="0"/>
                  </a:cubicBezTo>
                  <a:cubicBezTo>
                    <a:pt x="272" y="0"/>
                    <a:pt x="0" y="484"/>
                    <a:pt x="314" y="1069"/>
                  </a:cubicBezTo>
                  <a:lnTo>
                    <a:pt x="1338" y="10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9539" tIns="29770" rIns="59539" bIns="29770" numCol="1" anchor="t" anchorCtr="0" compatLnSpc="1">
              <a:prstTxWarp prst="textNoShape">
                <a:avLst/>
              </a:prstTxWarp>
            </a:bodyPr>
            <a:lstStyle/>
            <a:p>
              <a:pPr>
                <a:lnSpc>
                  <a:spcPct val="120000"/>
                </a:lnSpc>
              </a:pPr>
              <a:endParaRPr lang="en-IN" sz="1137">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
            <p:cNvSpPr>
              <a:spLocks/>
            </p:cNvSpPr>
            <p:nvPr/>
          </p:nvSpPr>
          <p:spPr bwMode="auto">
            <a:xfrm>
              <a:off x="1627" y="2783"/>
              <a:ext cx="1375" cy="662"/>
            </a:xfrm>
            <a:custGeom>
              <a:avLst/>
              <a:gdLst>
                <a:gd name="T0" fmla="*/ 1508 w 1508"/>
                <a:gd name="T1" fmla="*/ 0 h 727"/>
                <a:gd name="T2" fmla="*/ 0 w 1508"/>
                <a:gd name="T3" fmla="*/ 0 h 727"/>
                <a:gd name="T4" fmla="*/ 786 w 1508"/>
                <a:gd name="T5" fmla="*/ 727 h 727"/>
                <a:gd name="T6" fmla="*/ 1508 w 1508"/>
                <a:gd name="T7" fmla="*/ 0 h 727"/>
              </a:gdLst>
              <a:ahLst/>
              <a:cxnLst>
                <a:cxn ang="0">
                  <a:pos x="T0" y="T1"/>
                </a:cxn>
                <a:cxn ang="0">
                  <a:pos x="T2" y="T3"/>
                </a:cxn>
                <a:cxn ang="0">
                  <a:pos x="T4" y="T5"/>
                </a:cxn>
                <a:cxn ang="0">
                  <a:pos x="T6" y="T7"/>
                </a:cxn>
              </a:cxnLst>
              <a:rect l="0" t="0" r="r" b="b"/>
              <a:pathLst>
                <a:path w="1508" h="727">
                  <a:moveTo>
                    <a:pt x="1508" y="0"/>
                  </a:moveTo>
                  <a:cubicBezTo>
                    <a:pt x="0" y="0"/>
                    <a:pt x="0" y="0"/>
                    <a:pt x="0" y="0"/>
                  </a:cubicBezTo>
                  <a:cubicBezTo>
                    <a:pt x="0" y="0"/>
                    <a:pt x="150" y="535"/>
                    <a:pt x="786" y="727"/>
                  </a:cubicBezTo>
                  <a:lnTo>
                    <a:pt x="150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9539" tIns="29770" rIns="59539" bIns="29770" numCol="1" anchor="t" anchorCtr="0" compatLnSpc="1">
              <a:prstTxWarp prst="textNoShape">
                <a:avLst/>
              </a:prstTxWarp>
            </a:bodyPr>
            <a:lstStyle/>
            <a:p>
              <a:pPr>
                <a:lnSpc>
                  <a:spcPct val="120000"/>
                </a:lnSpc>
              </a:pPr>
              <a:endParaRPr lang="en-IN" sz="1137">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
            <p:cNvSpPr>
              <a:spLocks/>
            </p:cNvSpPr>
            <p:nvPr/>
          </p:nvSpPr>
          <p:spPr bwMode="auto">
            <a:xfrm>
              <a:off x="2434" y="2515"/>
              <a:ext cx="975" cy="1219"/>
            </a:xfrm>
            <a:custGeom>
              <a:avLst/>
              <a:gdLst>
                <a:gd name="T0" fmla="*/ 1066 w 1070"/>
                <a:gd name="T1" fmla="*/ 0 h 1338"/>
                <a:gd name="T2" fmla="*/ 0 w 1070"/>
                <a:gd name="T3" fmla="*/ 1066 h 1338"/>
                <a:gd name="T4" fmla="*/ 1070 w 1070"/>
                <a:gd name="T5" fmla="*/ 1024 h 1338"/>
                <a:gd name="T6" fmla="*/ 1066 w 1070"/>
                <a:gd name="T7" fmla="*/ 0 h 1338"/>
              </a:gdLst>
              <a:ahLst/>
              <a:cxnLst>
                <a:cxn ang="0">
                  <a:pos x="T0" y="T1"/>
                </a:cxn>
                <a:cxn ang="0">
                  <a:pos x="T2" y="T3"/>
                </a:cxn>
                <a:cxn ang="0">
                  <a:pos x="T4" y="T5"/>
                </a:cxn>
                <a:cxn ang="0">
                  <a:pos x="T6" y="T7"/>
                </a:cxn>
              </a:cxnLst>
              <a:rect l="0" t="0" r="r" b="b"/>
              <a:pathLst>
                <a:path w="1070" h="1338">
                  <a:moveTo>
                    <a:pt x="1066" y="0"/>
                  </a:moveTo>
                  <a:cubicBezTo>
                    <a:pt x="0" y="1066"/>
                    <a:pt x="0" y="1066"/>
                    <a:pt x="0" y="1066"/>
                  </a:cubicBezTo>
                  <a:cubicBezTo>
                    <a:pt x="0" y="1066"/>
                    <a:pt x="484" y="1338"/>
                    <a:pt x="1070" y="1024"/>
                  </a:cubicBezTo>
                  <a:lnTo>
                    <a:pt x="1066"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9539" tIns="29770" rIns="59539" bIns="29770" numCol="1" anchor="t" anchorCtr="0" compatLnSpc="1">
              <a:prstTxWarp prst="textNoShape">
                <a:avLst/>
              </a:prstTxWarp>
            </a:bodyPr>
            <a:lstStyle/>
            <a:p>
              <a:pPr>
                <a:lnSpc>
                  <a:spcPct val="120000"/>
                </a:lnSpc>
              </a:pPr>
              <a:endParaRPr lang="en-IN" sz="1137">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TextBox 53"/>
          <p:cNvSpPr txBox="1"/>
          <p:nvPr/>
        </p:nvSpPr>
        <p:spPr>
          <a:xfrm>
            <a:off x="2987032" y="1950964"/>
            <a:ext cx="317395" cy="387798"/>
          </a:xfrm>
          <a:prstGeom prst="rect">
            <a:avLst/>
          </a:prstGeom>
          <a:noFill/>
        </p:spPr>
        <p:txBody>
          <a:bodyPr wrap="none" lIns="0" tIns="0" rIns="0" bIns="0" rtlCol="0">
            <a:spAutoFit/>
          </a:bodyPr>
          <a:lstStyle/>
          <a:p>
            <a:pPr>
              <a:lnSpc>
                <a:spcPct val="120000"/>
              </a:lnSpc>
            </a:pPr>
            <a:r>
              <a:rPr lang="en-US" sz="21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01</a:t>
            </a:r>
          </a:p>
        </p:txBody>
      </p:sp>
      <p:sp>
        <p:nvSpPr>
          <p:cNvPr id="64" name="Rectangle 54"/>
          <p:cNvSpPr/>
          <p:nvPr/>
        </p:nvSpPr>
        <p:spPr>
          <a:xfrm>
            <a:off x="1449246" y="2083058"/>
            <a:ext cx="1484562" cy="436466"/>
          </a:xfrm>
          <a:prstGeom prst="rect">
            <a:avLst/>
          </a:prstGeom>
        </p:spPr>
        <p:txBody>
          <a:bodyPr wrap="square" lIns="0" tIns="0" rIns="0" bIns="0">
            <a:spAutoFit/>
          </a:bodyPr>
          <a:lstStyle/>
          <a:p>
            <a:pPr algn="r">
              <a:lnSpc>
                <a:spcPct val="120000"/>
              </a:lnSpc>
            </a:pPr>
            <a:r>
              <a:rPr lang="zh-CN" altLang="en-US" sz="788"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US" sz="788"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TextBox 55"/>
          <p:cNvSpPr txBox="1"/>
          <p:nvPr/>
        </p:nvSpPr>
        <p:spPr>
          <a:xfrm>
            <a:off x="1987708" y="1898208"/>
            <a:ext cx="942567" cy="193899"/>
          </a:xfrm>
          <a:prstGeom prst="rect">
            <a:avLst/>
          </a:prstGeom>
          <a:noFill/>
        </p:spPr>
        <p:txBody>
          <a:bodyPr wrap="none" lIns="0" tIns="0" rIns="0" bIns="0" rtlCol="0">
            <a:spAutoFit/>
          </a:bodyPr>
          <a:lstStyle/>
          <a:p>
            <a:pPr algn="r">
              <a:lnSpc>
                <a:spcPct val="120000"/>
              </a:lnSpc>
            </a:pPr>
            <a:r>
              <a:rPr lang="zh-CN" altLang="en-US" sz="105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请替换文字内容</a:t>
            </a:r>
            <a:endParaRPr lang="en-US" sz="105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TextBox 56"/>
          <p:cNvSpPr txBox="1"/>
          <p:nvPr/>
        </p:nvSpPr>
        <p:spPr>
          <a:xfrm>
            <a:off x="2987032" y="3501627"/>
            <a:ext cx="317395" cy="387798"/>
          </a:xfrm>
          <a:prstGeom prst="rect">
            <a:avLst/>
          </a:prstGeom>
          <a:noFill/>
        </p:spPr>
        <p:txBody>
          <a:bodyPr wrap="none" lIns="0" tIns="0" rIns="0" bIns="0" rtlCol="0">
            <a:spAutoFit/>
          </a:bodyPr>
          <a:lstStyle/>
          <a:p>
            <a:pPr>
              <a:lnSpc>
                <a:spcPct val="120000"/>
              </a:lnSpc>
            </a:pPr>
            <a:r>
              <a:rPr lang="en-US" sz="21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03</a:t>
            </a:r>
          </a:p>
        </p:txBody>
      </p:sp>
      <p:sp>
        <p:nvSpPr>
          <p:cNvPr id="67" name="Rectangle 57"/>
          <p:cNvSpPr/>
          <p:nvPr/>
        </p:nvSpPr>
        <p:spPr>
          <a:xfrm>
            <a:off x="1449246" y="3633722"/>
            <a:ext cx="1484562" cy="436466"/>
          </a:xfrm>
          <a:prstGeom prst="rect">
            <a:avLst/>
          </a:prstGeom>
        </p:spPr>
        <p:txBody>
          <a:bodyPr wrap="square" lIns="0" tIns="0" rIns="0" bIns="0">
            <a:spAutoFit/>
          </a:bodyPr>
          <a:lstStyle/>
          <a:p>
            <a:pPr algn="r">
              <a:lnSpc>
                <a:spcPct val="120000"/>
              </a:lnSpc>
            </a:pPr>
            <a:r>
              <a:rPr lang="zh-CN" altLang="en-US" sz="788"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US" sz="788"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TextBox 58"/>
          <p:cNvSpPr txBox="1"/>
          <p:nvPr/>
        </p:nvSpPr>
        <p:spPr>
          <a:xfrm>
            <a:off x="1987708" y="3448872"/>
            <a:ext cx="942567" cy="193899"/>
          </a:xfrm>
          <a:prstGeom prst="rect">
            <a:avLst/>
          </a:prstGeom>
          <a:noFill/>
        </p:spPr>
        <p:txBody>
          <a:bodyPr wrap="none" lIns="0" tIns="0" rIns="0" bIns="0" rtlCol="0">
            <a:spAutoFit/>
          </a:bodyPr>
          <a:lstStyle/>
          <a:p>
            <a:pPr algn="r">
              <a:lnSpc>
                <a:spcPct val="120000"/>
              </a:lnSpc>
            </a:pPr>
            <a:r>
              <a:rPr lang="zh-CN" altLang="en-US" sz="105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请替换文字内容</a:t>
            </a:r>
            <a:endParaRPr lang="en-US" sz="105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TextBox 59"/>
          <p:cNvSpPr txBox="1"/>
          <p:nvPr/>
        </p:nvSpPr>
        <p:spPr>
          <a:xfrm>
            <a:off x="5876324" y="1950964"/>
            <a:ext cx="317395" cy="387798"/>
          </a:xfrm>
          <a:prstGeom prst="rect">
            <a:avLst/>
          </a:prstGeom>
          <a:noFill/>
        </p:spPr>
        <p:txBody>
          <a:bodyPr wrap="none" lIns="0" tIns="0" rIns="0" bIns="0" rtlCol="0">
            <a:spAutoFit/>
          </a:bodyPr>
          <a:lstStyle/>
          <a:p>
            <a:pPr>
              <a:lnSpc>
                <a:spcPct val="120000"/>
              </a:lnSpc>
            </a:pPr>
            <a:r>
              <a:rPr lang="en-US" sz="21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02</a:t>
            </a:r>
          </a:p>
        </p:txBody>
      </p:sp>
      <p:sp>
        <p:nvSpPr>
          <p:cNvPr id="70" name="Rectangle 60"/>
          <p:cNvSpPr/>
          <p:nvPr/>
        </p:nvSpPr>
        <p:spPr>
          <a:xfrm>
            <a:off x="6236523" y="2083058"/>
            <a:ext cx="1448257" cy="436466"/>
          </a:xfrm>
          <a:prstGeom prst="rect">
            <a:avLst/>
          </a:prstGeom>
        </p:spPr>
        <p:txBody>
          <a:bodyPr wrap="square" lIns="0" tIns="0" rIns="0" bIns="0">
            <a:spAutoFit/>
          </a:bodyPr>
          <a:lstStyle/>
          <a:p>
            <a:pPr>
              <a:lnSpc>
                <a:spcPct val="120000"/>
              </a:lnSpc>
            </a:pPr>
            <a:r>
              <a:rPr lang="zh-CN" altLang="en-US" sz="788"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US" sz="788"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 name="TextBox 61"/>
          <p:cNvSpPr txBox="1"/>
          <p:nvPr/>
        </p:nvSpPr>
        <p:spPr>
          <a:xfrm>
            <a:off x="6233463" y="1898208"/>
            <a:ext cx="942566" cy="193899"/>
          </a:xfrm>
          <a:prstGeom prst="rect">
            <a:avLst/>
          </a:prstGeom>
          <a:noFill/>
        </p:spPr>
        <p:txBody>
          <a:bodyPr wrap="none" lIns="0" tIns="0" rIns="0" bIns="0" rtlCol="0">
            <a:spAutoFit/>
          </a:bodyPr>
          <a:lstStyle/>
          <a:p>
            <a:pPr>
              <a:lnSpc>
                <a:spcPct val="120000"/>
              </a:lnSpc>
            </a:pPr>
            <a:r>
              <a:rPr lang="zh-CN" altLang="en-US" sz="1050">
                <a:solidFill>
                  <a:schemeClr val="tx2"/>
                </a:solidFill>
                <a:latin typeface="微软雅黑" panose="020B0503020204020204" pitchFamily="34" charset="-122"/>
                <a:ea typeface="微软雅黑" panose="020B0503020204020204" pitchFamily="34" charset="-122"/>
                <a:sym typeface="Arial" panose="020B0604020202020204" pitchFamily="34" charset="0"/>
              </a:rPr>
              <a:t>请替换文字内容</a:t>
            </a:r>
            <a:endParaRPr lang="en-US" sz="105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TextBox 62"/>
          <p:cNvSpPr txBox="1"/>
          <p:nvPr/>
        </p:nvSpPr>
        <p:spPr>
          <a:xfrm>
            <a:off x="5876325" y="3501627"/>
            <a:ext cx="317395" cy="387798"/>
          </a:xfrm>
          <a:prstGeom prst="rect">
            <a:avLst/>
          </a:prstGeom>
          <a:noFill/>
        </p:spPr>
        <p:txBody>
          <a:bodyPr wrap="none" lIns="0" tIns="0" rIns="0" bIns="0" rtlCol="0">
            <a:spAutoFit/>
          </a:bodyPr>
          <a:lstStyle/>
          <a:p>
            <a:pPr>
              <a:lnSpc>
                <a:spcPct val="120000"/>
              </a:lnSpc>
            </a:pPr>
            <a:r>
              <a:rPr lang="en-US" sz="21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04</a:t>
            </a:r>
          </a:p>
        </p:txBody>
      </p:sp>
      <p:sp>
        <p:nvSpPr>
          <p:cNvPr id="73" name="Rectangle 63"/>
          <p:cNvSpPr/>
          <p:nvPr/>
        </p:nvSpPr>
        <p:spPr>
          <a:xfrm>
            <a:off x="6236523" y="3633722"/>
            <a:ext cx="1448257" cy="436466"/>
          </a:xfrm>
          <a:prstGeom prst="rect">
            <a:avLst/>
          </a:prstGeom>
        </p:spPr>
        <p:txBody>
          <a:bodyPr wrap="square" lIns="0" tIns="0" rIns="0" bIns="0">
            <a:spAutoFit/>
          </a:bodyPr>
          <a:lstStyle/>
          <a:p>
            <a:pPr>
              <a:lnSpc>
                <a:spcPct val="120000"/>
              </a:lnSpc>
            </a:pPr>
            <a:r>
              <a:rPr lang="zh-CN" altLang="en-US" sz="788">
                <a:solidFill>
                  <a:schemeClr val="tx2"/>
                </a:solidFill>
                <a:latin typeface="微软雅黑" panose="020B0503020204020204" pitchFamily="34" charset="-122"/>
                <a:ea typeface="微软雅黑" panose="020B0503020204020204" pitchFamily="34" charset="-122"/>
                <a:sym typeface="Arial" panose="020B0604020202020204" pitchFamily="34" charset="0"/>
              </a:rPr>
              <a:t>请替换文字内容</a:t>
            </a:r>
            <a:r>
              <a:rPr lang="zh-CN" altLang="en-US" sz="788"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，点击添加相关标题文字，修改文字内容，也可以直接复制你的内容到此。</a:t>
            </a:r>
            <a:endParaRPr lang="en-US" sz="788"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TextBox 64"/>
          <p:cNvSpPr txBox="1"/>
          <p:nvPr/>
        </p:nvSpPr>
        <p:spPr>
          <a:xfrm>
            <a:off x="6233463" y="3448872"/>
            <a:ext cx="942566" cy="193899"/>
          </a:xfrm>
          <a:prstGeom prst="rect">
            <a:avLst/>
          </a:prstGeom>
          <a:noFill/>
        </p:spPr>
        <p:txBody>
          <a:bodyPr wrap="none" lIns="0" tIns="0" rIns="0" bIns="0" rtlCol="0">
            <a:spAutoFit/>
          </a:bodyPr>
          <a:lstStyle/>
          <a:p>
            <a:pPr>
              <a:lnSpc>
                <a:spcPct val="120000"/>
              </a:lnSpc>
            </a:pPr>
            <a:r>
              <a:rPr lang="zh-CN" altLang="en-US" sz="1050">
                <a:solidFill>
                  <a:schemeClr val="tx2"/>
                </a:solidFill>
                <a:latin typeface="微软雅黑" panose="020B0503020204020204" pitchFamily="34" charset="-122"/>
                <a:ea typeface="微软雅黑" panose="020B0503020204020204" pitchFamily="34" charset="-122"/>
                <a:sym typeface="Arial" panose="020B0604020202020204" pitchFamily="34" charset="0"/>
              </a:rPr>
              <a:t>请替换文字内容</a:t>
            </a:r>
            <a:endParaRPr lang="en-US" sz="105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890120683"/>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p:bldP spid="70" grpId="0"/>
      <p:bldP spid="71" grpId="0"/>
      <p:bldP spid="72" grpId="0"/>
      <p:bldP spid="73" grpId="0"/>
      <p:bldP spid="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65810" y="1584607"/>
            <a:ext cx="4288353" cy="707886"/>
          </a:xfrm>
          <a:prstGeom prst="rect">
            <a:avLst/>
          </a:prstGeom>
          <a:noFill/>
        </p:spPr>
        <p:txBody>
          <a:bodyPr wrap="none" rtlCol="0">
            <a:spAutoFit/>
          </a:bodyPr>
          <a:lstStyle/>
          <a:p>
            <a:r>
              <a:rPr lang="zh-CN" altLang="en-US" sz="4000" b="1" dirty="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rPr>
              <a:t>点击添加文字内容</a:t>
            </a:r>
          </a:p>
        </p:txBody>
      </p:sp>
      <p:grpSp>
        <p:nvGrpSpPr>
          <p:cNvPr id="48" name="组合 47"/>
          <p:cNvGrpSpPr/>
          <p:nvPr/>
        </p:nvGrpSpPr>
        <p:grpSpPr>
          <a:xfrm>
            <a:off x="2941111" y="2350136"/>
            <a:ext cx="511791" cy="511791"/>
            <a:chOff x="2822348" y="3744846"/>
            <a:chExt cx="682388" cy="682388"/>
          </a:xfrm>
        </p:grpSpPr>
        <p:grpSp>
          <p:nvGrpSpPr>
            <p:cNvPr id="15" name="组合 14"/>
            <p:cNvGrpSpPr/>
            <p:nvPr/>
          </p:nvGrpSpPr>
          <p:grpSpPr>
            <a:xfrm>
              <a:off x="2822348" y="3744846"/>
              <a:ext cx="682388" cy="682388"/>
              <a:chOff x="4993868" y="2326869"/>
              <a:chExt cx="2204264" cy="2204264"/>
            </a:xfrm>
            <a:effectLst>
              <a:outerShdw blurRad="292100" dist="114300" dir="2700000" algn="tl" rotWithShape="0">
                <a:prstClr val="black">
                  <a:alpha val="25000"/>
                </a:prstClr>
              </a:outerShdw>
            </a:effectLst>
          </p:grpSpPr>
          <p:sp>
            <p:nvSpPr>
              <p:cNvPr id="16" name="任意多边形 15"/>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17" name="椭圆 16"/>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18" name="椭圆 17"/>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20" name="椭圆 19"/>
            <p:cNvSpPr/>
            <p:nvPr/>
          </p:nvSpPr>
          <p:spPr>
            <a:xfrm>
              <a:off x="2964635" y="3890345"/>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1" name="椭圆 20"/>
            <p:cNvSpPr/>
            <p:nvPr/>
          </p:nvSpPr>
          <p:spPr>
            <a:xfrm>
              <a:off x="2964636" y="3890345"/>
              <a:ext cx="392218" cy="392218"/>
            </a:xfrm>
            <a:prstGeom prst="ellipse">
              <a:avLst/>
            </a:prstGeom>
            <a:solidFill>
              <a:schemeClr val="accent5"/>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2" name="椭圆 67"/>
            <p:cNvSpPr/>
            <p:nvPr/>
          </p:nvSpPr>
          <p:spPr>
            <a:xfrm>
              <a:off x="303846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50" name="组合 49"/>
          <p:cNvGrpSpPr/>
          <p:nvPr/>
        </p:nvGrpSpPr>
        <p:grpSpPr>
          <a:xfrm>
            <a:off x="5139790" y="2350136"/>
            <a:ext cx="511791" cy="511791"/>
            <a:chOff x="6537098" y="3744846"/>
            <a:chExt cx="682388" cy="682388"/>
          </a:xfrm>
        </p:grpSpPr>
        <p:grpSp>
          <p:nvGrpSpPr>
            <p:cNvPr id="23" name="组合 22"/>
            <p:cNvGrpSpPr/>
            <p:nvPr/>
          </p:nvGrpSpPr>
          <p:grpSpPr>
            <a:xfrm>
              <a:off x="6537098" y="3744846"/>
              <a:ext cx="682388" cy="682388"/>
              <a:chOff x="4993868" y="2326869"/>
              <a:chExt cx="2204264" cy="2204264"/>
            </a:xfrm>
            <a:effectLst>
              <a:outerShdw blurRad="292100" dist="114300" dir="2700000" algn="tl" rotWithShape="0">
                <a:prstClr val="black">
                  <a:alpha val="25000"/>
                </a:prstClr>
              </a:outerShdw>
            </a:effectLst>
          </p:grpSpPr>
          <p:sp>
            <p:nvSpPr>
              <p:cNvPr id="24" name="任意多边形 23"/>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5" name="椭圆 24"/>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6" name="椭圆 25"/>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28" name="椭圆 27"/>
            <p:cNvSpPr/>
            <p:nvPr/>
          </p:nvSpPr>
          <p:spPr>
            <a:xfrm>
              <a:off x="6679385" y="3890345"/>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9" name="椭圆 28"/>
            <p:cNvSpPr/>
            <p:nvPr/>
          </p:nvSpPr>
          <p:spPr>
            <a:xfrm>
              <a:off x="6679386" y="3890345"/>
              <a:ext cx="392218" cy="392218"/>
            </a:xfrm>
            <a:prstGeom prst="ellipse">
              <a:avLst/>
            </a:prstGeom>
            <a:gradFill>
              <a:gsLst>
                <a:gs pos="100000">
                  <a:srgbClr val="FFB850"/>
                </a:gs>
                <a:gs pos="53000">
                  <a:srgbClr val="FFC46D"/>
                </a:gs>
                <a:gs pos="0">
                  <a:srgbClr val="FFD08B"/>
                </a:gs>
              </a:gsLst>
              <a:lin ang="5400000" scaled="1"/>
            </a:gra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0" name="椭圆 67"/>
            <p:cNvSpPr/>
            <p:nvPr/>
          </p:nvSpPr>
          <p:spPr>
            <a:xfrm>
              <a:off x="675321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47" name="组合 46"/>
          <p:cNvGrpSpPr/>
          <p:nvPr/>
        </p:nvGrpSpPr>
        <p:grpSpPr>
          <a:xfrm>
            <a:off x="2958438" y="3016831"/>
            <a:ext cx="511791" cy="511791"/>
            <a:chOff x="2845451" y="5151933"/>
            <a:chExt cx="682388" cy="682388"/>
          </a:xfrm>
        </p:grpSpPr>
        <p:grpSp>
          <p:nvGrpSpPr>
            <p:cNvPr id="31" name="组合 30"/>
            <p:cNvGrpSpPr/>
            <p:nvPr/>
          </p:nvGrpSpPr>
          <p:grpSpPr>
            <a:xfrm>
              <a:off x="2845451" y="5151933"/>
              <a:ext cx="682388" cy="682388"/>
              <a:chOff x="4993868" y="2326869"/>
              <a:chExt cx="2204264" cy="2204264"/>
            </a:xfrm>
            <a:effectLst>
              <a:outerShdw blurRad="292100" dist="114300" dir="2700000" algn="tl" rotWithShape="0">
                <a:prstClr val="black">
                  <a:alpha val="25000"/>
                </a:prstClr>
              </a:outerShdw>
            </a:effectLst>
          </p:grpSpPr>
          <p:sp>
            <p:nvSpPr>
              <p:cNvPr id="32" name="任意多边形 31"/>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3" name="椭圆 32"/>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4" name="椭圆 33"/>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36" name="椭圆 35"/>
            <p:cNvSpPr/>
            <p:nvPr/>
          </p:nvSpPr>
          <p:spPr>
            <a:xfrm>
              <a:off x="2987738" y="5297432"/>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7" name="椭圆 36"/>
            <p:cNvSpPr/>
            <p:nvPr/>
          </p:nvSpPr>
          <p:spPr>
            <a:xfrm>
              <a:off x="2987739" y="5297432"/>
              <a:ext cx="392218" cy="392218"/>
            </a:xfrm>
            <a:prstGeom prst="ellipse">
              <a:avLst/>
            </a:prstGeom>
            <a:solidFill>
              <a:schemeClr val="accent3"/>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8" name="椭圆 67"/>
            <p:cNvSpPr/>
            <p:nvPr/>
          </p:nvSpPr>
          <p:spPr>
            <a:xfrm>
              <a:off x="306156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49" name="组合 48"/>
          <p:cNvGrpSpPr/>
          <p:nvPr/>
        </p:nvGrpSpPr>
        <p:grpSpPr>
          <a:xfrm>
            <a:off x="5157117" y="3016831"/>
            <a:ext cx="511791" cy="511791"/>
            <a:chOff x="6560201" y="5151933"/>
            <a:chExt cx="682388" cy="682388"/>
          </a:xfrm>
        </p:grpSpPr>
        <p:grpSp>
          <p:nvGrpSpPr>
            <p:cNvPr id="39" name="组合 38"/>
            <p:cNvGrpSpPr/>
            <p:nvPr/>
          </p:nvGrpSpPr>
          <p:grpSpPr>
            <a:xfrm>
              <a:off x="6560201" y="5151933"/>
              <a:ext cx="682388" cy="682388"/>
              <a:chOff x="4993868" y="2326869"/>
              <a:chExt cx="2204264" cy="2204264"/>
            </a:xfrm>
            <a:effectLst>
              <a:outerShdw blurRad="292100" dist="114300" dir="2700000" algn="tl" rotWithShape="0">
                <a:prstClr val="black">
                  <a:alpha val="25000"/>
                </a:prstClr>
              </a:outerShdw>
            </a:effectLst>
          </p:grpSpPr>
          <p:sp>
            <p:nvSpPr>
              <p:cNvPr id="40" name="任意多边形 39"/>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1" name="椭圆 40"/>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2" name="椭圆 41"/>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44" name="椭圆 43"/>
            <p:cNvSpPr/>
            <p:nvPr/>
          </p:nvSpPr>
          <p:spPr>
            <a:xfrm>
              <a:off x="6702488" y="5297432"/>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5" name="椭圆 44"/>
            <p:cNvSpPr/>
            <p:nvPr/>
          </p:nvSpPr>
          <p:spPr>
            <a:xfrm>
              <a:off x="6702489" y="5297432"/>
              <a:ext cx="392218" cy="392218"/>
            </a:xfrm>
            <a:prstGeom prst="ellipse">
              <a:avLst/>
            </a:prstGeom>
            <a:solidFill>
              <a:schemeClr val="accent6"/>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6" name="椭圆 67"/>
            <p:cNvSpPr/>
            <p:nvPr/>
          </p:nvSpPr>
          <p:spPr>
            <a:xfrm>
              <a:off x="677631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51" name="文本框 50"/>
          <p:cNvSpPr txBox="1"/>
          <p:nvPr/>
        </p:nvSpPr>
        <p:spPr>
          <a:xfrm>
            <a:off x="3492621" y="2428061"/>
            <a:ext cx="1542332" cy="338554"/>
          </a:xfrm>
          <a:prstGeom prst="rect">
            <a:avLst/>
          </a:prstGeom>
          <a:solidFill>
            <a:schemeClr val="accent5"/>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2" name="文本框 51"/>
          <p:cNvSpPr txBox="1"/>
          <p:nvPr/>
        </p:nvSpPr>
        <p:spPr>
          <a:xfrm>
            <a:off x="3492621" y="3094757"/>
            <a:ext cx="1542332" cy="338554"/>
          </a:xfrm>
          <a:prstGeom prst="rect">
            <a:avLst/>
          </a:prstGeom>
          <a:solidFill>
            <a:schemeClr val="accent3"/>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3" name="文本框 52"/>
          <p:cNvSpPr txBox="1"/>
          <p:nvPr/>
        </p:nvSpPr>
        <p:spPr>
          <a:xfrm>
            <a:off x="5691300" y="2428061"/>
            <a:ext cx="1542332" cy="338554"/>
          </a:xfrm>
          <a:prstGeom prst="rect">
            <a:avLst/>
          </a:prstGeom>
          <a:solidFill>
            <a:schemeClr val="accent4"/>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4" name="文本框 53"/>
          <p:cNvSpPr txBox="1"/>
          <p:nvPr/>
        </p:nvSpPr>
        <p:spPr>
          <a:xfrm>
            <a:off x="5691300" y="3094757"/>
            <a:ext cx="1542332" cy="338554"/>
          </a:xfrm>
          <a:prstGeom prst="rect">
            <a:avLst/>
          </a:prstGeom>
          <a:solidFill>
            <a:schemeClr val="accent6"/>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12" name="文本框 11"/>
          <p:cNvSpPr txBox="1"/>
          <p:nvPr/>
        </p:nvSpPr>
        <p:spPr>
          <a:xfrm>
            <a:off x="1469178" y="1584607"/>
            <a:ext cx="1091966" cy="1107996"/>
          </a:xfrm>
          <a:prstGeom prst="rect">
            <a:avLst/>
          </a:prstGeom>
          <a:noFill/>
        </p:spPr>
        <p:txBody>
          <a:bodyPr wrap="none" rtlCol="0">
            <a:spAutoFit/>
          </a:bodyPr>
          <a:lstStyle/>
          <a:p>
            <a:r>
              <a:rPr lang="en-US" altLang="zh-CN" sz="6600" dirty="0" smtClean="0">
                <a:solidFill>
                  <a:schemeClr val="accent1"/>
                </a:solidFill>
                <a:latin typeface="Impact" panose="020B0806030902050204" pitchFamily="34" charset="0"/>
                <a:ea typeface="宋体" panose="02010600030101010101" pitchFamily="2" charset="-122"/>
              </a:rPr>
              <a:t>05</a:t>
            </a:r>
            <a:endParaRPr lang="zh-CN" altLang="en-US" sz="6000" dirty="0">
              <a:solidFill>
                <a:schemeClr val="accent1"/>
              </a:solidFill>
              <a:latin typeface="Impact" panose="020B0806030902050204" pitchFamily="34" charset="0"/>
              <a:ea typeface="宋体" panose="02010600030101010101" pitchFamily="2" charset="-122"/>
            </a:endParaRPr>
          </a:p>
        </p:txBody>
      </p:sp>
      <p:pic>
        <p:nvPicPr>
          <p:cNvPr id="43" name="图片 42"/>
          <p:cNvPicPr>
            <a:picLocks noChangeAspect="1"/>
          </p:cNvPicPr>
          <p:nvPr/>
        </p:nvPicPr>
        <p:blipFill>
          <a:blip r:embed="rId3"/>
          <a:stretch>
            <a:fillRect/>
          </a:stretch>
        </p:blipFill>
        <p:spPr>
          <a:xfrm>
            <a:off x="7233632" y="246039"/>
            <a:ext cx="1335140" cy="2017951"/>
          </a:xfrm>
          <a:prstGeom prst="rect">
            <a:avLst/>
          </a:prstGeom>
        </p:spPr>
      </p:pic>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353" y="2895289"/>
            <a:ext cx="2437185" cy="2215623"/>
          </a:xfrm>
          <a:prstGeom prst="rect">
            <a:avLst/>
          </a:prstGeom>
        </p:spPr>
      </p:pic>
      <p:pic>
        <p:nvPicPr>
          <p:cNvPr id="56" name="图片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553" y="2444144"/>
            <a:ext cx="2139388" cy="1996918"/>
          </a:xfrm>
          <a:prstGeom prst="rect">
            <a:avLst/>
          </a:prstGeom>
        </p:spPr>
      </p:pic>
    </p:spTree>
    <p:extLst>
      <p:ext uri="{BB962C8B-B14F-4D97-AF65-F5344CB8AC3E}">
        <p14:creationId xmlns:p14="http://schemas.microsoft.com/office/powerpoint/2010/main" val="298804624"/>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1+#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anim calcmode="lin" valueType="num">
                                      <p:cBhvr>
                                        <p:cTn id="17" dur="1000" fill="hold"/>
                                        <p:tgtEl>
                                          <p:spTgt spid="43"/>
                                        </p:tgtEl>
                                        <p:attrNameLst>
                                          <p:attrName>ppt_x</p:attrName>
                                        </p:attrNameLst>
                                      </p:cBhvr>
                                      <p:tavLst>
                                        <p:tav tm="0">
                                          <p:val>
                                            <p:strVal val="#ppt_x"/>
                                          </p:val>
                                        </p:tav>
                                        <p:tav tm="100000">
                                          <p:val>
                                            <p:strVal val="#ppt_x"/>
                                          </p:val>
                                        </p:tav>
                                      </p:tavLst>
                                    </p:anim>
                                    <p:anim calcmode="lin" valueType="num">
                                      <p:cBhvr>
                                        <p:cTn id="18" dur="1000" fill="hold"/>
                                        <p:tgtEl>
                                          <p:spTgt spid="43"/>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300"/>
                                        <p:tgtEl>
                                          <p:spTgt spid="13"/>
                                        </p:tgtEl>
                                      </p:cBhvr>
                                    </p:animEffect>
                                  </p:childTnLst>
                                </p:cTn>
                              </p:par>
                            </p:childTnLst>
                          </p:cTn>
                        </p:par>
                        <p:par>
                          <p:cTn id="28" fill="hold">
                            <p:stCondLst>
                              <p:cond delay="18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3">
                                            <p:txEl>
                                              <p:pRg st="0" end="0"/>
                                            </p:txEl>
                                          </p:spTgt>
                                        </p:tgtEl>
                                      </p:cBhvr>
                                    </p:animEffect>
                                  </p:childTnLst>
                                </p:cTn>
                              </p:par>
                            </p:childTnLst>
                          </p:cTn>
                        </p:par>
                        <p:par>
                          <p:cTn id="36" fill="hold">
                            <p:stCondLst>
                              <p:cond delay="2650"/>
                            </p:stCondLst>
                            <p:childTnLst>
                              <p:par>
                                <p:cTn id="37" presetID="26" presetClass="entr" presetSubtype="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87">
                                          <p:stCondLst>
                                            <p:cond delay="0"/>
                                          </p:stCondLst>
                                        </p:cTn>
                                        <p:tgtEl>
                                          <p:spTgt spid="48"/>
                                        </p:tgtEl>
                                      </p:cBhvr>
                                    </p:animEffect>
                                    <p:anim calcmode="lin" valueType="num">
                                      <p:cBhvr>
                                        <p:cTn id="40" dur="273"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100"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100" tmFilter="0, 0; 0.125,0.2665; 0.25,0.4; 0.375,0.465; 0.5,0.5;  0.625,0.535; 0.75,0.6; 0.875,0.7335; 1,1">
                                          <p:stCondLst>
                                            <p:cond delay="100"/>
                                          </p:stCondLst>
                                        </p:cTn>
                                        <p:tgtEl>
                                          <p:spTgt spid="48"/>
                                        </p:tgtEl>
                                        <p:attrNameLst>
                                          <p:attrName>ppt_y</p:attrName>
                                        </p:attrNameLst>
                                      </p:cBhvr>
                                      <p:tavLst>
                                        <p:tav tm="0" fmla="#ppt_y-sin(pi*$)/9">
                                          <p:val>
                                            <p:fltVal val="0"/>
                                          </p:val>
                                        </p:tav>
                                        <p:tav tm="100000">
                                          <p:val>
                                            <p:fltVal val="1"/>
                                          </p:val>
                                        </p:tav>
                                      </p:tavLst>
                                    </p:anim>
                                    <p:anim calcmode="lin" valueType="num">
                                      <p:cBhvr>
                                        <p:cTn id="43" dur="50" tmFilter="0, 0; 0.125,0.2665; 0.25,0.4; 0.375,0.465; 0.5,0.5;  0.625,0.535; 0.75,0.6; 0.875,0.7335; 1,1">
                                          <p:stCondLst>
                                            <p:cond delay="199"/>
                                          </p:stCondLst>
                                        </p:cTn>
                                        <p:tgtEl>
                                          <p:spTgt spid="48"/>
                                        </p:tgtEl>
                                        <p:attrNameLst>
                                          <p:attrName>ppt_y</p:attrName>
                                        </p:attrNameLst>
                                      </p:cBhvr>
                                      <p:tavLst>
                                        <p:tav tm="0" fmla="#ppt_y-sin(pi*$)/27">
                                          <p:val>
                                            <p:fltVal val="0"/>
                                          </p:val>
                                        </p:tav>
                                        <p:tav tm="100000">
                                          <p:val>
                                            <p:fltVal val="1"/>
                                          </p:val>
                                        </p:tav>
                                      </p:tavLst>
                                    </p:anim>
                                    <p:anim calcmode="lin" valueType="num">
                                      <p:cBhvr>
                                        <p:cTn id="44" dur="25" tmFilter="0, 0; 0.125,0.2665; 0.25,0.4; 0.375,0.465; 0.5,0.5;  0.625,0.535; 0.75,0.6; 0.875,0.7335; 1,1">
                                          <p:stCondLst>
                                            <p:cond delay="248"/>
                                          </p:stCondLst>
                                        </p:cTn>
                                        <p:tgtEl>
                                          <p:spTgt spid="48"/>
                                        </p:tgtEl>
                                        <p:attrNameLst>
                                          <p:attrName>ppt_y</p:attrName>
                                        </p:attrNameLst>
                                      </p:cBhvr>
                                      <p:tavLst>
                                        <p:tav tm="0" fmla="#ppt_y-sin(pi*$)/81">
                                          <p:val>
                                            <p:fltVal val="0"/>
                                          </p:val>
                                        </p:tav>
                                        <p:tav tm="100000">
                                          <p:val>
                                            <p:fltVal val="1"/>
                                          </p:val>
                                        </p:tav>
                                      </p:tavLst>
                                    </p:anim>
                                    <p:animScale>
                                      <p:cBhvr>
                                        <p:cTn id="45" dur="4">
                                          <p:stCondLst>
                                            <p:cond delay="98"/>
                                          </p:stCondLst>
                                        </p:cTn>
                                        <p:tgtEl>
                                          <p:spTgt spid="48"/>
                                        </p:tgtEl>
                                      </p:cBhvr>
                                      <p:to x="100000" y="60000"/>
                                    </p:animScale>
                                    <p:animScale>
                                      <p:cBhvr>
                                        <p:cTn id="46" dur="25" decel="50000">
                                          <p:stCondLst>
                                            <p:cond delay="101"/>
                                          </p:stCondLst>
                                        </p:cTn>
                                        <p:tgtEl>
                                          <p:spTgt spid="48"/>
                                        </p:tgtEl>
                                      </p:cBhvr>
                                      <p:to x="100000" y="100000"/>
                                    </p:animScale>
                                    <p:animScale>
                                      <p:cBhvr>
                                        <p:cTn id="47" dur="4">
                                          <p:stCondLst>
                                            <p:cond delay="197"/>
                                          </p:stCondLst>
                                        </p:cTn>
                                        <p:tgtEl>
                                          <p:spTgt spid="48"/>
                                        </p:tgtEl>
                                      </p:cBhvr>
                                      <p:to x="100000" y="80000"/>
                                    </p:animScale>
                                    <p:animScale>
                                      <p:cBhvr>
                                        <p:cTn id="48" dur="25" decel="50000">
                                          <p:stCondLst>
                                            <p:cond delay="201"/>
                                          </p:stCondLst>
                                        </p:cTn>
                                        <p:tgtEl>
                                          <p:spTgt spid="48"/>
                                        </p:tgtEl>
                                      </p:cBhvr>
                                      <p:to x="100000" y="100000"/>
                                    </p:animScale>
                                    <p:animScale>
                                      <p:cBhvr>
                                        <p:cTn id="49" dur="4">
                                          <p:stCondLst>
                                            <p:cond delay="246"/>
                                          </p:stCondLst>
                                        </p:cTn>
                                        <p:tgtEl>
                                          <p:spTgt spid="48"/>
                                        </p:tgtEl>
                                      </p:cBhvr>
                                      <p:to x="100000" y="90000"/>
                                    </p:animScale>
                                    <p:animScale>
                                      <p:cBhvr>
                                        <p:cTn id="50" dur="25" decel="50000">
                                          <p:stCondLst>
                                            <p:cond delay="250"/>
                                          </p:stCondLst>
                                        </p:cTn>
                                        <p:tgtEl>
                                          <p:spTgt spid="48"/>
                                        </p:tgtEl>
                                      </p:cBhvr>
                                      <p:to x="100000" y="100000"/>
                                    </p:animScale>
                                    <p:animScale>
                                      <p:cBhvr>
                                        <p:cTn id="51" dur="4">
                                          <p:stCondLst>
                                            <p:cond delay="271"/>
                                          </p:stCondLst>
                                        </p:cTn>
                                        <p:tgtEl>
                                          <p:spTgt spid="48"/>
                                        </p:tgtEl>
                                      </p:cBhvr>
                                      <p:to x="100000" y="95000"/>
                                    </p:animScale>
                                    <p:animScale>
                                      <p:cBhvr>
                                        <p:cTn id="52" dur="25" decel="50000">
                                          <p:stCondLst>
                                            <p:cond delay="275"/>
                                          </p:stCondLst>
                                        </p:cTn>
                                        <p:tgtEl>
                                          <p:spTgt spid="48"/>
                                        </p:tgtEl>
                                      </p:cBhvr>
                                      <p:to x="100000" y="100000"/>
                                    </p:animScale>
                                  </p:childTnLst>
                                </p:cTn>
                              </p:par>
                            </p:childTnLst>
                          </p:cTn>
                        </p:par>
                        <p:par>
                          <p:cTn id="53" fill="hold">
                            <p:stCondLst>
                              <p:cond delay="2950"/>
                            </p:stCondLst>
                            <p:childTnLst>
                              <p:par>
                                <p:cTn id="54" presetID="26"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down)">
                                      <p:cBhvr>
                                        <p:cTn id="56" dur="87">
                                          <p:stCondLst>
                                            <p:cond delay="0"/>
                                          </p:stCondLst>
                                        </p:cTn>
                                        <p:tgtEl>
                                          <p:spTgt spid="50"/>
                                        </p:tgtEl>
                                      </p:cBhvr>
                                    </p:animEffect>
                                    <p:anim calcmode="lin" valueType="num">
                                      <p:cBhvr>
                                        <p:cTn id="57" dur="273"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8" dur="100"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9" dur="100" tmFilter="0, 0; 0.125,0.2665; 0.25,0.4; 0.375,0.465; 0.5,0.5;  0.625,0.535; 0.75,0.6; 0.875,0.7335; 1,1">
                                          <p:stCondLst>
                                            <p:cond delay="100"/>
                                          </p:stCondLst>
                                        </p:cTn>
                                        <p:tgtEl>
                                          <p:spTgt spid="50"/>
                                        </p:tgtEl>
                                        <p:attrNameLst>
                                          <p:attrName>ppt_y</p:attrName>
                                        </p:attrNameLst>
                                      </p:cBhvr>
                                      <p:tavLst>
                                        <p:tav tm="0" fmla="#ppt_y-sin(pi*$)/9">
                                          <p:val>
                                            <p:fltVal val="0"/>
                                          </p:val>
                                        </p:tav>
                                        <p:tav tm="100000">
                                          <p:val>
                                            <p:fltVal val="1"/>
                                          </p:val>
                                        </p:tav>
                                      </p:tavLst>
                                    </p:anim>
                                    <p:anim calcmode="lin" valueType="num">
                                      <p:cBhvr>
                                        <p:cTn id="60" dur="50" tmFilter="0, 0; 0.125,0.2665; 0.25,0.4; 0.375,0.465; 0.5,0.5;  0.625,0.535; 0.75,0.6; 0.875,0.7335; 1,1">
                                          <p:stCondLst>
                                            <p:cond delay="199"/>
                                          </p:stCondLst>
                                        </p:cTn>
                                        <p:tgtEl>
                                          <p:spTgt spid="50"/>
                                        </p:tgtEl>
                                        <p:attrNameLst>
                                          <p:attrName>ppt_y</p:attrName>
                                        </p:attrNameLst>
                                      </p:cBhvr>
                                      <p:tavLst>
                                        <p:tav tm="0" fmla="#ppt_y-sin(pi*$)/27">
                                          <p:val>
                                            <p:fltVal val="0"/>
                                          </p:val>
                                        </p:tav>
                                        <p:tav tm="100000">
                                          <p:val>
                                            <p:fltVal val="1"/>
                                          </p:val>
                                        </p:tav>
                                      </p:tavLst>
                                    </p:anim>
                                    <p:anim calcmode="lin" valueType="num">
                                      <p:cBhvr>
                                        <p:cTn id="61" dur="25" tmFilter="0, 0; 0.125,0.2665; 0.25,0.4; 0.375,0.465; 0.5,0.5;  0.625,0.535; 0.75,0.6; 0.875,0.7335; 1,1">
                                          <p:stCondLst>
                                            <p:cond delay="248"/>
                                          </p:stCondLst>
                                        </p:cTn>
                                        <p:tgtEl>
                                          <p:spTgt spid="50"/>
                                        </p:tgtEl>
                                        <p:attrNameLst>
                                          <p:attrName>ppt_y</p:attrName>
                                        </p:attrNameLst>
                                      </p:cBhvr>
                                      <p:tavLst>
                                        <p:tav tm="0" fmla="#ppt_y-sin(pi*$)/81">
                                          <p:val>
                                            <p:fltVal val="0"/>
                                          </p:val>
                                        </p:tav>
                                        <p:tav tm="100000">
                                          <p:val>
                                            <p:fltVal val="1"/>
                                          </p:val>
                                        </p:tav>
                                      </p:tavLst>
                                    </p:anim>
                                    <p:animScale>
                                      <p:cBhvr>
                                        <p:cTn id="62" dur="4">
                                          <p:stCondLst>
                                            <p:cond delay="98"/>
                                          </p:stCondLst>
                                        </p:cTn>
                                        <p:tgtEl>
                                          <p:spTgt spid="50"/>
                                        </p:tgtEl>
                                      </p:cBhvr>
                                      <p:to x="100000" y="60000"/>
                                    </p:animScale>
                                    <p:animScale>
                                      <p:cBhvr>
                                        <p:cTn id="63" dur="25" decel="50000">
                                          <p:stCondLst>
                                            <p:cond delay="101"/>
                                          </p:stCondLst>
                                        </p:cTn>
                                        <p:tgtEl>
                                          <p:spTgt spid="50"/>
                                        </p:tgtEl>
                                      </p:cBhvr>
                                      <p:to x="100000" y="100000"/>
                                    </p:animScale>
                                    <p:animScale>
                                      <p:cBhvr>
                                        <p:cTn id="64" dur="4">
                                          <p:stCondLst>
                                            <p:cond delay="197"/>
                                          </p:stCondLst>
                                        </p:cTn>
                                        <p:tgtEl>
                                          <p:spTgt spid="50"/>
                                        </p:tgtEl>
                                      </p:cBhvr>
                                      <p:to x="100000" y="80000"/>
                                    </p:animScale>
                                    <p:animScale>
                                      <p:cBhvr>
                                        <p:cTn id="65" dur="25" decel="50000">
                                          <p:stCondLst>
                                            <p:cond delay="201"/>
                                          </p:stCondLst>
                                        </p:cTn>
                                        <p:tgtEl>
                                          <p:spTgt spid="50"/>
                                        </p:tgtEl>
                                      </p:cBhvr>
                                      <p:to x="100000" y="100000"/>
                                    </p:animScale>
                                    <p:animScale>
                                      <p:cBhvr>
                                        <p:cTn id="66" dur="4">
                                          <p:stCondLst>
                                            <p:cond delay="246"/>
                                          </p:stCondLst>
                                        </p:cTn>
                                        <p:tgtEl>
                                          <p:spTgt spid="50"/>
                                        </p:tgtEl>
                                      </p:cBhvr>
                                      <p:to x="100000" y="90000"/>
                                    </p:animScale>
                                    <p:animScale>
                                      <p:cBhvr>
                                        <p:cTn id="67" dur="25" decel="50000">
                                          <p:stCondLst>
                                            <p:cond delay="250"/>
                                          </p:stCondLst>
                                        </p:cTn>
                                        <p:tgtEl>
                                          <p:spTgt spid="50"/>
                                        </p:tgtEl>
                                      </p:cBhvr>
                                      <p:to x="100000" y="100000"/>
                                    </p:animScale>
                                    <p:animScale>
                                      <p:cBhvr>
                                        <p:cTn id="68" dur="4">
                                          <p:stCondLst>
                                            <p:cond delay="271"/>
                                          </p:stCondLst>
                                        </p:cTn>
                                        <p:tgtEl>
                                          <p:spTgt spid="50"/>
                                        </p:tgtEl>
                                      </p:cBhvr>
                                      <p:to x="100000" y="95000"/>
                                    </p:animScale>
                                    <p:animScale>
                                      <p:cBhvr>
                                        <p:cTn id="69" dur="25" decel="50000">
                                          <p:stCondLst>
                                            <p:cond delay="275"/>
                                          </p:stCondLst>
                                        </p:cTn>
                                        <p:tgtEl>
                                          <p:spTgt spid="50"/>
                                        </p:tgtEl>
                                      </p:cBhvr>
                                      <p:to x="100000" y="100000"/>
                                    </p:animScale>
                                  </p:childTnLst>
                                </p:cTn>
                              </p:par>
                            </p:childTnLst>
                          </p:cTn>
                        </p:par>
                        <p:par>
                          <p:cTn id="70" fill="hold">
                            <p:stCondLst>
                              <p:cond delay="3250"/>
                            </p:stCondLst>
                            <p:childTnLst>
                              <p:par>
                                <p:cTn id="71" presetID="26" presetClass="entr" presetSubtype="0"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down)">
                                      <p:cBhvr>
                                        <p:cTn id="73" dur="87">
                                          <p:stCondLst>
                                            <p:cond delay="0"/>
                                          </p:stCondLst>
                                        </p:cTn>
                                        <p:tgtEl>
                                          <p:spTgt spid="47"/>
                                        </p:tgtEl>
                                      </p:cBhvr>
                                    </p:animEffect>
                                    <p:anim calcmode="lin" valueType="num">
                                      <p:cBhvr>
                                        <p:cTn id="74" dur="273"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75" dur="100"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76" dur="100" tmFilter="0, 0; 0.125,0.2665; 0.25,0.4; 0.375,0.465; 0.5,0.5;  0.625,0.535; 0.75,0.6; 0.875,0.7335; 1,1">
                                          <p:stCondLst>
                                            <p:cond delay="100"/>
                                          </p:stCondLst>
                                        </p:cTn>
                                        <p:tgtEl>
                                          <p:spTgt spid="47"/>
                                        </p:tgtEl>
                                        <p:attrNameLst>
                                          <p:attrName>ppt_y</p:attrName>
                                        </p:attrNameLst>
                                      </p:cBhvr>
                                      <p:tavLst>
                                        <p:tav tm="0" fmla="#ppt_y-sin(pi*$)/9">
                                          <p:val>
                                            <p:fltVal val="0"/>
                                          </p:val>
                                        </p:tav>
                                        <p:tav tm="100000">
                                          <p:val>
                                            <p:fltVal val="1"/>
                                          </p:val>
                                        </p:tav>
                                      </p:tavLst>
                                    </p:anim>
                                    <p:anim calcmode="lin" valueType="num">
                                      <p:cBhvr>
                                        <p:cTn id="77" dur="50" tmFilter="0, 0; 0.125,0.2665; 0.25,0.4; 0.375,0.465; 0.5,0.5;  0.625,0.535; 0.75,0.6; 0.875,0.7335; 1,1">
                                          <p:stCondLst>
                                            <p:cond delay="199"/>
                                          </p:stCondLst>
                                        </p:cTn>
                                        <p:tgtEl>
                                          <p:spTgt spid="47"/>
                                        </p:tgtEl>
                                        <p:attrNameLst>
                                          <p:attrName>ppt_y</p:attrName>
                                        </p:attrNameLst>
                                      </p:cBhvr>
                                      <p:tavLst>
                                        <p:tav tm="0" fmla="#ppt_y-sin(pi*$)/27">
                                          <p:val>
                                            <p:fltVal val="0"/>
                                          </p:val>
                                        </p:tav>
                                        <p:tav tm="100000">
                                          <p:val>
                                            <p:fltVal val="1"/>
                                          </p:val>
                                        </p:tav>
                                      </p:tavLst>
                                    </p:anim>
                                    <p:anim calcmode="lin" valueType="num">
                                      <p:cBhvr>
                                        <p:cTn id="78" dur="25" tmFilter="0, 0; 0.125,0.2665; 0.25,0.4; 0.375,0.465; 0.5,0.5;  0.625,0.535; 0.75,0.6; 0.875,0.7335; 1,1">
                                          <p:stCondLst>
                                            <p:cond delay="248"/>
                                          </p:stCondLst>
                                        </p:cTn>
                                        <p:tgtEl>
                                          <p:spTgt spid="47"/>
                                        </p:tgtEl>
                                        <p:attrNameLst>
                                          <p:attrName>ppt_y</p:attrName>
                                        </p:attrNameLst>
                                      </p:cBhvr>
                                      <p:tavLst>
                                        <p:tav tm="0" fmla="#ppt_y-sin(pi*$)/81">
                                          <p:val>
                                            <p:fltVal val="0"/>
                                          </p:val>
                                        </p:tav>
                                        <p:tav tm="100000">
                                          <p:val>
                                            <p:fltVal val="1"/>
                                          </p:val>
                                        </p:tav>
                                      </p:tavLst>
                                    </p:anim>
                                    <p:animScale>
                                      <p:cBhvr>
                                        <p:cTn id="79" dur="4">
                                          <p:stCondLst>
                                            <p:cond delay="98"/>
                                          </p:stCondLst>
                                        </p:cTn>
                                        <p:tgtEl>
                                          <p:spTgt spid="47"/>
                                        </p:tgtEl>
                                      </p:cBhvr>
                                      <p:to x="100000" y="60000"/>
                                    </p:animScale>
                                    <p:animScale>
                                      <p:cBhvr>
                                        <p:cTn id="80" dur="25" decel="50000">
                                          <p:stCondLst>
                                            <p:cond delay="101"/>
                                          </p:stCondLst>
                                        </p:cTn>
                                        <p:tgtEl>
                                          <p:spTgt spid="47"/>
                                        </p:tgtEl>
                                      </p:cBhvr>
                                      <p:to x="100000" y="100000"/>
                                    </p:animScale>
                                    <p:animScale>
                                      <p:cBhvr>
                                        <p:cTn id="81" dur="4">
                                          <p:stCondLst>
                                            <p:cond delay="197"/>
                                          </p:stCondLst>
                                        </p:cTn>
                                        <p:tgtEl>
                                          <p:spTgt spid="47"/>
                                        </p:tgtEl>
                                      </p:cBhvr>
                                      <p:to x="100000" y="80000"/>
                                    </p:animScale>
                                    <p:animScale>
                                      <p:cBhvr>
                                        <p:cTn id="82" dur="25" decel="50000">
                                          <p:stCondLst>
                                            <p:cond delay="201"/>
                                          </p:stCondLst>
                                        </p:cTn>
                                        <p:tgtEl>
                                          <p:spTgt spid="47"/>
                                        </p:tgtEl>
                                      </p:cBhvr>
                                      <p:to x="100000" y="100000"/>
                                    </p:animScale>
                                    <p:animScale>
                                      <p:cBhvr>
                                        <p:cTn id="83" dur="4">
                                          <p:stCondLst>
                                            <p:cond delay="246"/>
                                          </p:stCondLst>
                                        </p:cTn>
                                        <p:tgtEl>
                                          <p:spTgt spid="47"/>
                                        </p:tgtEl>
                                      </p:cBhvr>
                                      <p:to x="100000" y="90000"/>
                                    </p:animScale>
                                    <p:animScale>
                                      <p:cBhvr>
                                        <p:cTn id="84" dur="25" decel="50000">
                                          <p:stCondLst>
                                            <p:cond delay="250"/>
                                          </p:stCondLst>
                                        </p:cTn>
                                        <p:tgtEl>
                                          <p:spTgt spid="47"/>
                                        </p:tgtEl>
                                      </p:cBhvr>
                                      <p:to x="100000" y="100000"/>
                                    </p:animScale>
                                    <p:animScale>
                                      <p:cBhvr>
                                        <p:cTn id="85" dur="4">
                                          <p:stCondLst>
                                            <p:cond delay="271"/>
                                          </p:stCondLst>
                                        </p:cTn>
                                        <p:tgtEl>
                                          <p:spTgt spid="47"/>
                                        </p:tgtEl>
                                      </p:cBhvr>
                                      <p:to x="100000" y="95000"/>
                                    </p:animScale>
                                    <p:animScale>
                                      <p:cBhvr>
                                        <p:cTn id="86" dur="25" decel="50000">
                                          <p:stCondLst>
                                            <p:cond delay="275"/>
                                          </p:stCondLst>
                                        </p:cTn>
                                        <p:tgtEl>
                                          <p:spTgt spid="47"/>
                                        </p:tgtEl>
                                      </p:cBhvr>
                                      <p:to x="100000" y="100000"/>
                                    </p:animScale>
                                  </p:childTnLst>
                                </p:cTn>
                              </p:par>
                            </p:childTnLst>
                          </p:cTn>
                        </p:par>
                        <p:par>
                          <p:cTn id="87" fill="hold">
                            <p:stCondLst>
                              <p:cond delay="3550"/>
                            </p:stCondLst>
                            <p:childTnLst>
                              <p:par>
                                <p:cTn id="88" presetID="26" presetClass="entr" presetSubtype="0"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down)">
                                      <p:cBhvr>
                                        <p:cTn id="90" dur="87">
                                          <p:stCondLst>
                                            <p:cond delay="0"/>
                                          </p:stCondLst>
                                        </p:cTn>
                                        <p:tgtEl>
                                          <p:spTgt spid="49"/>
                                        </p:tgtEl>
                                      </p:cBhvr>
                                    </p:animEffect>
                                    <p:anim calcmode="lin" valueType="num">
                                      <p:cBhvr>
                                        <p:cTn id="91" dur="273"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92" dur="100"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93" dur="100" tmFilter="0, 0; 0.125,0.2665; 0.25,0.4; 0.375,0.465; 0.5,0.5;  0.625,0.535; 0.75,0.6; 0.875,0.7335; 1,1">
                                          <p:stCondLst>
                                            <p:cond delay="100"/>
                                          </p:stCondLst>
                                        </p:cTn>
                                        <p:tgtEl>
                                          <p:spTgt spid="49"/>
                                        </p:tgtEl>
                                        <p:attrNameLst>
                                          <p:attrName>ppt_y</p:attrName>
                                        </p:attrNameLst>
                                      </p:cBhvr>
                                      <p:tavLst>
                                        <p:tav tm="0" fmla="#ppt_y-sin(pi*$)/9">
                                          <p:val>
                                            <p:fltVal val="0"/>
                                          </p:val>
                                        </p:tav>
                                        <p:tav tm="100000">
                                          <p:val>
                                            <p:fltVal val="1"/>
                                          </p:val>
                                        </p:tav>
                                      </p:tavLst>
                                    </p:anim>
                                    <p:anim calcmode="lin" valueType="num">
                                      <p:cBhvr>
                                        <p:cTn id="94" dur="50" tmFilter="0, 0; 0.125,0.2665; 0.25,0.4; 0.375,0.465; 0.5,0.5;  0.625,0.535; 0.75,0.6; 0.875,0.7335; 1,1">
                                          <p:stCondLst>
                                            <p:cond delay="199"/>
                                          </p:stCondLst>
                                        </p:cTn>
                                        <p:tgtEl>
                                          <p:spTgt spid="49"/>
                                        </p:tgtEl>
                                        <p:attrNameLst>
                                          <p:attrName>ppt_y</p:attrName>
                                        </p:attrNameLst>
                                      </p:cBhvr>
                                      <p:tavLst>
                                        <p:tav tm="0" fmla="#ppt_y-sin(pi*$)/27">
                                          <p:val>
                                            <p:fltVal val="0"/>
                                          </p:val>
                                        </p:tav>
                                        <p:tav tm="100000">
                                          <p:val>
                                            <p:fltVal val="1"/>
                                          </p:val>
                                        </p:tav>
                                      </p:tavLst>
                                    </p:anim>
                                    <p:anim calcmode="lin" valueType="num">
                                      <p:cBhvr>
                                        <p:cTn id="95" dur="25" tmFilter="0, 0; 0.125,0.2665; 0.25,0.4; 0.375,0.465; 0.5,0.5;  0.625,0.535; 0.75,0.6; 0.875,0.7335; 1,1">
                                          <p:stCondLst>
                                            <p:cond delay="248"/>
                                          </p:stCondLst>
                                        </p:cTn>
                                        <p:tgtEl>
                                          <p:spTgt spid="49"/>
                                        </p:tgtEl>
                                        <p:attrNameLst>
                                          <p:attrName>ppt_y</p:attrName>
                                        </p:attrNameLst>
                                      </p:cBhvr>
                                      <p:tavLst>
                                        <p:tav tm="0" fmla="#ppt_y-sin(pi*$)/81">
                                          <p:val>
                                            <p:fltVal val="0"/>
                                          </p:val>
                                        </p:tav>
                                        <p:tav tm="100000">
                                          <p:val>
                                            <p:fltVal val="1"/>
                                          </p:val>
                                        </p:tav>
                                      </p:tavLst>
                                    </p:anim>
                                    <p:animScale>
                                      <p:cBhvr>
                                        <p:cTn id="96" dur="4">
                                          <p:stCondLst>
                                            <p:cond delay="98"/>
                                          </p:stCondLst>
                                        </p:cTn>
                                        <p:tgtEl>
                                          <p:spTgt spid="49"/>
                                        </p:tgtEl>
                                      </p:cBhvr>
                                      <p:to x="100000" y="60000"/>
                                    </p:animScale>
                                    <p:animScale>
                                      <p:cBhvr>
                                        <p:cTn id="97" dur="25" decel="50000">
                                          <p:stCondLst>
                                            <p:cond delay="101"/>
                                          </p:stCondLst>
                                        </p:cTn>
                                        <p:tgtEl>
                                          <p:spTgt spid="49"/>
                                        </p:tgtEl>
                                      </p:cBhvr>
                                      <p:to x="100000" y="100000"/>
                                    </p:animScale>
                                    <p:animScale>
                                      <p:cBhvr>
                                        <p:cTn id="98" dur="4">
                                          <p:stCondLst>
                                            <p:cond delay="197"/>
                                          </p:stCondLst>
                                        </p:cTn>
                                        <p:tgtEl>
                                          <p:spTgt spid="49"/>
                                        </p:tgtEl>
                                      </p:cBhvr>
                                      <p:to x="100000" y="80000"/>
                                    </p:animScale>
                                    <p:animScale>
                                      <p:cBhvr>
                                        <p:cTn id="99" dur="25" decel="50000">
                                          <p:stCondLst>
                                            <p:cond delay="201"/>
                                          </p:stCondLst>
                                        </p:cTn>
                                        <p:tgtEl>
                                          <p:spTgt spid="49"/>
                                        </p:tgtEl>
                                      </p:cBhvr>
                                      <p:to x="100000" y="100000"/>
                                    </p:animScale>
                                    <p:animScale>
                                      <p:cBhvr>
                                        <p:cTn id="100" dur="4">
                                          <p:stCondLst>
                                            <p:cond delay="246"/>
                                          </p:stCondLst>
                                        </p:cTn>
                                        <p:tgtEl>
                                          <p:spTgt spid="49"/>
                                        </p:tgtEl>
                                      </p:cBhvr>
                                      <p:to x="100000" y="90000"/>
                                    </p:animScale>
                                    <p:animScale>
                                      <p:cBhvr>
                                        <p:cTn id="101" dur="25" decel="50000">
                                          <p:stCondLst>
                                            <p:cond delay="250"/>
                                          </p:stCondLst>
                                        </p:cTn>
                                        <p:tgtEl>
                                          <p:spTgt spid="49"/>
                                        </p:tgtEl>
                                      </p:cBhvr>
                                      <p:to x="100000" y="100000"/>
                                    </p:animScale>
                                    <p:animScale>
                                      <p:cBhvr>
                                        <p:cTn id="102" dur="4">
                                          <p:stCondLst>
                                            <p:cond delay="271"/>
                                          </p:stCondLst>
                                        </p:cTn>
                                        <p:tgtEl>
                                          <p:spTgt spid="49"/>
                                        </p:tgtEl>
                                      </p:cBhvr>
                                      <p:to x="100000" y="95000"/>
                                    </p:animScale>
                                    <p:animScale>
                                      <p:cBhvr>
                                        <p:cTn id="103" dur="25" decel="50000">
                                          <p:stCondLst>
                                            <p:cond delay="275"/>
                                          </p:stCondLst>
                                        </p:cTn>
                                        <p:tgtEl>
                                          <p:spTgt spid="49"/>
                                        </p:tgtEl>
                                      </p:cBhvr>
                                      <p:to x="100000" y="100000"/>
                                    </p:animScale>
                                  </p:childTnLst>
                                </p:cTn>
                              </p:par>
                            </p:childTnLst>
                          </p:cTn>
                        </p:par>
                        <p:par>
                          <p:cTn id="104" fill="hold">
                            <p:stCondLst>
                              <p:cond delay="385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51"/>
                                        </p:tgtEl>
                                        <p:attrNameLst>
                                          <p:attrName>style.visibility</p:attrName>
                                        </p:attrNameLst>
                                      </p:cBhvr>
                                      <p:to>
                                        <p:strVal val="visible"/>
                                      </p:to>
                                    </p:set>
                                    <p:anim calcmode="lin" valueType="num">
                                      <p:cBhvr>
                                        <p:cTn id="107" dur="3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08" dur="300" fill="hold"/>
                                        <p:tgtEl>
                                          <p:spTgt spid="51"/>
                                        </p:tgtEl>
                                        <p:attrNameLst>
                                          <p:attrName>ppt_y</p:attrName>
                                        </p:attrNameLst>
                                      </p:cBhvr>
                                      <p:tavLst>
                                        <p:tav tm="0">
                                          <p:val>
                                            <p:strVal val="#ppt_y"/>
                                          </p:val>
                                        </p:tav>
                                        <p:tav tm="100000">
                                          <p:val>
                                            <p:strVal val="#ppt_y"/>
                                          </p:val>
                                        </p:tav>
                                      </p:tavLst>
                                    </p:anim>
                                    <p:anim calcmode="lin" valueType="num">
                                      <p:cBhvr>
                                        <p:cTn id="109" dur="3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10" dur="3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300" tmFilter="0,0; .5, 1; 1, 1"/>
                                        <p:tgtEl>
                                          <p:spTgt spid="51"/>
                                        </p:tgtEl>
                                      </p:cBhvr>
                                    </p:animEffect>
                                  </p:childTnLst>
                                </p:cTn>
                              </p:par>
                            </p:childTnLst>
                          </p:cTn>
                        </p:par>
                        <p:par>
                          <p:cTn id="112" fill="hold">
                            <p:stCondLst>
                              <p:cond delay="430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52"/>
                                        </p:tgtEl>
                                        <p:attrNameLst>
                                          <p:attrName>style.visibility</p:attrName>
                                        </p:attrNameLst>
                                      </p:cBhvr>
                                      <p:to>
                                        <p:strVal val="visible"/>
                                      </p:to>
                                    </p:set>
                                    <p:anim calcmode="lin" valueType="num">
                                      <p:cBhvr>
                                        <p:cTn id="115" dur="3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16" dur="300" fill="hold"/>
                                        <p:tgtEl>
                                          <p:spTgt spid="52"/>
                                        </p:tgtEl>
                                        <p:attrNameLst>
                                          <p:attrName>ppt_y</p:attrName>
                                        </p:attrNameLst>
                                      </p:cBhvr>
                                      <p:tavLst>
                                        <p:tav tm="0">
                                          <p:val>
                                            <p:strVal val="#ppt_y"/>
                                          </p:val>
                                        </p:tav>
                                        <p:tav tm="100000">
                                          <p:val>
                                            <p:strVal val="#ppt_y"/>
                                          </p:val>
                                        </p:tav>
                                      </p:tavLst>
                                    </p:anim>
                                    <p:anim calcmode="lin" valueType="num">
                                      <p:cBhvr>
                                        <p:cTn id="117" dur="3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18" dur="3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300" tmFilter="0,0; .5, 1; 1, 1"/>
                                        <p:tgtEl>
                                          <p:spTgt spid="52"/>
                                        </p:tgtEl>
                                      </p:cBhvr>
                                    </p:animEffect>
                                  </p:childTnLst>
                                </p:cTn>
                              </p:par>
                            </p:childTnLst>
                          </p:cTn>
                        </p:par>
                        <p:par>
                          <p:cTn id="120" fill="hold">
                            <p:stCondLst>
                              <p:cond delay="4750"/>
                            </p:stCondLst>
                            <p:childTnLst>
                              <p:par>
                                <p:cTn id="121" presetID="41" presetClass="entr" presetSubtype="0" fill="hold" grpId="0" nodeType="afterEffect">
                                  <p:stCondLst>
                                    <p:cond delay="0"/>
                                  </p:stCondLst>
                                  <p:iterate type="lt">
                                    <p:tmPct val="10000"/>
                                  </p:iterate>
                                  <p:childTnLst>
                                    <p:set>
                                      <p:cBhvr>
                                        <p:cTn id="122" dur="1" fill="hold">
                                          <p:stCondLst>
                                            <p:cond delay="0"/>
                                          </p:stCondLst>
                                        </p:cTn>
                                        <p:tgtEl>
                                          <p:spTgt spid="53"/>
                                        </p:tgtEl>
                                        <p:attrNameLst>
                                          <p:attrName>style.visibility</p:attrName>
                                        </p:attrNameLst>
                                      </p:cBhvr>
                                      <p:to>
                                        <p:strVal val="visible"/>
                                      </p:to>
                                    </p:set>
                                    <p:anim calcmode="lin" valueType="num">
                                      <p:cBhvr>
                                        <p:cTn id="123" dur="3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24" dur="300" fill="hold"/>
                                        <p:tgtEl>
                                          <p:spTgt spid="53"/>
                                        </p:tgtEl>
                                        <p:attrNameLst>
                                          <p:attrName>ppt_y</p:attrName>
                                        </p:attrNameLst>
                                      </p:cBhvr>
                                      <p:tavLst>
                                        <p:tav tm="0">
                                          <p:val>
                                            <p:strVal val="#ppt_y"/>
                                          </p:val>
                                        </p:tav>
                                        <p:tav tm="100000">
                                          <p:val>
                                            <p:strVal val="#ppt_y"/>
                                          </p:val>
                                        </p:tav>
                                      </p:tavLst>
                                    </p:anim>
                                    <p:anim calcmode="lin" valueType="num">
                                      <p:cBhvr>
                                        <p:cTn id="125" dur="3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26" dur="3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300" tmFilter="0,0; .5, 1; 1, 1"/>
                                        <p:tgtEl>
                                          <p:spTgt spid="53"/>
                                        </p:tgtEl>
                                      </p:cBhvr>
                                    </p:animEffect>
                                  </p:childTnLst>
                                </p:cTn>
                              </p:par>
                            </p:childTnLst>
                          </p:cTn>
                        </p:par>
                        <p:par>
                          <p:cTn id="128" fill="hold">
                            <p:stCondLst>
                              <p:cond delay="5200"/>
                            </p:stCondLst>
                            <p:childTnLst>
                              <p:par>
                                <p:cTn id="129" presetID="41" presetClass="entr" presetSubtype="0" fill="hold" grpId="0" nodeType="afterEffect">
                                  <p:stCondLst>
                                    <p:cond delay="0"/>
                                  </p:stCondLst>
                                  <p:iterate type="lt">
                                    <p:tmPct val="10000"/>
                                  </p:iterate>
                                  <p:childTnLst>
                                    <p:set>
                                      <p:cBhvr>
                                        <p:cTn id="130" dur="1" fill="hold">
                                          <p:stCondLst>
                                            <p:cond delay="0"/>
                                          </p:stCondLst>
                                        </p:cTn>
                                        <p:tgtEl>
                                          <p:spTgt spid="54"/>
                                        </p:tgtEl>
                                        <p:attrNameLst>
                                          <p:attrName>style.visibility</p:attrName>
                                        </p:attrNameLst>
                                      </p:cBhvr>
                                      <p:to>
                                        <p:strVal val="visible"/>
                                      </p:to>
                                    </p:set>
                                    <p:anim calcmode="lin" valueType="num">
                                      <p:cBhvr>
                                        <p:cTn id="131" dur="3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32" dur="300" fill="hold"/>
                                        <p:tgtEl>
                                          <p:spTgt spid="54"/>
                                        </p:tgtEl>
                                        <p:attrNameLst>
                                          <p:attrName>ppt_y</p:attrName>
                                        </p:attrNameLst>
                                      </p:cBhvr>
                                      <p:tavLst>
                                        <p:tav tm="0">
                                          <p:val>
                                            <p:strVal val="#ppt_y"/>
                                          </p:val>
                                        </p:tav>
                                        <p:tav tm="100000">
                                          <p:val>
                                            <p:strVal val="#ppt_y"/>
                                          </p:val>
                                        </p:tav>
                                      </p:tavLst>
                                    </p:anim>
                                    <p:anim calcmode="lin" valueType="num">
                                      <p:cBhvr>
                                        <p:cTn id="133" dur="3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34" dur="3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300" tmFilter="0,0; .5, 1; 1, 1"/>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1" grpId="0" animBg="1"/>
      <p:bldP spid="52" grpId="0" animBg="1"/>
      <p:bldP spid="53" grpId="0" animBg="1"/>
      <p:bldP spid="54"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83"/>
          <p:cNvGrpSpPr/>
          <p:nvPr/>
        </p:nvGrpSpPr>
        <p:grpSpPr>
          <a:xfrm>
            <a:off x="2291665" y="1197267"/>
            <a:ext cx="6312615" cy="461665"/>
            <a:chOff x="2500298" y="1357304"/>
            <a:chExt cx="5643602" cy="461665"/>
          </a:xfrm>
        </p:grpSpPr>
        <p:sp>
          <p:nvSpPr>
            <p:cNvPr id="43" name="Rectangle 66"/>
            <p:cNvSpPr/>
            <p:nvPr/>
          </p:nvSpPr>
          <p:spPr>
            <a:xfrm>
              <a:off x="4000496" y="1428742"/>
              <a:ext cx="1071570" cy="2857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itchFamily="34" charset="-122"/>
                <a:ea typeface="微软雅黑" pitchFamily="34" charset="-122"/>
              </a:endParaRPr>
            </a:p>
          </p:txBody>
        </p:sp>
        <p:sp>
          <p:nvSpPr>
            <p:cNvPr id="44" name="Rectangle 45"/>
            <p:cNvSpPr/>
            <p:nvPr/>
          </p:nvSpPr>
          <p:spPr>
            <a:xfrm>
              <a:off x="5357818" y="1357304"/>
              <a:ext cx="2786082" cy="461665"/>
            </a:xfrm>
            <a:prstGeom prst="rect">
              <a:avLst/>
            </a:prstGeom>
          </p:spPr>
          <p:txBody>
            <a:bodyPr wrap="square">
              <a:spAutoFit/>
            </a:bodyPr>
            <a:lstStyle/>
            <a:p>
              <a:r>
                <a:rPr lang="zh-CN" altLang="en-US" sz="12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r>
                <a:rPr lang="zh-CN" altLang="en-US" sz="1200" dirty="0" smtClean="0">
                  <a:solidFill>
                    <a:schemeClr val="accent1"/>
                  </a:solidFill>
                  <a:latin typeface="微软雅黑" pitchFamily="34" charset="-122"/>
                  <a:ea typeface="微软雅黑" pitchFamily="34" charset="-122"/>
                  <a:cs typeface="Open Sans Light" pitchFamily="34" charset="0"/>
                </a:rPr>
                <a:t>。</a:t>
              </a:r>
              <a:endParaRPr lang="en-US" sz="1200" dirty="0" smtClean="0">
                <a:solidFill>
                  <a:schemeClr val="accent1"/>
                </a:solidFill>
                <a:latin typeface="微软雅黑" pitchFamily="34" charset="-122"/>
                <a:ea typeface="微软雅黑" pitchFamily="34" charset="-122"/>
                <a:cs typeface="Open Sans Light" pitchFamily="34" charset="0"/>
              </a:endParaRPr>
            </a:p>
          </p:txBody>
        </p:sp>
        <p:sp>
          <p:nvSpPr>
            <p:cNvPr id="45" name="Rectangle 46"/>
            <p:cNvSpPr/>
            <p:nvPr/>
          </p:nvSpPr>
          <p:spPr>
            <a:xfrm>
              <a:off x="4071934" y="1428742"/>
              <a:ext cx="807131" cy="307777"/>
            </a:xfrm>
            <a:prstGeom prst="rect">
              <a:avLst/>
            </a:prstGeom>
          </p:spPr>
          <p:txBody>
            <a:bodyPr wrap="none">
              <a:spAutoFit/>
            </a:bodyPr>
            <a:lstStyle/>
            <a:p>
              <a:r>
                <a:rPr lang="zh-CN" altLang="en-US" sz="1400" dirty="0" smtClean="0">
                  <a:solidFill>
                    <a:schemeClr val="bg1"/>
                  </a:solidFill>
                  <a:latin typeface="微软雅黑" pitchFamily="34" charset="-122"/>
                  <a:ea typeface="微软雅黑" pitchFamily="34" charset="-122"/>
                  <a:cs typeface="Open Sans" pitchFamily="34" charset="0"/>
                </a:rPr>
                <a:t>添加标题</a:t>
              </a:r>
              <a:endParaRPr lang="en-US" sz="1400" dirty="0">
                <a:solidFill>
                  <a:schemeClr val="bg1"/>
                </a:solidFill>
                <a:latin typeface="微软雅黑" pitchFamily="34" charset="-122"/>
                <a:ea typeface="微软雅黑" pitchFamily="34" charset="-122"/>
                <a:cs typeface="Open Sans" pitchFamily="34" charset="0"/>
              </a:endParaRPr>
            </a:p>
          </p:txBody>
        </p:sp>
        <p:cxnSp>
          <p:nvCxnSpPr>
            <p:cNvPr id="46" name="Straight Connector 21"/>
            <p:cNvCxnSpPr/>
            <p:nvPr/>
          </p:nvCxnSpPr>
          <p:spPr>
            <a:xfrm>
              <a:off x="2500298" y="1571618"/>
              <a:ext cx="1357322" cy="1588"/>
            </a:xfrm>
            <a:prstGeom prst="line">
              <a:avLst/>
            </a:prstGeom>
            <a:ln w="12700">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7" name="Group 84"/>
          <p:cNvGrpSpPr/>
          <p:nvPr/>
        </p:nvGrpSpPr>
        <p:grpSpPr>
          <a:xfrm>
            <a:off x="2291665" y="2125961"/>
            <a:ext cx="6312615" cy="461665"/>
            <a:chOff x="2500298" y="2285998"/>
            <a:chExt cx="5643602" cy="461665"/>
          </a:xfrm>
        </p:grpSpPr>
        <p:sp>
          <p:nvSpPr>
            <p:cNvPr id="48" name="Rectangle 67"/>
            <p:cNvSpPr/>
            <p:nvPr/>
          </p:nvSpPr>
          <p:spPr>
            <a:xfrm>
              <a:off x="4000496" y="2285998"/>
              <a:ext cx="1071570"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itchFamily="34" charset="-122"/>
                <a:ea typeface="微软雅黑" pitchFamily="34" charset="-122"/>
              </a:endParaRPr>
            </a:p>
          </p:txBody>
        </p:sp>
        <p:cxnSp>
          <p:nvCxnSpPr>
            <p:cNvPr id="49" name="Straight Connector 24"/>
            <p:cNvCxnSpPr/>
            <p:nvPr/>
          </p:nvCxnSpPr>
          <p:spPr>
            <a:xfrm>
              <a:off x="2500298" y="2428874"/>
              <a:ext cx="1357322" cy="2011"/>
            </a:xfrm>
            <a:prstGeom prst="line">
              <a:avLst/>
            </a:prstGeom>
            <a:ln w="127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Rectangle 51"/>
            <p:cNvSpPr/>
            <p:nvPr/>
          </p:nvSpPr>
          <p:spPr>
            <a:xfrm>
              <a:off x="5357818" y="2285998"/>
              <a:ext cx="2786082" cy="461665"/>
            </a:xfrm>
            <a:prstGeom prst="rect">
              <a:avLst/>
            </a:prstGeom>
          </p:spPr>
          <p:txBody>
            <a:bodyPr wrap="square">
              <a:spAutoFit/>
            </a:bodyPr>
            <a:lstStyle/>
            <a:p>
              <a:r>
                <a:rPr lang="zh-CN" altLang="en-US" sz="12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endParaRPr lang="en-US" altLang="zh-CN" sz="1200" dirty="0">
                <a:solidFill>
                  <a:schemeClr val="accent1"/>
                </a:solidFill>
                <a:latin typeface="微软雅黑" pitchFamily="34" charset="-122"/>
                <a:ea typeface="微软雅黑" pitchFamily="34" charset="-122"/>
                <a:cs typeface="Open Sans Light" pitchFamily="34" charset="0"/>
              </a:endParaRPr>
            </a:p>
          </p:txBody>
        </p:sp>
        <p:sp>
          <p:nvSpPr>
            <p:cNvPr id="51" name="Rectangle 54"/>
            <p:cNvSpPr/>
            <p:nvPr/>
          </p:nvSpPr>
          <p:spPr>
            <a:xfrm>
              <a:off x="4071934" y="2285998"/>
              <a:ext cx="807131" cy="307777"/>
            </a:xfrm>
            <a:prstGeom prst="rect">
              <a:avLst/>
            </a:prstGeom>
          </p:spPr>
          <p:txBody>
            <a:bodyPr wrap="none">
              <a:spAutoFit/>
            </a:bodyPr>
            <a:lstStyle/>
            <a:p>
              <a:r>
                <a:rPr lang="zh-CN" altLang="en-US" sz="1400" dirty="0" smtClean="0">
                  <a:solidFill>
                    <a:schemeClr val="bg1"/>
                  </a:solidFill>
                  <a:latin typeface="微软雅黑" pitchFamily="34" charset="-122"/>
                  <a:ea typeface="微软雅黑" pitchFamily="34" charset="-122"/>
                  <a:cs typeface="Open Sans" pitchFamily="34" charset="0"/>
                </a:rPr>
                <a:t>添加标题</a:t>
              </a:r>
              <a:endParaRPr lang="en-US" sz="1400" dirty="0">
                <a:solidFill>
                  <a:schemeClr val="bg1"/>
                </a:solidFill>
                <a:latin typeface="微软雅黑" pitchFamily="34" charset="-122"/>
                <a:ea typeface="微软雅黑" pitchFamily="34" charset="-122"/>
                <a:cs typeface="Open Sans" pitchFamily="34" charset="0"/>
              </a:endParaRPr>
            </a:p>
          </p:txBody>
        </p:sp>
      </p:grpSp>
      <p:grpSp>
        <p:nvGrpSpPr>
          <p:cNvPr id="52" name="Group 59"/>
          <p:cNvGrpSpPr/>
          <p:nvPr/>
        </p:nvGrpSpPr>
        <p:grpSpPr>
          <a:xfrm>
            <a:off x="1187765" y="1041998"/>
            <a:ext cx="1640290" cy="3516052"/>
            <a:chOff x="3753851" y="1202035"/>
            <a:chExt cx="1640290" cy="3516052"/>
          </a:xfrm>
        </p:grpSpPr>
        <p:sp>
          <p:nvSpPr>
            <p:cNvPr id="53" name="Freeform 21"/>
            <p:cNvSpPr>
              <a:spLocks/>
            </p:cNvSpPr>
            <p:nvPr/>
          </p:nvSpPr>
          <p:spPr bwMode="auto">
            <a:xfrm>
              <a:off x="4300613" y="3341199"/>
              <a:ext cx="271386" cy="83812"/>
            </a:xfrm>
            <a:custGeom>
              <a:avLst/>
              <a:gdLst/>
              <a:ahLst/>
              <a:cxnLst>
                <a:cxn ang="0">
                  <a:pos x="68" y="0"/>
                </a:cxn>
                <a:cxn ang="0">
                  <a:pos x="14" y="0"/>
                </a:cxn>
                <a:cxn ang="0">
                  <a:pos x="14" y="0"/>
                </a:cxn>
                <a:cxn ang="0">
                  <a:pos x="13" y="2"/>
                </a:cxn>
                <a:cxn ang="0">
                  <a:pos x="7" y="2"/>
                </a:cxn>
                <a:cxn ang="0">
                  <a:pos x="7" y="2"/>
                </a:cxn>
                <a:cxn ang="0">
                  <a:pos x="4" y="3"/>
                </a:cxn>
                <a:cxn ang="0">
                  <a:pos x="2" y="4"/>
                </a:cxn>
                <a:cxn ang="0">
                  <a:pos x="0" y="6"/>
                </a:cxn>
                <a:cxn ang="0">
                  <a:pos x="0" y="8"/>
                </a:cxn>
                <a:cxn ang="0">
                  <a:pos x="0" y="8"/>
                </a:cxn>
                <a:cxn ang="0">
                  <a:pos x="1" y="14"/>
                </a:cxn>
                <a:cxn ang="0">
                  <a:pos x="3" y="18"/>
                </a:cxn>
                <a:cxn ang="0">
                  <a:pos x="5" y="21"/>
                </a:cxn>
                <a:cxn ang="0">
                  <a:pos x="68" y="21"/>
                </a:cxn>
                <a:cxn ang="0">
                  <a:pos x="68" y="0"/>
                </a:cxn>
              </a:cxnLst>
              <a:rect l="0" t="0" r="r" b="b"/>
              <a:pathLst>
                <a:path w="68" h="21">
                  <a:moveTo>
                    <a:pt x="68" y="0"/>
                  </a:moveTo>
                  <a:lnTo>
                    <a:pt x="14" y="0"/>
                  </a:lnTo>
                  <a:lnTo>
                    <a:pt x="14" y="0"/>
                  </a:lnTo>
                  <a:lnTo>
                    <a:pt x="13" y="2"/>
                  </a:lnTo>
                  <a:lnTo>
                    <a:pt x="7" y="2"/>
                  </a:lnTo>
                  <a:lnTo>
                    <a:pt x="7" y="2"/>
                  </a:lnTo>
                  <a:lnTo>
                    <a:pt x="4" y="3"/>
                  </a:lnTo>
                  <a:lnTo>
                    <a:pt x="2" y="4"/>
                  </a:lnTo>
                  <a:lnTo>
                    <a:pt x="0" y="6"/>
                  </a:lnTo>
                  <a:lnTo>
                    <a:pt x="0" y="8"/>
                  </a:lnTo>
                  <a:lnTo>
                    <a:pt x="0" y="8"/>
                  </a:lnTo>
                  <a:lnTo>
                    <a:pt x="1" y="14"/>
                  </a:lnTo>
                  <a:lnTo>
                    <a:pt x="3" y="18"/>
                  </a:lnTo>
                  <a:lnTo>
                    <a:pt x="5" y="21"/>
                  </a:lnTo>
                  <a:lnTo>
                    <a:pt x="68" y="21"/>
                  </a:lnTo>
                  <a:lnTo>
                    <a:pt x="68" y="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sp>
          <p:nvSpPr>
            <p:cNvPr id="54" name="Freeform 22"/>
            <p:cNvSpPr>
              <a:spLocks/>
            </p:cNvSpPr>
            <p:nvPr/>
          </p:nvSpPr>
          <p:spPr bwMode="auto">
            <a:xfrm>
              <a:off x="4152949" y="3425010"/>
              <a:ext cx="419054" cy="550755"/>
            </a:xfrm>
            <a:custGeom>
              <a:avLst/>
              <a:gdLst/>
              <a:ahLst/>
              <a:cxnLst>
                <a:cxn ang="0">
                  <a:pos x="42" y="0"/>
                </a:cxn>
                <a:cxn ang="0">
                  <a:pos x="42" y="0"/>
                </a:cxn>
                <a:cxn ang="0">
                  <a:pos x="44" y="1"/>
                </a:cxn>
                <a:cxn ang="0">
                  <a:pos x="47" y="1"/>
                </a:cxn>
                <a:cxn ang="0">
                  <a:pos x="47" y="1"/>
                </a:cxn>
                <a:cxn ang="0">
                  <a:pos x="43" y="18"/>
                </a:cxn>
                <a:cxn ang="0">
                  <a:pos x="39" y="34"/>
                </a:cxn>
                <a:cxn ang="0">
                  <a:pos x="28" y="68"/>
                </a:cxn>
                <a:cxn ang="0">
                  <a:pos x="15" y="103"/>
                </a:cxn>
                <a:cxn ang="0">
                  <a:pos x="0" y="138"/>
                </a:cxn>
                <a:cxn ang="0">
                  <a:pos x="60" y="138"/>
                </a:cxn>
                <a:cxn ang="0">
                  <a:pos x="60" y="138"/>
                </a:cxn>
                <a:cxn ang="0">
                  <a:pos x="71" y="94"/>
                </a:cxn>
                <a:cxn ang="0">
                  <a:pos x="77" y="65"/>
                </a:cxn>
                <a:cxn ang="0">
                  <a:pos x="80" y="53"/>
                </a:cxn>
                <a:cxn ang="0">
                  <a:pos x="81" y="44"/>
                </a:cxn>
                <a:cxn ang="0">
                  <a:pos x="105" y="44"/>
                </a:cxn>
                <a:cxn ang="0">
                  <a:pos x="105" y="44"/>
                </a:cxn>
                <a:cxn ang="0">
                  <a:pos x="105" y="0"/>
                </a:cxn>
                <a:cxn ang="0">
                  <a:pos x="42" y="0"/>
                </a:cxn>
              </a:cxnLst>
              <a:rect l="0" t="0" r="r" b="b"/>
              <a:pathLst>
                <a:path w="105" h="138">
                  <a:moveTo>
                    <a:pt x="42" y="0"/>
                  </a:moveTo>
                  <a:lnTo>
                    <a:pt x="42" y="0"/>
                  </a:lnTo>
                  <a:lnTo>
                    <a:pt x="44" y="1"/>
                  </a:lnTo>
                  <a:lnTo>
                    <a:pt x="47" y="1"/>
                  </a:lnTo>
                  <a:lnTo>
                    <a:pt x="47" y="1"/>
                  </a:lnTo>
                  <a:lnTo>
                    <a:pt x="43" y="18"/>
                  </a:lnTo>
                  <a:lnTo>
                    <a:pt x="39" y="34"/>
                  </a:lnTo>
                  <a:lnTo>
                    <a:pt x="28" y="68"/>
                  </a:lnTo>
                  <a:lnTo>
                    <a:pt x="15" y="103"/>
                  </a:lnTo>
                  <a:lnTo>
                    <a:pt x="0" y="138"/>
                  </a:lnTo>
                  <a:lnTo>
                    <a:pt x="60" y="138"/>
                  </a:lnTo>
                  <a:lnTo>
                    <a:pt x="60" y="138"/>
                  </a:lnTo>
                  <a:lnTo>
                    <a:pt x="71" y="94"/>
                  </a:lnTo>
                  <a:lnTo>
                    <a:pt x="77" y="65"/>
                  </a:lnTo>
                  <a:lnTo>
                    <a:pt x="80" y="53"/>
                  </a:lnTo>
                  <a:lnTo>
                    <a:pt x="81" y="44"/>
                  </a:lnTo>
                  <a:lnTo>
                    <a:pt x="105" y="44"/>
                  </a:lnTo>
                  <a:lnTo>
                    <a:pt x="105" y="44"/>
                  </a:lnTo>
                  <a:lnTo>
                    <a:pt x="105" y="0"/>
                  </a:lnTo>
                  <a:lnTo>
                    <a:pt x="42"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sp>
          <p:nvSpPr>
            <p:cNvPr id="55" name="Freeform 23"/>
            <p:cNvSpPr>
              <a:spLocks/>
            </p:cNvSpPr>
            <p:nvPr/>
          </p:nvSpPr>
          <p:spPr bwMode="auto">
            <a:xfrm>
              <a:off x="4472227" y="1202035"/>
              <a:ext cx="99776" cy="502863"/>
            </a:xfrm>
            <a:custGeom>
              <a:avLst/>
              <a:gdLst/>
              <a:ahLst/>
              <a:cxnLst>
                <a:cxn ang="0">
                  <a:pos x="25" y="0"/>
                </a:cxn>
                <a:cxn ang="0">
                  <a:pos x="25" y="0"/>
                </a:cxn>
                <a:cxn ang="0">
                  <a:pos x="24" y="0"/>
                </a:cxn>
                <a:cxn ang="0">
                  <a:pos x="24" y="34"/>
                </a:cxn>
                <a:cxn ang="0">
                  <a:pos x="24" y="34"/>
                </a:cxn>
                <a:cxn ang="0">
                  <a:pos x="23" y="35"/>
                </a:cxn>
                <a:cxn ang="0">
                  <a:pos x="21" y="37"/>
                </a:cxn>
                <a:cxn ang="0">
                  <a:pos x="21" y="69"/>
                </a:cxn>
                <a:cxn ang="0">
                  <a:pos x="19" y="69"/>
                </a:cxn>
                <a:cxn ang="0">
                  <a:pos x="19" y="69"/>
                </a:cxn>
                <a:cxn ang="0">
                  <a:pos x="17" y="69"/>
                </a:cxn>
                <a:cxn ang="0">
                  <a:pos x="16" y="70"/>
                </a:cxn>
                <a:cxn ang="0">
                  <a:pos x="14" y="72"/>
                </a:cxn>
                <a:cxn ang="0">
                  <a:pos x="14" y="73"/>
                </a:cxn>
                <a:cxn ang="0">
                  <a:pos x="14" y="73"/>
                </a:cxn>
                <a:cxn ang="0">
                  <a:pos x="15" y="76"/>
                </a:cxn>
                <a:cxn ang="0">
                  <a:pos x="12" y="76"/>
                </a:cxn>
                <a:cxn ang="0">
                  <a:pos x="12" y="76"/>
                </a:cxn>
                <a:cxn ang="0">
                  <a:pos x="8" y="77"/>
                </a:cxn>
                <a:cxn ang="0">
                  <a:pos x="6" y="78"/>
                </a:cxn>
                <a:cxn ang="0">
                  <a:pos x="5" y="80"/>
                </a:cxn>
                <a:cxn ang="0">
                  <a:pos x="4" y="83"/>
                </a:cxn>
                <a:cxn ang="0">
                  <a:pos x="4" y="88"/>
                </a:cxn>
                <a:cxn ang="0">
                  <a:pos x="4" y="88"/>
                </a:cxn>
                <a:cxn ang="0">
                  <a:pos x="5" y="91"/>
                </a:cxn>
                <a:cxn ang="0">
                  <a:pos x="5" y="91"/>
                </a:cxn>
                <a:cxn ang="0">
                  <a:pos x="3" y="92"/>
                </a:cxn>
                <a:cxn ang="0">
                  <a:pos x="1" y="93"/>
                </a:cxn>
                <a:cxn ang="0">
                  <a:pos x="0" y="95"/>
                </a:cxn>
                <a:cxn ang="0">
                  <a:pos x="0" y="98"/>
                </a:cxn>
                <a:cxn ang="0">
                  <a:pos x="0" y="98"/>
                </a:cxn>
                <a:cxn ang="0">
                  <a:pos x="2" y="111"/>
                </a:cxn>
                <a:cxn ang="0">
                  <a:pos x="4" y="120"/>
                </a:cxn>
                <a:cxn ang="0">
                  <a:pos x="5" y="124"/>
                </a:cxn>
                <a:cxn ang="0">
                  <a:pos x="7" y="126"/>
                </a:cxn>
                <a:cxn ang="0">
                  <a:pos x="25" y="126"/>
                </a:cxn>
                <a:cxn ang="0">
                  <a:pos x="25" y="0"/>
                </a:cxn>
              </a:cxnLst>
              <a:rect l="0" t="0" r="r" b="b"/>
              <a:pathLst>
                <a:path w="25" h="126">
                  <a:moveTo>
                    <a:pt x="25" y="0"/>
                  </a:moveTo>
                  <a:lnTo>
                    <a:pt x="25" y="0"/>
                  </a:lnTo>
                  <a:lnTo>
                    <a:pt x="24" y="0"/>
                  </a:lnTo>
                  <a:lnTo>
                    <a:pt x="24" y="34"/>
                  </a:lnTo>
                  <a:lnTo>
                    <a:pt x="24" y="34"/>
                  </a:lnTo>
                  <a:lnTo>
                    <a:pt x="23" y="35"/>
                  </a:lnTo>
                  <a:lnTo>
                    <a:pt x="21" y="37"/>
                  </a:lnTo>
                  <a:lnTo>
                    <a:pt x="21" y="69"/>
                  </a:lnTo>
                  <a:lnTo>
                    <a:pt x="19" y="69"/>
                  </a:lnTo>
                  <a:lnTo>
                    <a:pt x="19" y="69"/>
                  </a:lnTo>
                  <a:lnTo>
                    <a:pt x="17" y="69"/>
                  </a:lnTo>
                  <a:lnTo>
                    <a:pt x="16" y="70"/>
                  </a:lnTo>
                  <a:lnTo>
                    <a:pt x="14" y="72"/>
                  </a:lnTo>
                  <a:lnTo>
                    <a:pt x="14" y="73"/>
                  </a:lnTo>
                  <a:lnTo>
                    <a:pt x="14" y="73"/>
                  </a:lnTo>
                  <a:lnTo>
                    <a:pt x="15" y="76"/>
                  </a:lnTo>
                  <a:lnTo>
                    <a:pt x="12" y="76"/>
                  </a:lnTo>
                  <a:lnTo>
                    <a:pt x="12" y="76"/>
                  </a:lnTo>
                  <a:lnTo>
                    <a:pt x="8" y="77"/>
                  </a:lnTo>
                  <a:lnTo>
                    <a:pt x="6" y="78"/>
                  </a:lnTo>
                  <a:lnTo>
                    <a:pt x="5" y="80"/>
                  </a:lnTo>
                  <a:lnTo>
                    <a:pt x="4" y="83"/>
                  </a:lnTo>
                  <a:lnTo>
                    <a:pt x="4" y="88"/>
                  </a:lnTo>
                  <a:lnTo>
                    <a:pt x="4" y="88"/>
                  </a:lnTo>
                  <a:lnTo>
                    <a:pt x="5" y="91"/>
                  </a:lnTo>
                  <a:lnTo>
                    <a:pt x="5" y="91"/>
                  </a:lnTo>
                  <a:lnTo>
                    <a:pt x="3" y="92"/>
                  </a:lnTo>
                  <a:lnTo>
                    <a:pt x="1" y="93"/>
                  </a:lnTo>
                  <a:lnTo>
                    <a:pt x="0" y="95"/>
                  </a:lnTo>
                  <a:lnTo>
                    <a:pt x="0" y="98"/>
                  </a:lnTo>
                  <a:lnTo>
                    <a:pt x="0" y="98"/>
                  </a:lnTo>
                  <a:lnTo>
                    <a:pt x="2" y="111"/>
                  </a:lnTo>
                  <a:lnTo>
                    <a:pt x="4" y="120"/>
                  </a:lnTo>
                  <a:lnTo>
                    <a:pt x="5" y="124"/>
                  </a:lnTo>
                  <a:lnTo>
                    <a:pt x="7" y="126"/>
                  </a:lnTo>
                  <a:lnTo>
                    <a:pt x="25" y="126"/>
                  </a:lnTo>
                  <a:lnTo>
                    <a:pt x="25" y="0"/>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sp>
          <p:nvSpPr>
            <p:cNvPr id="56" name="Freeform 24"/>
            <p:cNvSpPr>
              <a:spLocks/>
            </p:cNvSpPr>
            <p:nvPr/>
          </p:nvSpPr>
          <p:spPr bwMode="auto">
            <a:xfrm>
              <a:off x="4356487" y="1704898"/>
              <a:ext cx="215513" cy="1636301"/>
            </a:xfrm>
            <a:custGeom>
              <a:avLst/>
              <a:gdLst/>
              <a:ahLst/>
              <a:cxnLst>
                <a:cxn ang="0">
                  <a:pos x="36" y="0"/>
                </a:cxn>
                <a:cxn ang="0">
                  <a:pos x="36" y="0"/>
                </a:cxn>
                <a:cxn ang="0">
                  <a:pos x="36" y="0"/>
                </a:cxn>
                <a:cxn ang="0">
                  <a:pos x="37" y="0"/>
                </a:cxn>
                <a:cxn ang="0">
                  <a:pos x="37" y="0"/>
                </a:cxn>
                <a:cxn ang="0">
                  <a:pos x="37" y="30"/>
                </a:cxn>
                <a:cxn ang="0">
                  <a:pos x="36" y="59"/>
                </a:cxn>
                <a:cxn ang="0">
                  <a:pos x="33" y="122"/>
                </a:cxn>
                <a:cxn ang="0">
                  <a:pos x="29" y="183"/>
                </a:cxn>
                <a:cxn ang="0">
                  <a:pos x="22" y="243"/>
                </a:cxn>
                <a:cxn ang="0">
                  <a:pos x="15" y="297"/>
                </a:cxn>
                <a:cxn ang="0">
                  <a:pos x="9" y="346"/>
                </a:cxn>
                <a:cxn ang="0">
                  <a:pos x="0" y="410"/>
                </a:cxn>
                <a:cxn ang="0">
                  <a:pos x="54" y="410"/>
                </a:cxn>
                <a:cxn ang="0">
                  <a:pos x="54" y="0"/>
                </a:cxn>
                <a:cxn ang="0">
                  <a:pos x="36" y="0"/>
                </a:cxn>
              </a:cxnLst>
              <a:rect l="0" t="0" r="r" b="b"/>
              <a:pathLst>
                <a:path w="54" h="410">
                  <a:moveTo>
                    <a:pt x="36" y="0"/>
                  </a:moveTo>
                  <a:lnTo>
                    <a:pt x="36" y="0"/>
                  </a:lnTo>
                  <a:lnTo>
                    <a:pt x="36" y="0"/>
                  </a:lnTo>
                  <a:lnTo>
                    <a:pt x="37" y="0"/>
                  </a:lnTo>
                  <a:lnTo>
                    <a:pt x="37" y="0"/>
                  </a:lnTo>
                  <a:lnTo>
                    <a:pt x="37" y="30"/>
                  </a:lnTo>
                  <a:lnTo>
                    <a:pt x="36" y="59"/>
                  </a:lnTo>
                  <a:lnTo>
                    <a:pt x="33" y="122"/>
                  </a:lnTo>
                  <a:lnTo>
                    <a:pt x="29" y="183"/>
                  </a:lnTo>
                  <a:lnTo>
                    <a:pt x="22" y="243"/>
                  </a:lnTo>
                  <a:lnTo>
                    <a:pt x="15" y="297"/>
                  </a:lnTo>
                  <a:lnTo>
                    <a:pt x="9" y="346"/>
                  </a:lnTo>
                  <a:lnTo>
                    <a:pt x="0" y="410"/>
                  </a:lnTo>
                  <a:lnTo>
                    <a:pt x="54" y="410"/>
                  </a:lnTo>
                  <a:lnTo>
                    <a:pt x="54" y="0"/>
                  </a:lnTo>
                  <a:lnTo>
                    <a:pt x="36" y="0"/>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sp>
          <p:nvSpPr>
            <p:cNvPr id="57" name="Freeform 25"/>
            <p:cNvSpPr>
              <a:spLocks/>
            </p:cNvSpPr>
            <p:nvPr/>
          </p:nvSpPr>
          <p:spPr bwMode="auto">
            <a:xfrm>
              <a:off x="3753851" y="4143386"/>
              <a:ext cx="818151" cy="574701"/>
            </a:xfrm>
            <a:custGeom>
              <a:avLst/>
              <a:gdLst/>
              <a:ahLst/>
              <a:cxnLst>
                <a:cxn ang="0">
                  <a:pos x="81" y="0"/>
                </a:cxn>
                <a:cxn ang="0">
                  <a:pos x="81" y="0"/>
                </a:cxn>
                <a:cxn ang="0">
                  <a:pos x="65" y="29"/>
                </a:cxn>
                <a:cxn ang="0">
                  <a:pos x="51" y="56"/>
                </a:cxn>
                <a:cxn ang="0">
                  <a:pos x="25" y="102"/>
                </a:cxn>
                <a:cxn ang="0">
                  <a:pos x="6" y="133"/>
                </a:cxn>
                <a:cxn ang="0">
                  <a:pos x="0" y="144"/>
                </a:cxn>
                <a:cxn ang="0">
                  <a:pos x="82" y="144"/>
                </a:cxn>
                <a:cxn ang="0">
                  <a:pos x="86" y="144"/>
                </a:cxn>
                <a:cxn ang="0">
                  <a:pos x="86" y="144"/>
                </a:cxn>
                <a:cxn ang="0">
                  <a:pos x="86" y="133"/>
                </a:cxn>
                <a:cxn ang="0">
                  <a:pos x="88" y="122"/>
                </a:cxn>
                <a:cxn ang="0">
                  <a:pos x="92" y="111"/>
                </a:cxn>
                <a:cxn ang="0">
                  <a:pos x="96" y="101"/>
                </a:cxn>
                <a:cxn ang="0">
                  <a:pos x="100" y="92"/>
                </a:cxn>
                <a:cxn ang="0">
                  <a:pos x="107" y="82"/>
                </a:cxn>
                <a:cxn ang="0">
                  <a:pos x="114" y="75"/>
                </a:cxn>
                <a:cxn ang="0">
                  <a:pos x="121" y="67"/>
                </a:cxn>
                <a:cxn ang="0">
                  <a:pos x="130" y="59"/>
                </a:cxn>
                <a:cxn ang="0">
                  <a:pos x="139" y="54"/>
                </a:cxn>
                <a:cxn ang="0">
                  <a:pos x="149" y="48"/>
                </a:cxn>
                <a:cxn ang="0">
                  <a:pos x="159" y="44"/>
                </a:cxn>
                <a:cxn ang="0">
                  <a:pos x="170" y="40"/>
                </a:cxn>
                <a:cxn ang="0">
                  <a:pos x="181" y="37"/>
                </a:cxn>
                <a:cxn ang="0">
                  <a:pos x="193" y="35"/>
                </a:cxn>
                <a:cxn ang="0">
                  <a:pos x="205" y="35"/>
                </a:cxn>
                <a:cxn ang="0">
                  <a:pos x="205" y="35"/>
                </a:cxn>
                <a:cxn ang="0">
                  <a:pos x="205" y="35"/>
                </a:cxn>
                <a:cxn ang="0">
                  <a:pos x="205" y="0"/>
                </a:cxn>
                <a:cxn ang="0">
                  <a:pos x="81" y="0"/>
                </a:cxn>
              </a:cxnLst>
              <a:rect l="0" t="0" r="r" b="b"/>
              <a:pathLst>
                <a:path w="205" h="144">
                  <a:moveTo>
                    <a:pt x="81" y="0"/>
                  </a:moveTo>
                  <a:lnTo>
                    <a:pt x="81" y="0"/>
                  </a:lnTo>
                  <a:lnTo>
                    <a:pt x="65" y="29"/>
                  </a:lnTo>
                  <a:lnTo>
                    <a:pt x="51" y="56"/>
                  </a:lnTo>
                  <a:lnTo>
                    <a:pt x="25" y="102"/>
                  </a:lnTo>
                  <a:lnTo>
                    <a:pt x="6" y="133"/>
                  </a:lnTo>
                  <a:lnTo>
                    <a:pt x="0" y="144"/>
                  </a:lnTo>
                  <a:lnTo>
                    <a:pt x="82" y="144"/>
                  </a:lnTo>
                  <a:lnTo>
                    <a:pt x="86" y="144"/>
                  </a:lnTo>
                  <a:lnTo>
                    <a:pt x="86" y="144"/>
                  </a:lnTo>
                  <a:lnTo>
                    <a:pt x="86" y="133"/>
                  </a:lnTo>
                  <a:lnTo>
                    <a:pt x="88" y="122"/>
                  </a:lnTo>
                  <a:lnTo>
                    <a:pt x="92" y="111"/>
                  </a:lnTo>
                  <a:lnTo>
                    <a:pt x="96" y="101"/>
                  </a:lnTo>
                  <a:lnTo>
                    <a:pt x="100" y="92"/>
                  </a:lnTo>
                  <a:lnTo>
                    <a:pt x="107" y="82"/>
                  </a:lnTo>
                  <a:lnTo>
                    <a:pt x="114" y="75"/>
                  </a:lnTo>
                  <a:lnTo>
                    <a:pt x="121" y="67"/>
                  </a:lnTo>
                  <a:lnTo>
                    <a:pt x="130" y="59"/>
                  </a:lnTo>
                  <a:lnTo>
                    <a:pt x="139" y="54"/>
                  </a:lnTo>
                  <a:lnTo>
                    <a:pt x="149" y="48"/>
                  </a:lnTo>
                  <a:lnTo>
                    <a:pt x="159" y="44"/>
                  </a:lnTo>
                  <a:lnTo>
                    <a:pt x="170" y="40"/>
                  </a:lnTo>
                  <a:lnTo>
                    <a:pt x="181" y="37"/>
                  </a:lnTo>
                  <a:lnTo>
                    <a:pt x="193" y="35"/>
                  </a:lnTo>
                  <a:lnTo>
                    <a:pt x="205" y="35"/>
                  </a:lnTo>
                  <a:lnTo>
                    <a:pt x="205" y="35"/>
                  </a:lnTo>
                  <a:lnTo>
                    <a:pt x="205" y="35"/>
                  </a:lnTo>
                  <a:lnTo>
                    <a:pt x="205" y="0"/>
                  </a:lnTo>
                  <a:lnTo>
                    <a:pt x="81" y="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sp>
          <p:nvSpPr>
            <p:cNvPr id="58" name="Freeform 26"/>
            <p:cNvSpPr>
              <a:spLocks/>
            </p:cNvSpPr>
            <p:nvPr/>
          </p:nvSpPr>
          <p:spPr bwMode="auto">
            <a:xfrm>
              <a:off x="4077119" y="3975765"/>
              <a:ext cx="494881" cy="167621"/>
            </a:xfrm>
            <a:custGeom>
              <a:avLst/>
              <a:gdLst/>
              <a:ahLst/>
              <a:cxnLst>
                <a:cxn ang="0">
                  <a:pos x="124" y="3"/>
                </a:cxn>
                <a:cxn ang="0">
                  <a:pos x="124" y="3"/>
                </a:cxn>
                <a:cxn ang="0">
                  <a:pos x="79" y="3"/>
                </a:cxn>
                <a:cxn ang="0">
                  <a:pos x="79" y="3"/>
                </a:cxn>
                <a:cxn ang="0">
                  <a:pos x="79" y="0"/>
                </a:cxn>
                <a:cxn ang="0">
                  <a:pos x="19" y="0"/>
                </a:cxn>
                <a:cxn ang="0">
                  <a:pos x="19" y="0"/>
                </a:cxn>
                <a:cxn ang="0">
                  <a:pos x="18" y="2"/>
                </a:cxn>
                <a:cxn ang="0">
                  <a:pos x="0" y="2"/>
                </a:cxn>
                <a:cxn ang="0">
                  <a:pos x="0" y="41"/>
                </a:cxn>
                <a:cxn ang="0">
                  <a:pos x="0" y="41"/>
                </a:cxn>
                <a:cxn ang="0">
                  <a:pos x="0" y="42"/>
                </a:cxn>
                <a:cxn ang="0">
                  <a:pos x="124" y="42"/>
                </a:cxn>
                <a:cxn ang="0">
                  <a:pos x="124" y="3"/>
                </a:cxn>
              </a:cxnLst>
              <a:rect l="0" t="0" r="r" b="b"/>
              <a:pathLst>
                <a:path w="124" h="42">
                  <a:moveTo>
                    <a:pt x="124" y="3"/>
                  </a:moveTo>
                  <a:lnTo>
                    <a:pt x="124" y="3"/>
                  </a:lnTo>
                  <a:lnTo>
                    <a:pt x="79" y="3"/>
                  </a:lnTo>
                  <a:lnTo>
                    <a:pt x="79" y="3"/>
                  </a:lnTo>
                  <a:lnTo>
                    <a:pt x="79" y="0"/>
                  </a:lnTo>
                  <a:lnTo>
                    <a:pt x="19" y="0"/>
                  </a:lnTo>
                  <a:lnTo>
                    <a:pt x="19" y="0"/>
                  </a:lnTo>
                  <a:lnTo>
                    <a:pt x="18" y="2"/>
                  </a:lnTo>
                  <a:lnTo>
                    <a:pt x="0" y="2"/>
                  </a:lnTo>
                  <a:lnTo>
                    <a:pt x="0" y="41"/>
                  </a:lnTo>
                  <a:lnTo>
                    <a:pt x="0" y="41"/>
                  </a:lnTo>
                  <a:lnTo>
                    <a:pt x="0" y="42"/>
                  </a:lnTo>
                  <a:lnTo>
                    <a:pt x="124" y="42"/>
                  </a:lnTo>
                  <a:lnTo>
                    <a:pt x="124" y="3"/>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sp>
          <p:nvSpPr>
            <p:cNvPr id="59" name="Freeform 27"/>
            <p:cNvSpPr>
              <a:spLocks/>
            </p:cNvSpPr>
            <p:nvPr/>
          </p:nvSpPr>
          <p:spPr bwMode="auto">
            <a:xfrm>
              <a:off x="4572000" y="3975765"/>
              <a:ext cx="498873" cy="167621"/>
            </a:xfrm>
            <a:custGeom>
              <a:avLst/>
              <a:gdLst/>
              <a:ahLst/>
              <a:cxnLst>
                <a:cxn ang="0">
                  <a:pos x="125" y="40"/>
                </a:cxn>
                <a:cxn ang="0">
                  <a:pos x="125" y="2"/>
                </a:cxn>
                <a:cxn ang="0">
                  <a:pos x="106" y="2"/>
                </a:cxn>
                <a:cxn ang="0">
                  <a:pos x="106" y="2"/>
                </a:cxn>
                <a:cxn ang="0">
                  <a:pos x="106" y="0"/>
                </a:cxn>
                <a:cxn ang="0">
                  <a:pos x="46" y="0"/>
                </a:cxn>
                <a:cxn ang="0">
                  <a:pos x="46" y="0"/>
                </a:cxn>
                <a:cxn ang="0">
                  <a:pos x="47" y="3"/>
                </a:cxn>
                <a:cxn ang="0">
                  <a:pos x="1" y="3"/>
                </a:cxn>
                <a:cxn ang="0">
                  <a:pos x="0" y="3"/>
                </a:cxn>
                <a:cxn ang="0">
                  <a:pos x="0" y="42"/>
                </a:cxn>
                <a:cxn ang="0">
                  <a:pos x="125" y="42"/>
                </a:cxn>
                <a:cxn ang="0">
                  <a:pos x="125" y="42"/>
                </a:cxn>
                <a:cxn ang="0">
                  <a:pos x="125" y="40"/>
                </a:cxn>
                <a:cxn ang="0">
                  <a:pos x="125" y="40"/>
                </a:cxn>
              </a:cxnLst>
              <a:rect l="0" t="0" r="r" b="b"/>
              <a:pathLst>
                <a:path w="125" h="42">
                  <a:moveTo>
                    <a:pt x="125" y="40"/>
                  </a:moveTo>
                  <a:lnTo>
                    <a:pt x="125" y="2"/>
                  </a:lnTo>
                  <a:lnTo>
                    <a:pt x="106" y="2"/>
                  </a:lnTo>
                  <a:lnTo>
                    <a:pt x="106" y="2"/>
                  </a:lnTo>
                  <a:lnTo>
                    <a:pt x="106" y="0"/>
                  </a:lnTo>
                  <a:lnTo>
                    <a:pt x="46" y="0"/>
                  </a:lnTo>
                  <a:lnTo>
                    <a:pt x="46" y="0"/>
                  </a:lnTo>
                  <a:lnTo>
                    <a:pt x="47" y="3"/>
                  </a:lnTo>
                  <a:lnTo>
                    <a:pt x="1" y="3"/>
                  </a:lnTo>
                  <a:lnTo>
                    <a:pt x="0" y="3"/>
                  </a:lnTo>
                  <a:lnTo>
                    <a:pt x="0" y="42"/>
                  </a:lnTo>
                  <a:lnTo>
                    <a:pt x="125" y="42"/>
                  </a:lnTo>
                  <a:lnTo>
                    <a:pt x="125" y="42"/>
                  </a:lnTo>
                  <a:lnTo>
                    <a:pt x="125" y="40"/>
                  </a:lnTo>
                  <a:lnTo>
                    <a:pt x="125" y="4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sp>
          <p:nvSpPr>
            <p:cNvPr id="60" name="Freeform 28"/>
            <p:cNvSpPr>
              <a:spLocks/>
            </p:cNvSpPr>
            <p:nvPr/>
          </p:nvSpPr>
          <p:spPr bwMode="auto">
            <a:xfrm>
              <a:off x="4572000" y="4143386"/>
              <a:ext cx="822141" cy="574701"/>
            </a:xfrm>
            <a:custGeom>
              <a:avLst/>
              <a:gdLst/>
              <a:ahLst/>
              <a:cxnLst>
                <a:cxn ang="0">
                  <a:pos x="125" y="0"/>
                </a:cxn>
                <a:cxn ang="0">
                  <a:pos x="0" y="0"/>
                </a:cxn>
                <a:cxn ang="0">
                  <a:pos x="0" y="35"/>
                </a:cxn>
                <a:cxn ang="0">
                  <a:pos x="0" y="35"/>
                </a:cxn>
                <a:cxn ang="0">
                  <a:pos x="1" y="35"/>
                </a:cxn>
                <a:cxn ang="0">
                  <a:pos x="1" y="35"/>
                </a:cxn>
                <a:cxn ang="0">
                  <a:pos x="1" y="35"/>
                </a:cxn>
                <a:cxn ang="0">
                  <a:pos x="1" y="35"/>
                </a:cxn>
                <a:cxn ang="0">
                  <a:pos x="13" y="35"/>
                </a:cxn>
                <a:cxn ang="0">
                  <a:pos x="24" y="37"/>
                </a:cxn>
                <a:cxn ang="0">
                  <a:pos x="36" y="40"/>
                </a:cxn>
                <a:cxn ang="0">
                  <a:pos x="46" y="43"/>
                </a:cxn>
                <a:cxn ang="0">
                  <a:pos x="57" y="48"/>
                </a:cxn>
                <a:cxn ang="0">
                  <a:pos x="67" y="54"/>
                </a:cxn>
                <a:cxn ang="0">
                  <a:pos x="75" y="59"/>
                </a:cxn>
                <a:cxn ang="0">
                  <a:pos x="84" y="67"/>
                </a:cxn>
                <a:cxn ang="0">
                  <a:pos x="92" y="75"/>
                </a:cxn>
                <a:cxn ang="0">
                  <a:pos x="99" y="82"/>
                </a:cxn>
                <a:cxn ang="0">
                  <a:pos x="105" y="92"/>
                </a:cxn>
                <a:cxn ang="0">
                  <a:pos x="109" y="101"/>
                </a:cxn>
                <a:cxn ang="0">
                  <a:pos x="114" y="111"/>
                </a:cxn>
                <a:cxn ang="0">
                  <a:pos x="117" y="122"/>
                </a:cxn>
                <a:cxn ang="0">
                  <a:pos x="119" y="133"/>
                </a:cxn>
                <a:cxn ang="0">
                  <a:pos x="120" y="144"/>
                </a:cxn>
                <a:cxn ang="0">
                  <a:pos x="126" y="144"/>
                </a:cxn>
                <a:cxn ang="0">
                  <a:pos x="206" y="144"/>
                </a:cxn>
                <a:cxn ang="0">
                  <a:pos x="206" y="144"/>
                </a:cxn>
                <a:cxn ang="0">
                  <a:pos x="199" y="133"/>
                </a:cxn>
                <a:cxn ang="0">
                  <a:pos x="181" y="102"/>
                </a:cxn>
                <a:cxn ang="0">
                  <a:pos x="154" y="56"/>
                </a:cxn>
                <a:cxn ang="0">
                  <a:pos x="140" y="29"/>
                </a:cxn>
                <a:cxn ang="0">
                  <a:pos x="125" y="0"/>
                </a:cxn>
                <a:cxn ang="0">
                  <a:pos x="125" y="0"/>
                </a:cxn>
              </a:cxnLst>
              <a:rect l="0" t="0" r="r" b="b"/>
              <a:pathLst>
                <a:path w="206" h="144">
                  <a:moveTo>
                    <a:pt x="125" y="0"/>
                  </a:moveTo>
                  <a:lnTo>
                    <a:pt x="0" y="0"/>
                  </a:lnTo>
                  <a:lnTo>
                    <a:pt x="0" y="35"/>
                  </a:lnTo>
                  <a:lnTo>
                    <a:pt x="0" y="35"/>
                  </a:lnTo>
                  <a:lnTo>
                    <a:pt x="1" y="35"/>
                  </a:lnTo>
                  <a:lnTo>
                    <a:pt x="1" y="35"/>
                  </a:lnTo>
                  <a:lnTo>
                    <a:pt x="1" y="35"/>
                  </a:lnTo>
                  <a:lnTo>
                    <a:pt x="1" y="35"/>
                  </a:lnTo>
                  <a:lnTo>
                    <a:pt x="13" y="35"/>
                  </a:lnTo>
                  <a:lnTo>
                    <a:pt x="24" y="37"/>
                  </a:lnTo>
                  <a:lnTo>
                    <a:pt x="36" y="40"/>
                  </a:lnTo>
                  <a:lnTo>
                    <a:pt x="46" y="43"/>
                  </a:lnTo>
                  <a:lnTo>
                    <a:pt x="57" y="48"/>
                  </a:lnTo>
                  <a:lnTo>
                    <a:pt x="67" y="54"/>
                  </a:lnTo>
                  <a:lnTo>
                    <a:pt x="75" y="59"/>
                  </a:lnTo>
                  <a:lnTo>
                    <a:pt x="84" y="67"/>
                  </a:lnTo>
                  <a:lnTo>
                    <a:pt x="92" y="75"/>
                  </a:lnTo>
                  <a:lnTo>
                    <a:pt x="99" y="82"/>
                  </a:lnTo>
                  <a:lnTo>
                    <a:pt x="105" y="92"/>
                  </a:lnTo>
                  <a:lnTo>
                    <a:pt x="109" y="101"/>
                  </a:lnTo>
                  <a:lnTo>
                    <a:pt x="114" y="111"/>
                  </a:lnTo>
                  <a:lnTo>
                    <a:pt x="117" y="122"/>
                  </a:lnTo>
                  <a:lnTo>
                    <a:pt x="119" y="133"/>
                  </a:lnTo>
                  <a:lnTo>
                    <a:pt x="120" y="144"/>
                  </a:lnTo>
                  <a:lnTo>
                    <a:pt x="126" y="144"/>
                  </a:lnTo>
                  <a:lnTo>
                    <a:pt x="206" y="144"/>
                  </a:lnTo>
                  <a:lnTo>
                    <a:pt x="206" y="144"/>
                  </a:lnTo>
                  <a:lnTo>
                    <a:pt x="199" y="133"/>
                  </a:lnTo>
                  <a:lnTo>
                    <a:pt x="181" y="102"/>
                  </a:lnTo>
                  <a:lnTo>
                    <a:pt x="154" y="56"/>
                  </a:lnTo>
                  <a:lnTo>
                    <a:pt x="140" y="29"/>
                  </a:lnTo>
                  <a:lnTo>
                    <a:pt x="125" y="0"/>
                  </a:lnTo>
                  <a:lnTo>
                    <a:pt x="125"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sp>
          <p:nvSpPr>
            <p:cNvPr id="61" name="Freeform 29"/>
            <p:cNvSpPr>
              <a:spLocks/>
            </p:cNvSpPr>
            <p:nvPr/>
          </p:nvSpPr>
          <p:spPr bwMode="auto">
            <a:xfrm>
              <a:off x="4572000" y="1202035"/>
              <a:ext cx="103765" cy="502863"/>
            </a:xfrm>
            <a:custGeom>
              <a:avLst/>
              <a:gdLst/>
              <a:ahLst/>
              <a:cxnLst>
                <a:cxn ang="0">
                  <a:pos x="26" y="98"/>
                </a:cxn>
                <a:cxn ang="0">
                  <a:pos x="26" y="98"/>
                </a:cxn>
                <a:cxn ang="0">
                  <a:pos x="26" y="95"/>
                </a:cxn>
                <a:cxn ang="0">
                  <a:pos x="25" y="93"/>
                </a:cxn>
                <a:cxn ang="0">
                  <a:pos x="23" y="92"/>
                </a:cxn>
                <a:cxn ang="0">
                  <a:pos x="21" y="91"/>
                </a:cxn>
                <a:cxn ang="0">
                  <a:pos x="21" y="91"/>
                </a:cxn>
                <a:cxn ang="0">
                  <a:pos x="22" y="88"/>
                </a:cxn>
                <a:cxn ang="0">
                  <a:pos x="22" y="83"/>
                </a:cxn>
                <a:cxn ang="0">
                  <a:pos x="22" y="83"/>
                </a:cxn>
                <a:cxn ang="0">
                  <a:pos x="22" y="80"/>
                </a:cxn>
                <a:cxn ang="0">
                  <a:pos x="19" y="78"/>
                </a:cxn>
                <a:cxn ang="0">
                  <a:pos x="17" y="77"/>
                </a:cxn>
                <a:cxn ang="0">
                  <a:pos x="14" y="76"/>
                </a:cxn>
                <a:cxn ang="0">
                  <a:pos x="12" y="76"/>
                </a:cxn>
                <a:cxn ang="0">
                  <a:pos x="12" y="76"/>
                </a:cxn>
                <a:cxn ang="0">
                  <a:pos x="12" y="73"/>
                </a:cxn>
                <a:cxn ang="0">
                  <a:pos x="12" y="73"/>
                </a:cxn>
                <a:cxn ang="0">
                  <a:pos x="12" y="72"/>
                </a:cxn>
                <a:cxn ang="0">
                  <a:pos x="11" y="70"/>
                </a:cxn>
                <a:cxn ang="0">
                  <a:pos x="9" y="69"/>
                </a:cxn>
                <a:cxn ang="0">
                  <a:pos x="6" y="69"/>
                </a:cxn>
                <a:cxn ang="0">
                  <a:pos x="4" y="69"/>
                </a:cxn>
                <a:cxn ang="0">
                  <a:pos x="4" y="37"/>
                </a:cxn>
                <a:cxn ang="0">
                  <a:pos x="4" y="37"/>
                </a:cxn>
                <a:cxn ang="0">
                  <a:pos x="3" y="35"/>
                </a:cxn>
                <a:cxn ang="0">
                  <a:pos x="2" y="34"/>
                </a:cxn>
                <a:cxn ang="0">
                  <a:pos x="2" y="0"/>
                </a:cxn>
                <a:cxn ang="0">
                  <a:pos x="1" y="0"/>
                </a:cxn>
                <a:cxn ang="0">
                  <a:pos x="0" y="0"/>
                </a:cxn>
                <a:cxn ang="0">
                  <a:pos x="0" y="126"/>
                </a:cxn>
                <a:cxn ang="0">
                  <a:pos x="19" y="126"/>
                </a:cxn>
                <a:cxn ang="0">
                  <a:pos x="19" y="126"/>
                </a:cxn>
                <a:cxn ang="0">
                  <a:pos x="21" y="124"/>
                </a:cxn>
                <a:cxn ang="0">
                  <a:pos x="22" y="120"/>
                </a:cxn>
                <a:cxn ang="0">
                  <a:pos x="24" y="111"/>
                </a:cxn>
                <a:cxn ang="0">
                  <a:pos x="26" y="98"/>
                </a:cxn>
                <a:cxn ang="0">
                  <a:pos x="26" y="98"/>
                </a:cxn>
              </a:cxnLst>
              <a:rect l="0" t="0" r="r" b="b"/>
              <a:pathLst>
                <a:path w="26" h="126">
                  <a:moveTo>
                    <a:pt x="26" y="98"/>
                  </a:moveTo>
                  <a:lnTo>
                    <a:pt x="26" y="98"/>
                  </a:lnTo>
                  <a:lnTo>
                    <a:pt x="26" y="95"/>
                  </a:lnTo>
                  <a:lnTo>
                    <a:pt x="25" y="93"/>
                  </a:lnTo>
                  <a:lnTo>
                    <a:pt x="23" y="92"/>
                  </a:lnTo>
                  <a:lnTo>
                    <a:pt x="21" y="91"/>
                  </a:lnTo>
                  <a:lnTo>
                    <a:pt x="21" y="91"/>
                  </a:lnTo>
                  <a:lnTo>
                    <a:pt x="22" y="88"/>
                  </a:lnTo>
                  <a:lnTo>
                    <a:pt x="22" y="83"/>
                  </a:lnTo>
                  <a:lnTo>
                    <a:pt x="22" y="83"/>
                  </a:lnTo>
                  <a:lnTo>
                    <a:pt x="22" y="80"/>
                  </a:lnTo>
                  <a:lnTo>
                    <a:pt x="19" y="78"/>
                  </a:lnTo>
                  <a:lnTo>
                    <a:pt x="17" y="77"/>
                  </a:lnTo>
                  <a:lnTo>
                    <a:pt x="14" y="76"/>
                  </a:lnTo>
                  <a:lnTo>
                    <a:pt x="12" y="76"/>
                  </a:lnTo>
                  <a:lnTo>
                    <a:pt x="12" y="76"/>
                  </a:lnTo>
                  <a:lnTo>
                    <a:pt x="12" y="73"/>
                  </a:lnTo>
                  <a:lnTo>
                    <a:pt x="12" y="73"/>
                  </a:lnTo>
                  <a:lnTo>
                    <a:pt x="12" y="72"/>
                  </a:lnTo>
                  <a:lnTo>
                    <a:pt x="11" y="70"/>
                  </a:lnTo>
                  <a:lnTo>
                    <a:pt x="9" y="69"/>
                  </a:lnTo>
                  <a:lnTo>
                    <a:pt x="6" y="69"/>
                  </a:lnTo>
                  <a:lnTo>
                    <a:pt x="4" y="69"/>
                  </a:lnTo>
                  <a:lnTo>
                    <a:pt x="4" y="37"/>
                  </a:lnTo>
                  <a:lnTo>
                    <a:pt x="4" y="37"/>
                  </a:lnTo>
                  <a:lnTo>
                    <a:pt x="3" y="35"/>
                  </a:lnTo>
                  <a:lnTo>
                    <a:pt x="2" y="34"/>
                  </a:lnTo>
                  <a:lnTo>
                    <a:pt x="2" y="0"/>
                  </a:lnTo>
                  <a:lnTo>
                    <a:pt x="1" y="0"/>
                  </a:lnTo>
                  <a:lnTo>
                    <a:pt x="0" y="0"/>
                  </a:lnTo>
                  <a:lnTo>
                    <a:pt x="0" y="126"/>
                  </a:lnTo>
                  <a:lnTo>
                    <a:pt x="19" y="126"/>
                  </a:lnTo>
                  <a:lnTo>
                    <a:pt x="19" y="126"/>
                  </a:lnTo>
                  <a:lnTo>
                    <a:pt x="21" y="124"/>
                  </a:lnTo>
                  <a:lnTo>
                    <a:pt x="22" y="120"/>
                  </a:lnTo>
                  <a:lnTo>
                    <a:pt x="24" y="111"/>
                  </a:lnTo>
                  <a:lnTo>
                    <a:pt x="26" y="98"/>
                  </a:lnTo>
                  <a:lnTo>
                    <a:pt x="26" y="98"/>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sp>
          <p:nvSpPr>
            <p:cNvPr id="62" name="Freeform 30"/>
            <p:cNvSpPr>
              <a:spLocks/>
            </p:cNvSpPr>
            <p:nvPr/>
          </p:nvSpPr>
          <p:spPr bwMode="auto">
            <a:xfrm>
              <a:off x="4572000" y="1704898"/>
              <a:ext cx="223495" cy="1636301"/>
            </a:xfrm>
            <a:custGeom>
              <a:avLst/>
              <a:gdLst/>
              <a:ahLst/>
              <a:cxnLst>
                <a:cxn ang="0">
                  <a:pos x="56" y="410"/>
                </a:cxn>
                <a:cxn ang="0">
                  <a:pos x="56" y="410"/>
                </a:cxn>
                <a:cxn ang="0">
                  <a:pos x="46" y="346"/>
                </a:cxn>
                <a:cxn ang="0">
                  <a:pos x="39" y="297"/>
                </a:cxn>
                <a:cxn ang="0">
                  <a:pos x="33" y="243"/>
                </a:cxn>
                <a:cxn ang="0">
                  <a:pos x="26" y="183"/>
                </a:cxn>
                <a:cxn ang="0">
                  <a:pos x="22" y="122"/>
                </a:cxn>
                <a:cxn ang="0">
                  <a:pos x="18" y="59"/>
                </a:cxn>
                <a:cxn ang="0">
                  <a:pos x="17" y="30"/>
                </a:cxn>
                <a:cxn ang="0">
                  <a:pos x="17" y="0"/>
                </a:cxn>
                <a:cxn ang="0">
                  <a:pos x="18" y="0"/>
                </a:cxn>
                <a:cxn ang="0">
                  <a:pos x="18" y="0"/>
                </a:cxn>
                <a:cxn ang="0">
                  <a:pos x="19" y="0"/>
                </a:cxn>
                <a:cxn ang="0">
                  <a:pos x="0" y="0"/>
                </a:cxn>
                <a:cxn ang="0">
                  <a:pos x="0" y="410"/>
                </a:cxn>
                <a:cxn ang="0">
                  <a:pos x="56" y="410"/>
                </a:cxn>
              </a:cxnLst>
              <a:rect l="0" t="0" r="r" b="b"/>
              <a:pathLst>
                <a:path w="56" h="410">
                  <a:moveTo>
                    <a:pt x="56" y="410"/>
                  </a:moveTo>
                  <a:lnTo>
                    <a:pt x="56" y="410"/>
                  </a:lnTo>
                  <a:lnTo>
                    <a:pt x="46" y="346"/>
                  </a:lnTo>
                  <a:lnTo>
                    <a:pt x="39" y="297"/>
                  </a:lnTo>
                  <a:lnTo>
                    <a:pt x="33" y="243"/>
                  </a:lnTo>
                  <a:lnTo>
                    <a:pt x="26" y="183"/>
                  </a:lnTo>
                  <a:lnTo>
                    <a:pt x="22" y="122"/>
                  </a:lnTo>
                  <a:lnTo>
                    <a:pt x="18" y="59"/>
                  </a:lnTo>
                  <a:lnTo>
                    <a:pt x="17" y="30"/>
                  </a:lnTo>
                  <a:lnTo>
                    <a:pt x="17" y="0"/>
                  </a:lnTo>
                  <a:lnTo>
                    <a:pt x="18" y="0"/>
                  </a:lnTo>
                  <a:lnTo>
                    <a:pt x="18" y="0"/>
                  </a:lnTo>
                  <a:lnTo>
                    <a:pt x="19" y="0"/>
                  </a:lnTo>
                  <a:lnTo>
                    <a:pt x="0" y="0"/>
                  </a:lnTo>
                  <a:lnTo>
                    <a:pt x="0" y="410"/>
                  </a:lnTo>
                  <a:lnTo>
                    <a:pt x="56" y="41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sp>
          <p:nvSpPr>
            <p:cNvPr id="63" name="Freeform 31"/>
            <p:cNvSpPr>
              <a:spLocks/>
            </p:cNvSpPr>
            <p:nvPr/>
          </p:nvSpPr>
          <p:spPr bwMode="auto">
            <a:xfrm>
              <a:off x="4572000" y="3341199"/>
              <a:ext cx="279368" cy="83812"/>
            </a:xfrm>
            <a:custGeom>
              <a:avLst/>
              <a:gdLst/>
              <a:ahLst/>
              <a:cxnLst>
                <a:cxn ang="0">
                  <a:pos x="70" y="8"/>
                </a:cxn>
                <a:cxn ang="0">
                  <a:pos x="70" y="8"/>
                </a:cxn>
                <a:cxn ang="0">
                  <a:pos x="69" y="6"/>
                </a:cxn>
                <a:cxn ang="0">
                  <a:pos x="68" y="4"/>
                </a:cxn>
                <a:cxn ang="0">
                  <a:pos x="66" y="3"/>
                </a:cxn>
                <a:cxn ang="0">
                  <a:pos x="62" y="2"/>
                </a:cxn>
                <a:cxn ang="0">
                  <a:pos x="56" y="2"/>
                </a:cxn>
                <a:cxn ang="0">
                  <a:pos x="56" y="2"/>
                </a:cxn>
                <a:cxn ang="0">
                  <a:pos x="56" y="0"/>
                </a:cxn>
                <a:cxn ang="0">
                  <a:pos x="0" y="0"/>
                </a:cxn>
                <a:cxn ang="0">
                  <a:pos x="0" y="21"/>
                </a:cxn>
                <a:cxn ang="0">
                  <a:pos x="63" y="21"/>
                </a:cxn>
                <a:cxn ang="0">
                  <a:pos x="63" y="21"/>
                </a:cxn>
                <a:cxn ang="0">
                  <a:pos x="67" y="18"/>
                </a:cxn>
                <a:cxn ang="0">
                  <a:pos x="68" y="14"/>
                </a:cxn>
                <a:cxn ang="0">
                  <a:pos x="70" y="8"/>
                </a:cxn>
                <a:cxn ang="0">
                  <a:pos x="70" y="8"/>
                </a:cxn>
              </a:cxnLst>
              <a:rect l="0" t="0" r="r" b="b"/>
              <a:pathLst>
                <a:path w="70" h="21">
                  <a:moveTo>
                    <a:pt x="70" y="8"/>
                  </a:moveTo>
                  <a:lnTo>
                    <a:pt x="70" y="8"/>
                  </a:lnTo>
                  <a:lnTo>
                    <a:pt x="69" y="6"/>
                  </a:lnTo>
                  <a:lnTo>
                    <a:pt x="68" y="4"/>
                  </a:lnTo>
                  <a:lnTo>
                    <a:pt x="66" y="3"/>
                  </a:lnTo>
                  <a:lnTo>
                    <a:pt x="62" y="2"/>
                  </a:lnTo>
                  <a:lnTo>
                    <a:pt x="56" y="2"/>
                  </a:lnTo>
                  <a:lnTo>
                    <a:pt x="56" y="2"/>
                  </a:lnTo>
                  <a:lnTo>
                    <a:pt x="56" y="0"/>
                  </a:lnTo>
                  <a:lnTo>
                    <a:pt x="0" y="0"/>
                  </a:lnTo>
                  <a:lnTo>
                    <a:pt x="0" y="21"/>
                  </a:lnTo>
                  <a:lnTo>
                    <a:pt x="63" y="21"/>
                  </a:lnTo>
                  <a:lnTo>
                    <a:pt x="63" y="21"/>
                  </a:lnTo>
                  <a:lnTo>
                    <a:pt x="67" y="18"/>
                  </a:lnTo>
                  <a:lnTo>
                    <a:pt x="68" y="14"/>
                  </a:lnTo>
                  <a:lnTo>
                    <a:pt x="70" y="8"/>
                  </a:lnTo>
                  <a:lnTo>
                    <a:pt x="70" y="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sp>
          <p:nvSpPr>
            <p:cNvPr id="64" name="Freeform 32"/>
            <p:cNvSpPr>
              <a:spLocks/>
            </p:cNvSpPr>
            <p:nvPr/>
          </p:nvSpPr>
          <p:spPr bwMode="auto">
            <a:xfrm>
              <a:off x="4572000" y="3425010"/>
              <a:ext cx="423043" cy="550755"/>
            </a:xfrm>
            <a:custGeom>
              <a:avLst/>
              <a:gdLst/>
              <a:ahLst/>
              <a:cxnLst>
                <a:cxn ang="0">
                  <a:pos x="59" y="1"/>
                </a:cxn>
                <a:cxn ang="0">
                  <a:pos x="62" y="1"/>
                </a:cxn>
                <a:cxn ang="0">
                  <a:pos x="62" y="1"/>
                </a:cxn>
                <a:cxn ang="0">
                  <a:pos x="63" y="0"/>
                </a:cxn>
                <a:cxn ang="0">
                  <a:pos x="0" y="0"/>
                </a:cxn>
                <a:cxn ang="0">
                  <a:pos x="0" y="44"/>
                </a:cxn>
                <a:cxn ang="0">
                  <a:pos x="1" y="44"/>
                </a:cxn>
                <a:cxn ang="0">
                  <a:pos x="25" y="44"/>
                </a:cxn>
                <a:cxn ang="0">
                  <a:pos x="25" y="44"/>
                </a:cxn>
                <a:cxn ang="0">
                  <a:pos x="33" y="84"/>
                </a:cxn>
                <a:cxn ang="0">
                  <a:pos x="39" y="114"/>
                </a:cxn>
                <a:cxn ang="0">
                  <a:pos x="46" y="138"/>
                </a:cxn>
                <a:cxn ang="0">
                  <a:pos x="106" y="138"/>
                </a:cxn>
                <a:cxn ang="0">
                  <a:pos x="106" y="138"/>
                </a:cxn>
                <a:cxn ang="0">
                  <a:pos x="91" y="103"/>
                </a:cxn>
                <a:cxn ang="0">
                  <a:pos x="78" y="68"/>
                </a:cxn>
                <a:cxn ang="0">
                  <a:pos x="67" y="34"/>
                </a:cxn>
                <a:cxn ang="0">
                  <a:pos x="62" y="18"/>
                </a:cxn>
                <a:cxn ang="0">
                  <a:pos x="59" y="1"/>
                </a:cxn>
                <a:cxn ang="0">
                  <a:pos x="59" y="1"/>
                </a:cxn>
              </a:cxnLst>
              <a:rect l="0" t="0" r="r" b="b"/>
              <a:pathLst>
                <a:path w="106" h="138">
                  <a:moveTo>
                    <a:pt x="59" y="1"/>
                  </a:moveTo>
                  <a:lnTo>
                    <a:pt x="62" y="1"/>
                  </a:lnTo>
                  <a:lnTo>
                    <a:pt x="62" y="1"/>
                  </a:lnTo>
                  <a:lnTo>
                    <a:pt x="63" y="0"/>
                  </a:lnTo>
                  <a:lnTo>
                    <a:pt x="0" y="0"/>
                  </a:lnTo>
                  <a:lnTo>
                    <a:pt x="0" y="44"/>
                  </a:lnTo>
                  <a:lnTo>
                    <a:pt x="1" y="44"/>
                  </a:lnTo>
                  <a:lnTo>
                    <a:pt x="25" y="44"/>
                  </a:lnTo>
                  <a:lnTo>
                    <a:pt x="25" y="44"/>
                  </a:lnTo>
                  <a:lnTo>
                    <a:pt x="33" y="84"/>
                  </a:lnTo>
                  <a:lnTo>
                    <a:pt x="39" y="114"/>
                  </a:lnTo>
                  <a:lnTo>
                    <a:pt x="46" y="138"/>
                  </a:lnTo>
                  <a:lnTo>
                    <a:pt x="106" y="138"/>
                  </a:lnTo>
                  <a:lnTo>
                    <a:pt x="106" y="138"/>
                  </a:lnTo>
                  <a:lnTo>
                    <a:pt x="91" y="103"/>
                  </a:lnTo>
                  <a:lnTo>
                    <a:pt x="78" y="68"/>
                  </a:lnTo>
                  <a:lnTo>
                    <a:pt x="67" y="34"/>
                  </a:lnTo>
                  <a:lnTo>
                    <a:pt x="62" y="18"/>
                  </a:lnTo>
                  <a:lnTo>
                    <a:pt x="59" y="1"/>
                  </a:lnTo>
                  <a:lnTo>
                    <a:pt x="59" y="1"/>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微软雅黑" pitchFamily="34" charset="-122"/>
                <a:ea typeface="微软雅黑" pitchFamily="34" charset="-122"/>
              </a:endParaRPr>
            </a:p>
          </p:txBody>
        </p:sp>
      </p:grpSp>
      <p:grpSp>
        <p:nvGrpSpPr>
          <p:cNvPr id="65" name="Group 86"/>
          <p:cNvGrpSpPr/>
          <p:nvPr/>
        </p:nvGrpSpPr>
        <p:grpSpPr>
          <a:xfrm>
            <a:off x="2863169" y="4126225"/>
            <a:ext cx="5673363" cy="461665"/>
            <a:chOff x="3071802" y="4286262"/>
            <a:chExt cx="5072098" cy="461665"/>
          </a:xfrm>
        </p:grpSpPr>
        <p:sp>
          <p:nvSpPr>
            <p:cNvPr id="66" name="Rectangle 69"/>
            <p:cNvSpPr/>
            <p:nvPr/>
          </p:nvSpPr>
          <p:spPr>
            <a:xfrm>
              <a:off x="4000496" y="4334307"/>
              <a:ext cx="1071570"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itchFamily="34" charset="-122"/>
                <a:ea typeface="微软雅黑" pitchFamily="34" charset="-122"/>
              </a:endParaRPr>
            </a:p>
          </p:txBody>
        </p:sp>
        <p:cxnSp>
          <p:nvCxnSpPr>
            <p:cNvPr id="67" name="Straight Connector 28"/>
            <p:cNvCxnSpPr/>
            <p:nvPr/>
          </p:nvCxnSpPr>
          <p:spPr>
            <a:xfrm>
              <a:off x="3071802" y="4500576"/>
              <a:ext cx="785818" cy="1588"/>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Rectangle 53"/>
            <p:cNvSpPr/>
            <p:nvPr/>
          </p:nvSpPr>
          <p:spPr>
            <a:xfrm>
              <a:off x="5357818" y="4286262"/>
              <a:ext cx="2786082" cy="461665"/>
            </a:xfrm>
            <a:prstGeom prst="rect">
              <a:avLst/>
            </a:prstGeom>
          </p:spPr>
          <p:txBody>
            <a:bodyPr wrap="square">
              <a:spAutoFit/>
            </a:bodyPr>
            <a:lstStyle/>
            <a:p>
              <a:r>
                <a:rPr lang="zh-CN" altLang="en-US" sz="12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endParaRPr lang="en-US" altLang="zh-CN" sz="1200" dirty="0">
                <a:solidFill>
                  <a:schemeClr val="accent1"/>
                </a:solidFill>
                <a:latin typeface="微软雅黑" pitchFamily="34" charset="-122"/>
                <a:ea typeface="微软雅黑" pitchFamily="34" charset="-122"/>
                <a:cs typeface="Open Sans Light" pitchFamily="34" charset="0"/>
              </a:endParaRPr>
            </a:p>
          </p:txBody>
        </p:sp>
        <p:sp>
          <p:nvSpPr>
            <p:cNvPr id="69" name="Rectangle 65"/>
            <p:cNvSpPr/>
            <p:nvPr/>
          </p:nvSpPr>
          <p:spPr>
            <a:xfrm>
              <a:off x="4071934" y="4325223"/>
              <a:ext cx="807131" cy="307777"/>
            </a:xfrm>
            <a:prstGeom prst="rect">
              <a:avLst/>
            </a:prstGeom>
          </p:spPr>
          <p:txBody>
            <a:bodyPr wrap="none">
              <a:spAutoFit/>
            </a:bodyPr>
            <a:lstStyle/>
            <a:p>
              <a:r>
                <a:rPr lang="zh-CN" altLang="en-US" sz="1400" dirty="0" smtClean="0">
                  <a:solidFill>
                    <a:schemeClr val="bg1"/>
                  </a:solidFill>
                  <a:latin typeface="微软雅黑" pitchFamily="34" charset="-122"/>
                  <a:ea typeface="微软雅黑" pitchFamily="34" charset="-122"/>
                  <a:cs typeface="Open Sans" pitchFamily="34" charset="0"/>
                </a:rPr>
                <a:t>添加标题</a:t>
              </a:r>
              <a:endParaRPr lang="en-US" sz="1400" dirty="0">
                <a:solidFill>
                  <a:schemeClr val="bg1"/>
                </a:solidFill>
                <a:latin typeface="微软雅黑" pitchFamily="34" charset="-122"/>
                <a:ea typeface="微软雅黑" pitchFamily="34" charset="-122"/>
                <a:cs typeface="Open Sans" pitchFamily="34" charset="0"/>
              </a:endParaRPr>
            </a:p>
          </p:txBody>
        </p:sp>
      </p:grpSp>
      <p:grpSp>
        <p:nvGrpSpPr>
          <p:cNvPr id="70" name="Group 85"/>
          <p:cNvGrpSpPr/>
          <p:nvPr/>
        </p:nvGrpSpPr>
        <p:grpSpPr>
          <a:xfrm>
            <a:off x="2505979" y="3126093"/>
            <a:ext cx="6072895" cy="646331"/>
            <a:chOff x="2714612" y="3286130"/>
            <a:chExt cx="5429288" cy="646331"/>
          </a:xfrm>
        </p:grpSpPr>
        <p:sp>
          <p:nvSpPr>
            <p:cNvPr id="71" name="Rectangle 68"/>
            <p:cNvSpPr/>
            <p:nvPr/>
          </p:nvSpPr>
          <p:spPr>
            <a:xfrm>
              <a:off x="4000496" y="3328986"/>
              <a:ext cx="1071570"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itchFamily="34" charset="-122"/>
                <a:ea typeface="微软雅黑" pitchFamily="34" charset="-122"/>
              </a:endParaRPr>
            </a:p>
          </p:txBody>
        </p:sp>
        <p:sp>
          <p:nvSpPr>
            <p:cNvPr id="72" name="Rectangle 52"/>
            <p:cNvSpPr/>
            <p:nvPr/>
          </p:nvSpPr>
          <p:spPr>
            <a:xfrm>
              <a:off x="5357818" y="3286130"/>
              <a:ext cx="2786082" cy="646331"/>
            </a:xfrm>
            <a:prstGeom prst="rect">
              <a:avLst/>
            </a:prstGeom>
          </p:spPr>
          <p:txBody>
            <a:bodyPr wrap="square">
              <a:spAutoFit/>
            </a:bodyPr>
            <a:lstStyle/>
            <a:p>
              <a:r>
                <a:rPr lang="zh-CN" altLang="en-US" sz="12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endParaRPr lang="en-US" altLang="zh-CN" sz="1200" dirty="0">
                <a:solidFill>
                  <a:schemeClr val="accent1"/>
                </a:solidFill>
                <a:latin typeface="微软雅黑" pitchFamily="34" charset="-122"/>
                <a:ea typeface="微软雅黑" pitchFamily="34" charset="-122"/>
                <a:cs typeface="Open Sans Light" pitchFamily="34" charset="0"/>
              </a:endParaRPr>
            </a:p>
          </p:txBody>
        </p:sp>
        <p:sp>
          <p:nvSpPr>
            <p:cNvPr id="73" name="Rectangle 64"/>
            <p:cNvSpPr/>
            <p:nvPr/>
          </p:nvSpPr>
          <p:spPr>
            <a:xfrm>
              <a:off x="4071934" y="3325091"/>
              <a:ext cx="807131" cy="307777"/>
            </a:xfrm>
            <a:prstGeom prst="rect">
              <a:avLst/>
            </a:prstGeom>
          </p:spPr>
          <p:txBody>
            <a:bodyPr wrap="none">
              <a:spAutoFit/>
            </a:bodyPr>
            <a:lstStyle/>
            <a:p>
              <a:r>
                <a:rPr lang="zh-CN" altLang="en-US" sz="1400" dirty="0" smtClean="0">
                  <a:solidFill>
                    <a:schemeClr val="bg1"/>
                  </a:solidFill>
                  <a:latin typeface="微软雅黑" pitchFamily="34" charset="-122"/>
                  <a:ea typeface="微软雅黑" pitchFamily="34" charset="-122"/>
                  <a:cs typeface="Open Sans" pitchFamily="34" charset="0"/>
                </a:rPr>
                <a:t>添加标题</a:t>
              </a:r>
              <a:endParaRPr lang="en-US" sz="1400" dirty="0">
                <a:solidFill>
                  <a:schemeClr val="bg1"/>
                </a:solidFill>
                <a:latin typeface="微软雅黑" pitchFamily="34" charset="-122"/>
                <a:ea typeface="微软雅黑" pitchFamily="34" charset="-122"/>
                <a:cs typeface="Open Sans" pitchFamily="34" charset="0"/>
              </a:endParaRPr>
            </a:p>
          </p:txBody>
        </p:sp>
        <p:cxnSp>
          <p:nvCxnSpPr>
            <p:cNvPr id="74" name="Straight Connector 79"/>
            <p:cNvCxnSpPr/>
            <p:nvPr/>
          </p:nvCxnSpPr>
          <p:spPr>
            <a:xfrm>
              <a:off x="2714612" y="3500444"/>
              <a:ext cx="1143008" cy="2011"/>
            </a:xfrm>
            <a:prstGeom prst="line">
              <a:avLst/>
            </a:prstGeom>
            <a:ln w="12700">
              <a:solidFill>
                <a:schemeClr val="accent3">
                  <a:lumMod val="40000"/>
                  <a:lumOff val="6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6960877"/>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lide(fromBottom)">
                                      <p:cBhvr>
                                        <p:cTn id="7" dur="500"/>
                                        <p:tgtEl>
                                          <p:spTgt spid="5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lide(fromLeft)">
                                      <p:cBhvr>
                                        <p:cTn id="11" dur="500"/>
                                        <p:tgtEl>
                                          <p:spTgt spid="42"/>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slide(fromLeft)">
                                      <p:cBhvr>
                                        <p:cTn id="15" dur="500"/>
                                        <p:tgtEl>
                                          <p:spTgt spid="4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slide(fromLeft)">
                                      <p:cBhvr>
                                        <p:cTn id="19" dur="500"/>
                                        <p:tgtEl>
                                          <p:spTgt spid="70"/>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slide(fromLeft)">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359977" y="2749231"/>
            <a:ext cx="2396738" cy="2396738"/>
            <a:chOff x="3359976" y="2815905"/>
            <a:chExt cx="2396738" cy="2396738"/>
          </a:xfrm>
        </p:grpSpPr>
        <p:sp>
          <p:nvSpPr>
            <p:cNvPr id="21" name="任意多边形 20"/>
            <p:cNvSpPr/>
            <p:nvPr/>
          </p:nvSpPr>
          <p:spPr>
            <a:xfrm flipH="1">
              <a:off x="3359976" y="2815906"/>
              <a:ext cx="2396738" cy="1220697"/>
            </a:xfrm>
            <a:custGeom>
              <a:avLst/>
              <a:gdLst>
                <a:gd name="connsiteX0" fmla="*/ 1202130 w 2396738"/>
                <a:gd name="connsiteY0" fmla="*/ 6 h 1220697"/>
                <a:gd name="connsiteX1" fmla="*/ 597083 w 2396738"/>
                <a:gd name="connsiteY1" fmla="*/ 161767 h 1220697"/>
                <a:gd name="connsiteX2" fmla="*/ 91 w 2396738"/>
                <a:gd name="connsiteY2" fmla="*/ 1213175 h 1220697"/>
                <a:gd name="connsiteX3" fmla="*/ 289930 w 2396738"/>
                <a:gd name="connsiteY3" fmla="*/ 1209594 h 1220697"/>
                <a:gd name="connsiteX4" fmla="*/ 742522 w 2396738"/>
                <a:gd name="connsiteY4" fmla="*/ 412500 h 1220697"/>
                <a:gd name="connsiteX5" fmla="*/ 1659140 w 2396738"/>
                <a:gd name="connsiteY5" fmla="*/ 415377 h 1220697"/>
                <a:gd name="connsiteX6" fmla="*/ 2106719 w 2396738"/>
                <a:gd name="connsiteY6" fmla="*/ 1215296 h 1220697"/>
                <a:gd name="connsiteX7" fmla="*/ 2396530 w 2396738"/>
                <a:gd name="connsiteY7" fmla="*/ 1220697 h 1220697"/>
                <a:gd name="connsiteX8" fmla="*/ 1806150 w 2396738"/>
                <a:gd name="connsiteY8" fmla="*/ 165562 h 1220697"/>
                <a:gd name="connsiteX9" fmla="*/ 1202130 w 2396738"/>
                <a:gd name="connsiteY9" fmla="*/ 6 h 122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6738" h="1220697">
                  <a:moveTo>
                    <a:pt x="1202130" y="6"/>
                  </a:moveTo>
                  <a:cubicBezTo>
                    <a:pt x="993235" y="-650"/>
                    <a:pt x="784168" y="53248"/>
                    <a:pt x="597083" y="161767"/>
                  </a:cubicBezTo>
                  <a:cubicBezTo>
                    <a:pt x="222913" y="378806"/>
                    <a:pt x="-5253" y="780647"/>
                    <a:pt x="91" y="1213175"/>
                  </a:cubicBezTo>
                  <a:lnTo>
                    <a:pt x="289930" y="1209594"/>
                  </a:lnTo>
                  <a:cubicBezTo>
                    <a:pt x="285879" y="881685"/>
                    <a:pt x="458856" y="577042"/>
                    <a:pt x="742522" y="412500"/>
                  </a:cubicBezTo>
                  <a:cubicBezTo>
                    <a:pt x="1026188" y="247958"/>
                    <a:pt x="1376512" y="249058"/>
                    <a:pt x="1659140" y="415377"/>
                  </a:cubicBezTo>
                  <a:cubicBezTo>
                    <a:pt x="1941768" y="581696"/>
                    <a:pt x="2112829" y="887419"/>
                    <a:pt x="2106719" y="1215296"/>
                  </a:cubicBezTo>
                  <a:lnTo>
                    <a:pt x="2396530" y="1220697"/>
                  </a:lnTo>
                  <a:cubicBezTo>
                    <a:pt x="2404589" y="788210"/>
                    <a:pt x="2178950" y="384946"/>
                    <a:pt x="1806150" y="165562"/>
                  </a:cubicBezTo>
                  <a:cubicBezTo>
                    <a:pt x="1619750" y="55870"/>
                    <a:pt x="1411026" y="662"/>
                    <a:pt x="1202130" y="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itchFamily="34" charset="-122"/>
              </a:endParaRPr>
            </a:p>
          </p:txBody>
        </p:sp>
        <p:sp>
          <p:nvSpPr>
            <p:cNvPr id="10" name="空心弧 9"/>
            <p:cNvSpPr/>
            <p:nvPr/>
          </p:nvSpPr>
          <p:spPr>
            <a:xfrm flipH="1">
              <a:off x="3359976" y="2815905"/>
              <a:ext cx="2396738" cy="2396738"/>
            </a:xfrm>
            <a:prstGeom prst="blockArc">
              <a:avLst>
                <a:gd name="adj1" fmla="val 12904161"/>
                <a:gd name="adj2" fmla="val 64055"/>
                <a:gd name="adj3" fmla="val 120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3" name="矩形 12"/>
            <p:cNvSpPr/>
            <p:nvPr/>
          </p:nvSpPr>
          <p:spPr>
            <a:xfrm>
              <a:off x="3362968" y="4014878"/>
              <a:ext cx="288032" cy="797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4" name="矩形 13"/>
            <p:cNvSpPr/>
            <p:nvPr/>
          </p:nvSpPr>
          <p:spPr>
            <a:xfrm>
              <a:off x="5468682" y="4014878"/>
              <a:ext cx="288032" cy="79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28" name="组合 27"/>
          <p:cNvGrpSpPr/>
          <p:nvPr/>
        </p:nvGrpSpPr>
        <p:grpSpPr>
          <a:xfrm>
            <a:off x="2974785" y="2364039"/>
            <a:ext cx="3167119" cy="3167118"/>
            <a:chOff x="2974785" y="2430714"/>
            <a:chExt cx="3167119" cy="3167118"/>
          </a:xfrm>
        </p:grpSpPr>
        <p:sp>
          <p:nvSpPr>
            <p:cNvPr id="23" name="任意多边形 22"/>
            <p:cNvSpPr/>
            <p:nvPr/>
          </p:nvSpPr>
          <p:spPr>
            <a:xfrm flipH="1">
              <a:off x="2974785" y="2430715"/>
              <a:ext cx="3167119" cy="1603124"/>
            </a:xfrm>
            <a:custGeom>
              <a:avLst/>
              <a:gdLst>
                <a:gd name="connsiteX0" fmla="*/ 1578927 w 3167119"/>
                <a:gd name="connsiteY0" fmla="*/ 7 h 1603124"/>
                <a:gd name="connsiteX1" fmla="*/ 783472 w 3167119"/>
                <a:gd name="connsiteY1" fmla="*/ 216987 h 1603124"/>
                <a:gd name="connsiteX2" fmla="*/ 121 w 3167119"/>
                <a:gd name="connsiteY2" fmla="*/ 1603124 h 1603124"/>
                <a:gd name="connsiteX3" fmla="*/ 292519 w 3167119"/>
                <a:gd name="connsiteY3" fmla="*/ 1599511 h 1603124"/>
                <a:gd name="connsiteX4" fmla="*/ 931216 w 3167119"/>
                <a:gd name="connsiteY4" fmla="*/ 469338 h 1603124"/>
                <a:gd name="connsiteX5" fmla="*/ 2229372 w 3167119"/>
                <a:gd name="connsiteY5" fmla="*/ 465540 h 1603124"/>
                <a:gd name="connsiteX6" fmla="*/ 2874671 w 3167119"/>
                <a:gd name="connsiteY6" fmla="*/ 1591956 h 1603124"/>
                <a:gd name="connsiteX7" fmla="*/ 3167086 w 3167119"/>
                <a:gd name="connsiteY7" fmla="*/ 1593858 h 1603124"/>
                <a:gd name="connsiteX8" fmla="*/ 2375638 w 3167119"/>
                <a:gd name="connsiteY8" fmla="*/ 212329 h 1603124"/>
                <a:gd name="connsiteX9" fmla="*/ 1578927 w 3167119"/>
                <a:gd name="connsiteY9" fmla="*/ 7 h 160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7119" h="1603124">
                  <a:moveTo>
                    <a:pt x="1578927" y="7"/>
                  </a:moveTo>
                  <a:cubicBezTo>
                    <a:pt x="1303920" y="812"/>
                    <a:pt x="1029122" y="73167"/>
                    <a:pt x="783472" y="216987"/>
                  </a:cubicBezTo>
                  <a:cubicBezTo>
                    <a:pt x="292172" y="504629"/>
                    <a:pt x="-6913" y="1033858"/>
                    <a:pt x="121" y="1603124"/>
                  </a:cubicBezTo>
                  <a:lnTo>
                    <a:pt x="292519" y="1599511"/>
                  </a:lnTo>
                  <a:cubicBezTo>
                    <a:pt x="286784" y="1135366"/>
                    <a:pt x="530640" y="703864"/>
                    <a:pt x="931216" y="469338"/>
                  </a:cubicBezTo>
                  <a:cubicBezTo>
                    <a:pt x="1331792" y="234813"/>
                    <a:pt x="1827430" y="233362"/>
                    <a:pt x="2229372" y="465540"/>
                  </a:cubicBezTo>
                  <a:cubicBezTo>
                    <a:pt x="2631313" y="697718"/>
                    <a:pt x="2877690" y="1127785"/>
                    <a:pt x="2874671" y="1591956"/>
                  </a:cubicBezTo>
                  <a:lnTo>
                    <a:pt x="3167086" y="1593858"/>
                  </a:lnTo>
                  <a:cubicBezTo>
                    <a:pt x="3170789" y="1024561"/>
                    <a:pt x="2868612" y="497091"/>
                    <a:pt x="2375638" y="212329"/>
                  </a:cubicBezTo>
                  <a:cubicBezTo>
                    <a:pt x="2129151" y="69948"/>
                    <a:pt x="1853934" y="-798"/>
                    <a:pt x="1578927" y="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itchFamily="34" charset="-122"/>
              </a:endParaRPr>
            </a:p>
          </p:txBody>
        </p:sp>
        <p:sp>
          <p:nvSpPr>
            <p:cNvPr id="9" name="空心弧 8"/>
            <p:cNvSpPr/>
            <p:nvPr/>
          </p:nvSpPr>
          <p:spPr>
            <a:xfrm flipH="1">
              <a:off x="2974786" y="2430714"/>
              <a:ext cx="3167118" cy="3167118"/>
            </a:xfrm>
            <a:prstGeom prst="blockArc">
              <a:avLst>
                <a:gd name="adj1" fmla="val 15175853"/>
                <a:gd name="adj2" fmla="val 22358"/>
                <a:gd name="adj3" fmla="val 92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2" name="矩形 11"/>
            <p:cNvSpPr/>
            <p:nvPr/>
          </p:nvSpPr>
          <p:spPr>
            <a:xfrm>
              <a:off x="2977778" y="4014878"/>
              <a:ext cx="288032" cy="797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5" name="矩形 14"/>
            <p:cNvSpPr/>
            <p:nvPr/>
          </p:nvSpPr>
          <p:spPr>
            <a:xfrm>
              <a:off x="5853872" y="4014878"/>
              <a:ext cx="288032" cy="79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27" name="组合 26"/>
          <p:cNvGrpSpPr/>
          <p:nvPr/>
        </p:nvGrpSpPr>
        <p:grpSpPr>
          <a:xfrm>
            <a:off x="2606397" y="1995651"/>
            <a:ext cx="3903899" cy="3903898"/>
            <a:chOff x="2606396" y="2062325"/>
            <a:chExt cx="3903899" cy="3903898"/>
          </a:xfrm>
        </p:grpSpPr>
        <p:sp>
          <p:nvSpPr>
            <p:cNvPr id="25" name="任意多边形 24"/>
            <p:cNvSpPr/>
            <p:nvPr/>
          </p:nvSpPr>
          <p:spPr>
            <a:xfrm flipH="1">
              <a:off x="2606398" y="2062326"/>
              <a:ext cx="3903897" cy="1976065"/>
            </a:xfrm>
            <a:custGeom>
              <a:avLst/>
              <a:gdLst>
                <a:gd name="connsiteX0" fmla="*/ 1945204 w 3903897"/>
                <a:gd name="connsiteY0" fmla="*/ 12 h 1976065"/>
                <a:gd name="connsiteX1" fmla="*/ 965138 w 3903897"/>
                <a:gd name="connsiteY1" fmla="*/ 267814 h 1976065"/>
                <a:gd name="connsiteX2" fmla="*/ 149 w 3903897"/>
                <a:gd name="connsiteY2" fmla="*/ 1976065 h 1976065"/>
                <a:gd name="connsiteX3" fmla="*/ 287533 w 3903897"/>
                <a:gd name="connsiteY3" fmla="*/ 1972514 h 1976065"/>
                <a:gd name="connsiteX4" fmla="*/ 1110437 w 3903897"/>
                <a:gd name="connsiteY4" fmla="*/ 515786 h 1976065"/>
                <a:gd name="connsiteX5" fmla="*/ 2783516 w 3903897"/>
                <a:gd name="connsiteY5" fmla="*/ 510005 h 1976065"/>
                <a:gd name="connsiteX6" fmla="*/ 3616468 w 3903897"/>
                <a:gd name="connsiteY6" fmla="*/ 1961011 h 1976065"/>
                <a:gd name="connsiteX7" fmla="*/ 3903868 w 3903897"/>
                <a:gd name="connsiteY7" fmla="*/ 1962575 h 1976065"/>
                <a:gd name="connsiteX8" fmla="*/ 2927096 w 3903897"/>
                <a:gd name="connsiteY8" fmla="*/ 261034 h 1976065"/>
                <a:gd name="connsiteX9" fmla="*/ 1945204 w 3903897"/>
                <a:gd name="connsiteY9" fmla="*/ 12 h 197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3897" h="1976065">
                  <a:moveTo>
                    <a:pt x="1945204" y="12"/>
                  </a:moveTo>
                  <a:cubicBezTo>
                    <a:pt x="1606332" y="1183"/>
                    <a:pt x="1267766" y="90491"/>
                    <a:pt x="965138" y="267814"/>
                  </a:cubicBezTo>
                  <a:cubicBezTo>
                    <a:pt x="359884" y="622460"/>
                    <a:pt x="-8518" y="1274615"/>
                    <a:pt x="149" y="1976065"/>
                  </a:cubicBezTo>
                  <a:lnTo>
                    <a:pt x="287533" y="1972514"/>
                  </a:lnTo>
                  <a:cubicBezTo>
                    <a:pt x="280142" y="1374346"/>
                    <a:pt x="594300" y="818214"/>
                    <a:pt x="1110437" y="515786"/>
                  </a:cubicBezTo>
                  <a:cubicBezTo>
                    <a:pt x="1626574" y="213359"/>
                    <a:pt x="2265301" y="211151"/>
                    <a:pt x="2783516" y="510005"/>
                  </a:cubicBezTo>
                  <a:cubicBezTo>
                    <a:pt x="3301730" y="808859"/>
                    <a:pt x="3619725" y="1362806"/>
                    <a:pt x="3616468" y="1961011"/>
                  </a:cubicBezTo>
                  <a:lnTo>
                    <a:pt x="3903868" y="1962575"/>
                  </a:lnTo>
                  <a:cubicBezTo>
                    <a:pt x="3907687" y="1261082"/>
                    <a:pt x="3534787" y="611489"/>
                    <a:pt x="2927096" y="261034"/>
                  </a:cubicBezTo>
                  <a:cubicBezTo>
                    <a:pt x="2623251" y="85807"/>
                    <a:pt x="2284075" y="-1159"/>
                    <a:pt x="1945204" y="1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itchFamily="34" charset="-122"/>
              </a:endParaRPr>
            </a:p>
          </p:txBody>
        </p:sp>
        <p:sp>
          <p:nvSpPr>
            <p:cNvPr id="8" name="空心弧 7"/>
            <p:cNvSpPr/>
            <p:nvPr/>
          </p:nvSpPr>
          <p:spPr>
            <a:xfrm flipH="1">
              <a:off x="2606396" y="2062325"/>
              <a:ext cx="3903898" cy="3903898"/>
            </a:xfrm>
            <a:prstGeom prst="blockArc">
              <a:avLst>
                <a:gd name="adj1" fmla="val 17777439"/>
                <a:gd name="adj2" fmla="val 18715"/>
                <a:gd name="adj3" fmla="val 7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1" name="矩形 10"/>
            <p:cNvSpPr/>
            <p:nvPr/>
          </p:nvSpPr>
          <p:spPr>
            <a:xfrm>
              <a:off x="2606396" y="4014878"/>
              <a:ext cx="288032" cy="797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6" name="矩形 15"/>
            <p:cNvSpPr/>
            <p:nvPr/>
          </p:nvSpPr>
          <p:spPr>
            <a:xfrm>
              <a:off x="6222262" y="4014878"/>
              <a:ext cx="288032" cy="79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0" name="组合 29"/>
          <p:cNvGrpSpPr/>
          <p:nvPr/>
        </p:nvGrpSpPr>
        <p:grpSpPr>
          <a:xfrm>
            <a:off x="3781315" y="3182678"/>
            <a:ext cx="1554057" cy="845266"/>
            <a:chOff x="3781314" y="3249353"/>
            <a:chExt cx="1554057" cy="845266"/>
          </a:xfrm>
        </p:grpSpPr>
        <p:sp>
          <p:nvSpPr>
            <p:cNvPr id="19" name="任意多边形 18"/>
            <p:cNvSpPr/>
            <p:nvPr/>
          </p:nvSpPr>
          <p:spPr>
            <a:xfrm rot="5400000">
              <a:off x="4162686" y="2867982"/>
              <a:ext cx="791314" cy="1554056"/>
            </a:xfrm>
            <a:custGeom>
              <a:avLst/>
              <a:gdLst>
                <a:gd name="connsiteX0" fmla="*/ 13 w 791314"/>
                <a:gd name="connsiteY0" fmla="*/ 772587 h 1554056"/>
                <a:gd name="connsiteX1" fmla="*/ 107997 w 791314"/>
                <a:gd name="connsiteY1" fmla="*/ 381845 h 1554056"/>
                <a:gd name="connsiteX2" fmla="*/ 791314 w 791314"/>
                <a:gd name="connsiteY2" fmla="*/ 131 h 1554056"/>
                <a:gd name="connsiteX3" fmla="*/ 777029 w 791314"/>
                <a:gd name="connsiteY3" fmla="*/ 777029 h 1554056"/>
                <a:gd name="connsiteX4" fmla="*/ 782431 w 791314"/>
                <a:gd name="connsiteY4" fmla="*/ 1554038 h 1554056"/>
                <a:gd name="connsiteX5" fmla="*/ 103523 w 791314"/>
                <a:gd name="connsiteY5" fmla="*/ 1164537 h 1554056"/>
                <a:gd name="connsiteX6" fmla="*/ 13 w 791314"/>
                <a:gd name="connsiteY6" fmla="*/ 772587 h 155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314" h="1554056">
                  <a:moveTo>
                    <a:pt x="13" y="772587"/>
                  </a:moveTo>
                  <a:cubicBezTo>
                    <a:pt x="786" y="637376"/>
                    <a:pt x="36808" y="502366"/>
                    <a:pt x="107997" y="381845"/>
                  </a:cubicBezTo>
                  <a:cubicBezTo>
                    <a:pt x="250375" y="140803"/>
                    <a:pt x="511409" y="-5016"/>
                    <a:pt x="791314" y="131"/>
                  </a:cubicBezTo>
                  <a:lnTo>
                    <a:pt x="777029" y="777029"/>
                  </a:lnTo>
                  <a:cubicBezTo>
                    <a:pt x="778830" y="1036032"/>
                    <a:pt x="780630" y="1295035"/>
                    <a:pt x="782431" y="1554038"/>
                  </a:cubicBezTo>
                  <a:cubicBezTo>
                    <a:pt x="502486" y="1555984"/>
                    <a:pt x="243136" y="1407191"/>
                    <a:pt x="103523" y="1164537"/>
                  </a:cubicBezTo>
                  <a:cubicBezTo>
                    <a:pt x="33716" y="1043210"/>
                    <a:pt x="-760" y="907798"/>
                    <a:pt x="13" y="7725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itchFamily="34" charset="-122"/>
              </a:endParaRPr>
            </a:p>
          </p:txBody>
        </p:sp>
        <p:sp>
          <p:nvSpPr>
            <p:cNvPr id="17" name="矩形 16"/>
            <p:cNvSpPr/>
            <p:nvPr/>
          </p:nvSpPr>
          <p:spPr>
            <a:xfrm>
              <a:off x="3781314" y="4014878"/>
              <a:ext cx="1554057" cy="797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26" name="矩形 25"/>
          <p:cNvSpPr/>
          <p:nvPr/>
        </p:nvSpPr>
        <p:spPr>
          <a:xfrm>
            <a:off x="1336997" y="4298417"/>
            <a:ext cx="6470006" cy="346232"/>
          </a:xfrm>
          <a:prstGeom prst="rect">
            <a:avLst/>
          </a:prstGeom>
        </p:spPr>
        <p:txBody>
          <a:bodyPr wrap="square" lIns="91426" tIns="45712" rIns="91426" bIns="45712">
            <a:spAutoFit/>
          </a:bodyPr>
          <a:lstStyle/>
          <a:p>
            <a:pPr algn="ctr">
              <a:lnSpc>
                <a:spcPct val="150000"/>
              </a:lnSpc>
            </a:pPr>
            <a:r>
              <a:rPr lang="zh-CN" altLang="en-US" sz="1100"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nvGrpSpPr>
          <p:cNvPr id="31" name="组合 30"/>
          <p:cNvGrpSpPr/>
          <p:nvPr/>
        </p:nvGrpSpPr>
        <p:grpSpPr>
          <a:xfrm>
            <a:off x="4706470" y="769440"/>
            <a:ext cx="2502839" cy="1085614"/>
            <a:chOff x="5243359" y="1010093"/>
            <a:chExt cx="2502839" cy="1085614"/>
          </a:xfrm>
        </p:grpSpPr>
        <p:sp>
          <p:nvSpPr>
            <p:cNvPr id="32" name="椭圆 31"/>
            <p:cNvSpPr/>
            <p:nvPr/>
          </p:nvSpPr>
          <p:spPr bwMode="auto">
            <a:xfrm>
              <a:off x="5243359" y="1057718"/>
              <a:ext cx="180000" cy="180000"/>
            </a:xfrm>
            <a:prstGeom prst="ellipse">
              <a:avLst/>
            </a:prstGeom>
            <a:solidFill>
              <a:schemeClr val="accent2"/>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dirty="0">
                <a:latin typeface="微软雅黑" pitchFamily="34" charset="-122"/>
                <a:ea typeface="微软雅黑" pitchFamily="34" charset="-122"/>
              </a:endParaRPr>
            </a:p>
          </p:txBody>
        </p:sp>
        <p:grpSp>
          <p:nvGrpSpPr>
            <p:cNvPr id="33" name="说明文字"/>
            <p:cNvGrpSpPr/>
            <p:nvPr/>
          </p:nvGrpSpPr>
          <p:grpSpPr>
            <a:xfrm>
              <a:off x="5466166" y="1010093"/>
              <a:ext cx="2280032" cy="1085614"/>
              <a:chOff x="905242" y="1379053"/>
              <a:chExt cx="2363280" cy="1125250"/>
            </a:xfrm>
          </p:grpSpPr>
          <p:sp>
            <p:nvSpPr>
              <p:cNvPr id="34" name="TextBox 35"/>
              <p:cNvSpPr txBox="1"/>
              <p:nvPr/>
            </p:nvSpPr>
            <p:spPr>
              <a:xfrm>
                <a:off x="909042" y="1379053"/>
                <a:ext cx="2359480" cy="287112"/>
              </a:xfrm>
              <a:prstGeom prst="rect">
                <a:avLst/>
              </a:prstGeom>
              <a:noFill/>
            </p:spPr>
            <p:txBody>
              <a:bodyPr wrap="square" rtlCol="0">
                <a:spAutoFit/>
              </a:bodyPr>
              <a:lstStyle/>
              <a:p>
                <a:r>
                  <a:rPr lang="zh-CN" altLang="en-US" sz="1200" b="1" dirty="0">
                    <a:solidFill>
                      <a:schemeClr val="tx1">
                        <a:lumMod val="85000"/>
                        <a:lumOff val="15000"/>
                      </a:schemeClr>
                    </a:solidFill>
                    <a:latin typeface="微软雅黑" pitchFamily="34" charset="-122"/>
                    <a:ea typeface="微软雅黑" pitchFamily="34" charset="-122"/>
                  </a:rPr>
                  <a:t>请在此处添加小标题</a:t>
                </a:r>
              </a:p>
            </p:txBody>
          </p:sp>
          <p:sp>
            <p:nvSpPr>
              <p:cNvPr id="35" name="TextBox 36"/>
              <p:cNvSpPr txBox="1"/>
              <p:nvPr/>
            </p:nvSpPr>
            <p:spPr>
              <a:xfrm>
                <a:off x="905242" y="1619040"/>
                <a:ext cx="2363280" cy="885263"/>
              </a:xfrm>
              <a:prstGeom prst="rect">
                <a:avLst/>
              </a:prstGeom>
              <a:noFill/>
            </p:spPr>
            <p:txBody>
              <a:bodyPr wrap="square" rtlCol="0">
                <a:spAutoFit/>
              </a:bodyPr>
              <a:lstStyle/>
              <a:p>
                <a:pPr algn="just">
                  <a:lnSpc>
                    <a:spcPct val="150000"/>
                  </a:lnSpc>
                </a:pPr>
                <a:r>
                  <a:rPr lang="zh-CN" altLang="en-US" sz="1100"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grpSp>
      <p:grpSp>
        <p:nvGrpSpPr>
          <p:cNvPr id="36" name="组合 35"/>
          <p:cNvGrpSpPr/>
          <p:nvPr/>
        </p:nvGrpSpPr>
        <p:grpSpPr>
          <a:xfrm>
            <a:off x="6366279" y="2096044"/>
            <a:ext cx="2310997" cy="1085614"/>
            <a:chOff x="5243359" y="1010093"/>
            <a:chExt cx="2310997" cy="1085614"/>
          </a:xfrm>
        </p:grpSpPr>
        <p:sp>
          <p:nvSpPr>
            <p:cNvPr id="37" name="椭圆 36"/>
            <p:cNvSpPr/>
            <p:nvPr/>
          </p:nvSpPr>
          <p:spPr bwMode="auto">
            <a:xfrm>
              <a:off x="5243359" y="1057718"/>
              <a:ext cx="180000" cy="180000"/>
            </a:xfrm>
            <a:prstGeom prst="ellipse">
              <a:avLst/>
            </a:prstGeom>
            <a:solidFill>
              <a:schemeClr val="accent1"/>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0"/>
                </a:spcBef>
                <a:spcAft>
                  <a:spcPct val="0"/>
                </a:spcAft>
              </a:pPr>
              <a:endParaRPr lang="zh-CN" altLang="en-US" dirty="0">
                <a:latin typeface="微软雅黑" pitchFamily="34" charset="-122"/>
                <a:ea typeface="微软雅黑" pitchFamily="34" charset="-122"/>
              </a:endParaRPr>
            </a:p>
          </p:txBody>
        </p:sp>
        <p:grpSp>
          <p:nvGrpSpPr>
            <p:cNvPr id="38" name="说明文字"/>
            <p:cNvGrpSpPr/>
            <p:nvPr/>
          </p:nvGrpSpPr>
          <p:grpSpPr>
            <a:xfrm>
              <a:off x="5466166" y="1010093"/>
              <a:ext cx="2088190" cy="1085614"/>
              <a:chOff x="905242" y="1379053"/>
              <a:chExt cx="2164434" cy="1125250"/>
            </a:xfrm>
          </p:grpSpPr>
          <p:sp>
            <p:nvSpPr>
              <p:cNvPr id="39" name="TextBox 35"/>
              <p:cNvSpPr txBox="1"/>
              <p:nvPr/>
            </p:nvSpPr>
            <p:spPr>
              <a:xfrm>
                <a:off x="909042" y="1379053"/>
                <a:ext cx="2160634" cy="287112"/>
              </a:xfrm>
              <a:prstGeom prst="rect">
                <a:avLst/>
              </a:prstGeom>
              <a:noFill/>
            </p:spPr>
            <p:txBody>
              <a:bodyPr wrap="square" rtlCol="0">
                <a:spAutoFit/>
              </a:bodyPr>
              <a:lstStyle/>
              <a:p>
                <a:r>
                  <a:rPr lang="zh-CN" altLang="en-US" sz="1200" b="1" dirty="0">
                    <a:solidFill>
                      <a:schemeClr val="tx1">
                        <a:lumMod val="85000"/>
                        <a:lumOff val="15000"/>
                      </a:schemeClr>
                    </a:solidFill>
                    <a:latin typeface="微软雅黑" pitchFamily="34" charset="-122"/>
                    <a:ea typeface="微软雅黑" pitchFamily="34" charset="-122"/>
                  </a:rPr>
                  <a:t>请在此处添加小标题</a:t>
                </a:r>
              </a:p>
            </p:txBody>
          </p:sp>
          <p:sp>
            <p:nvSpPr>
              <p:cNvPr id="40" name="TextBox 36"/>
              <p:cNvSpPr txBox="1"/>
              <p:nvPr/>
            </p:nvSpPr>
            <p:spPr>
              <a:xfrm>
                <a:off x="905242" y="1619040"/>
                <a:ext cx="2164434" cy="885263"/>
              </a:xfrm>
              <a:prstGeom prst="rect">
                <a:avLst/>
              </a:prstGeom>
              <a:noFill/>
            </p:spPr>
            <p:txBody>
              <a:bodyPr wrap="square" rtlCol="0">
                <a:spAutoFit/>
              </a:bodyPr>
              <a:lstStyle/>
              <a:p>
                <a:pPr algn="just">
                  <a:lnSpc>
                    <a:spcPct val="150000"/>
                  </a:lnSpc>
                </a:pPr>
                <a:r>
                  <a:rPr lang="zh-CN" altLang="en-US" sz="1100"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grpSp>
      <p:grpSp>
        <p:nvGrpSpPr>
          <p:cNvPr id="41" name="组合 40"/>
          <p:cNvGrpSpPr/>
          <p:nvPr/>
        </p:nvGrpSpPr>
        <p:grpSpPr>
          <a:xfrm>
            <a:off x="393521" y="1666152"/>
            <a:ext cx="2498809" cy="1085614"/>
            <a:chOff x="5466166" y="1010093"/>
            <a:chExt cx="2498809" cy="1085614"/>
          </a:xfrm>
        </p:grpSpPr>
        <p:sp>
          <p:nvSpPr>
            <p:cNvPr id="42" name="椭圆 41"/>
            <p:cNvSpPr/>
            <p:nvPr/>
          </p:nvSpPr>
          <p:spPr bwMode="auto">
            <a:xfrm>
              <a:off x="7784975" y="1048553"/>
              <a:ext cx="180000" cy="180000"/>
            </a:xfrm>
            <a:prstGeom prst="ellipse">
              <a:avLst/>
            </a:prstGeom>
            <a:solidFill>
              <a:schemeClr val="accent1"/>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378" fontAlgn="base">
                <a:spcBef>
                  <a:spcPct val="0"/>
                </a:spcBef>
                <a:spcAft>
                  <a:spcPct val="0"/>
                </a:spcAft>
              </a:pPr>
              <a:endParaRPr lang="zh-CN" altLang="en-US" dirty="0">
                <a:latin typeface="微软雅黑" pitchFamily="34" charset="-122"/>
                <a:ea typeface="微软雅黑" pitchFamily="34" charset="-122"/>
              </a:endParaRPr>
            </a:p>
          </p:txBody>
        </p:sp>
        <p:grpSp>
          <p:nvGrpSpPr>
            <p:cNvPr id="43" name="说明文字"/>
            <p:cNvGrpSpPr/>
            <p:nvPr/>
          </p:nvGrpSpPr>
          <p:grpSpPr>
            <a:xfrm>
              <a:off x="5466166" y="1010093"/>
              <a:ext cx="2280032" cy="1085614"/>
              <a:chOff x="905242" y="1379053"/>
              <a:chExt cx="2363280" cy="1125250"/>
            </a:xfrm>
          </p:grpSpPr>
          <p:sp>
            <p:nvSpPr>
              <p:cNvPr id="44" name="TextBox 35"/>
              <p:cNvSpPr txBox="1"/>
              <p:nvPr/>
            </p:nvSpPr>
            <p:spPr>
              <a:xfrm>
                <a:off x="909042" y="1379053"/>
                <a:ext cx="2359480" cy="287112"/>
              </a:xfrm>
              <a:prstGeom prst="rect">
                <a:avLst/>
              </a:prstGeom>
              <a:noFill/>
            </p:spPr>
            <p:txBody>
              <a:bodyPr wrap="square" rtlCol="0">
                <a:spAutoFit/>
              </a:bodyPr>
              <a:lstStyle/>
              <a:p>
                <a:pPr algn="r"/>
                <a:r>
                  <a:rPr lang="zh-CN" altLang="en-US" sz="1200" b="1" dirty="0">
                    <a:solidFill>
                      <a:schemeClr val="tx1">
                        <a:lumMod val="85000"/>
                        <a:lumOff val="15000"/>
                      </a:schemeClr>
                    </a:solidFill>
                    <a:latin typeface="微软雅黑" pitchFamily="34" charset="-122"/>
                    <a:ea typeface="微软雅黑" pitchFamily="34" charset="-122"/>
                  </a:rPr>
                  <a:t>请在此处添加小标题</a:t>
                </a:r>
              </a:p>
            </p:txBody>
          </p:sp>
          <p:sp>
            <p:nvSpPr>
              <p:cNvPr id="45" name="TextBox 36"/>
              <p:cNvSpPr txBox="1"/>
              <p:nvPr/>
            </p:nvSpPr>
            <p:spPr>
              <a:xfrm>
                <a:off x="905242" y="1619040"/>
                <a:ext cx="2363280" cy="885263"/>
              </a:xfrm>
              <a:prstGeom prst="rect">
                <a:avLst/>
              </a:prstGeom>
              <a:noFill/>
            </p:spPr>
            <p:txBody>
              <a:bodyPr wrap="square" rtlCol="0">
                <a:spAutoFit/>
              </a:bodyPr>
              <a:lstStyle/>
              <a:p>
                <a:pPr algn="r">
                  <a:lnSpc>
                    <a:spcPct val="150000"/>
                  </a:lnSpc>
                </a:pPr>
                <a:r>
                  <a:rPr lang="zh-CN" altLang="en-US" sz="1100"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grpSp>
    </p:spTree>
    <p:extLst>
      <p:ext uri="{BB962C8B-B14F-4D97-AF65-F5344CB8AC3E}">
        <p14:creationId xmlns:p14="http://schemas.microsoft.com/office/powerpoint/2010/main" val="1573333673"/>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300"/>
                                            <p:tgtEl>
                                              <p:spTgt spid="30"/>
                                            </p:tgtEl>
                                          </p:cBhvr>
                                        </p:animEffect>
                                      </p:childTnLst>
                                    </p:cTn>
                                  </p:par>
                                </p:childTnLst>
                              </p:cTn>
                            </p:par>
                            <p:par>
                              <p:cTn id="8" fill="hold">
                                <p:stCondLst>
                                  <p:cond delay="3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300"/>
                                            <p:tgtEl>
                                              <p:spTgt spid="29"/>
                                            </p:tgtEl>
                                          </p:cBhvr>
                                        </p:animEffect>
                                      </p:childTnLst>
                                    </p:cTn>
                                  </p:par>
                                </p:childTnLst>
                              </p:cTn>
                            </p:par>
                            <p:par>
                              <p:cTn id="12" fill="hold">
                                <p:stCondLst>
                                  <p:cond delay="600"/>
                                </p:stCondLst>
                                <p:childTnLst>
                                  <p:par>
                                    <p:cTn id="13" presetID="2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300"/>
                                            <p:tgtEl>
                                              <p:spTgt spid="28"/>
                                            </p:tgtEl>
                                          </p:cBhvr>
                                        </p:animEffect>
                                      </p:childTnLst>
                                    </p:cTn>
                                  </p:par>
                                </p:childTnLst>
                              </p:cTn>
                            </p:par>
                            <p:par>
                              <p:cTn id="16" fill="hold">
                                <p:stCondLst>
                                  <p:cond delay="9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300"/>
                                            <p:tgtEl>
                                              <p:spTgt spid="27"/>
                                            </p:tgtEl>
                                          </p:cBhvr>
                                        </p:animEffect>
                                      </p:childTnLst>
                                    </p:cTn>
                                  </p:par>
                                </p:childTnLst>
                              </p:cTn>
                            </p:par>
                            <p:par>
                              <p:cTn id="20" fill="hold">
                                <p:stCondLst>
                                  <p:cond delay="1200"/>
                                </p:stCondLst>
                                <p:childTnLst>
                                  <p:par>
                                    <p:cTn id="21" presetID="42"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strVal val="#ppt_x"/>
                                              </p:val>
                                            </p:tav>
                                            <p:tav tm="100000">
                                              <p:val>
                                                <p:strVal val="#ppt_x"/>
                                              </p:val>
                                            </p:tav>
                                          </p:tavLst>
                                        </p:anim>
                                        <p:anim calcmode="lin" valueType="num">
                                          <p:cBhvr>
                                            <p:cTn id="25" dur="500" fill="hold"/>
                                            <p:tgtEl>
                                              <p:spTgt spid="26"/>
                                            </p:tgtEl>
                                            <p:attrNameLst>
                                              <p:attrName>ppt_y</p:attrName>
                                            </p:attrNameLst>
                                          </p:cBhvr>
                                          <p:tavLst>
                                            <p:tav tm="0">
                                              <p:val>
                                                <p:strVal val="#ppt_y+.1"/>
                                              </p:val>
                                            </p:tav>
                                            <p:tav tm="100000">
                                              <p:val>
                                                <p:strVal val="#ppt_y"/>
                                              </p:val>
                                            </p:tav>
                                          </p:tavLst>
                                        </p:anim>
                                      </p:childTnLst>
                                    </p:cTn>
                                  </p:par>
                                </p:childTnLst>
                              </p:cTn>
                            </p:par>
                            <p:par>
                              <p:cTn id="26" fill="hold">
                                <p:stCondLst>
                                  <p:cond delay="1700"/>
                                </p:stCondLst>
                                <p:childTnLst>
                                  <p:par>
                                    <p:cTn id="27" presetID="2" presetClass="entr" presetSubtype="8" fill="hold" nodeType="afterEffect" p14:presetBounceEnd="53333">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14:bounceEnd="53333">
                                          <p:cBhvr additive="base">
                                            <p:cTn id="29" dur="300" fill="hold"/>
                                            <p:tgtEl>
                                              <p:spTgt spid="41"/>
                                            </p:tgtEl>
                                            <p:attrNameLst>
                                              <p:attrName>ppt_x</p:attrName>
                                            </p:attrNameLst>
                                          </p:cBhvr>
                                          <p:tavLst>
                                            <p:tav tm="0">
                                              <p:val>
                                                <p:strVal val="0-#ppt_w/2"/>
                                              </p:val>
                                            </p:tav>
                                            <p:tav tm="100000">
                                              <p:val>
                                                <p:strVal val="#ppt_x"/>
                                              </p:val>
                                            </p:tav>
                                          </p:tavLst>
                                        </p:anim>
                                        <p:anim calcmode="lin" valueType="num" p14:bounceEnd="53333">
                                          <p:cBhvr additive="base">
                                            <p:cTn id="30" dur="300" fill="hold"/>
                                            <p:tgtEl>
                                              <p:spTgt spid="41"/>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nodeType="afterEffect" p14:presetBounceEnd="53333">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14:bounceEnd="53333">
                                          <p:cBhvr additive="base">
                                            <p:cTn id="34" dur="300" fill="hold"/>
                                            <p:tgtEl>
                                              <p:spTgt spid="31"/>
                                            </p:tgtEl>
                                            <p:attrNameLst>
                                              <p:attrName>ppt_x</p:attrName>
                                            </p:attrNameLst>
                                          </p:cBhvr>
                                          <p:tavLst>
                                            <p:tav tm="0">
                                              <p:val>
                                                <p:strVal val="1+#ppt_w/2"/>
                                              </p:val>
                                            </p:tav>
                                            <p:tav tm="100000">
                                              <p:val>
                                                <p:strVal val="#ppt_x"/>
                                              </p:val>
                                            </p:tav>
                                          </p:tavLst>
                                        </p:anim>
                                        <p:anim calcmode="lin" valueType="num" p14:bounceEnd="53333">
                                          <p:cBhvr additive="base">
                                            <p:cTn id="35" dur="300" fill="hold"/>
                                            <p:tgtEl>
                                              <p:spTgt spid="31"/>
                                            </p:tgtEl>
                                            <p:attrNameLst>
                                              <p:attrName>ppt_y</p:attrName>
                                            </p:attrNameLst>
                                          </p:cBhvr>
                                          <p:tavLst>
                                            <p:tav tm="0">
                                              <p:val>
                                                <p:strVal val="#ppt_y"/>
                                              </p:val>
                                            </p:tav>
                                            <p:tav tm="100000">
                                              <p:val>
                                                <p:strVal val="#ppt_y"/>
                                              </p:val>
                                            </p:tav>
                                          </p:tavLst>
                                        </p:anim>
                                      </p:childTnLst>
                                    </p:cTn>
                                  </p:par>
                                </p:childTnLst>
                              </p:cTn>
                            </p:par>
                            <p:par>
                              <p:cTn id="36" fill="hold">
                                <p:stCondLst>
                                  <p:cond delay="2300"/>
                                </p:stCondLst>
                                <p:childTnLst>
                                  <p:par>
                                    <p:cTn id="37" presetID="2" presetClass="entr" presetSubtype="2" fill="hold" nodeType="afterEffect" p14:presetBounceEnd="53333">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14:bounceEnd="53333">
                                          <p:cBhvr additive="base">
                                            <p:cTn id="39" dur="300" fill="hold"/>
                                            <p:tgtEl>
                                              <p:spTgt spid="36"/>
                                            </p:tgtEl>
                                            <p:attrNameLst>
                                              <p:attrName>ppt_x</p:attrName>
                                            </p:attrNameLst>
                                          </p:cBhvr>
                                          <p:tavLst>
                                            <p:tav tm="0">
                                              <p:val>
                                                <p:strVal val="1+#ppt_w/2"/>
                                              </p:val>
                                            </p:tav>
                                            <p:tav tm="100000">
                                              <p:val>
                                                <p:strVal val="#ppt_x"/>
                                              </p:val>
                                            </p:tav>
                                          </p:tavLst>
                                        </p:anim>
                                        <p:anim calcmode="lin" valueType="num" p14:bounceEnd="53333">
                                          <p:cBhvr additive="base">
                                            <p:cTn id="40"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300"/>
                                            <p:tgtEl>
                                              <p:spTgt spid="30"/>
                                            </p:tgtEl>
                                          </p:cBhvr>
                                        </p:animEffect>
                                      </p:childTnLst>
                                    </p:cTn>
                                  </p:par>
                                </p:childTnLst>
                              </p:cTn>
                            </p:par>
                            <p:par>
                              <p:cTn id="8" fill="hold">
                                <p:stCondLst>
                                  <p:cond delay="3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300"/>
                                            <p:tgtEl>
                                              <p:spTgt spid="29"/>
                                            </p:tgtEl>
                                          </p:cBhvr>
                                        </p:animEffect>
                                      </p:childTnLst>
                                    </p:cTn>
                                  </p:par>
                                </p:childTnLst>
                              </p:cTn>
                            </p:par>
                            <p:par>
                              <p:cTn id="12" fill="hold">
                                <p:stCondLst>
                                  <p:cond delay="600"/>
                                </p:stCondLst>
                                <p:childTnLst>
                                  <p:par>
                                    <p:cTn id="13" presetID="2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300"/>
                                            <p:tgtEl>
                                              <p:spTgt spid="28"/>
                                            </p:tgtEl>
                                          </p:cBhvr>
                                        </p:animEffect>
                                      </p:childTnLst>
                                    </p:cTn>
                                  </p:par>
                                </p:childTnLst>
                              </p:cTn>
                            </p:par>
                            <p:par>
                              <p:cTn id="16" fill="hold">
                                <p:stCondLst>
                                  <p:cond delay="9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300"/>
                                            <p:tgtEl>
                                              <p:spTgt spid="27"/>
                                            </p:tgtEl>
                                          </p:cBhvr>
                                        </p:animEffect>
                                      </p:childTnLst>
                                    </p:cTn>
                                  </p:par>
                                </p:childTnLst>
                              </p:cTn>
                            </p:par>
                            <p:par>
                              <p:cTn id="20" fill="hold">
                                <p:stCondLst>
                                  <p:cond delay="1200"/>
                                </p:stCondLst>
                                <p:childTnLst>
                                  <p:par>
                                    <p:cTn id="21" presetID="42"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strVal val="#ppt_x"/>
                                              </p:val>
                                            </p:tav>
                                            <p:tav tm="100000">
                                              <p:val>
                                                <p:strVal val="#ppt_x"/>
                                              </p:val>
                                            </p:tav>
                                          </p:tavLst>
                                        </p:anim>
                                        <p:anim calcmode="lin" valueType="num">
                                          <p:cBhvr>
                                            <p:cTn id="25" dur="500" fill="hold"/>
                                            <p:tgtEl>
                                              <p:spTgt spid="26"/>
                                            </p:tgtEl>
                                            <p:attrNameLst>
                                              <p:attrName>ppt_y</p:attrName>
                                            </p:attrNameLst>
                                          </p:cBhvr>
                                          <p:tavLst>
                                            <p:tav tm="0">
                                              <p:val>
                                                <p:strVal val="#ppt_y+.1"/>
                                              </p:val>
                                            </p:tav>
                                            <p:tav tm="100000">
                                              <p:val>
                                                <p:strVal val="#ppt_y"/>
                                              </p:val>
                                            </p:tav>
                                          </p:tavLst>
                                        </p:anim>
                                      </p:childTnLst>
                                    </p:cTn>
                                  </p:par>
                                </p:childTnLst>
                              </p:cTn>
                            </p:par>
                            <p:par>
                              <p:cTn id="26" fill="hold">
                                <p:stCondLst>
                                  <p:cond delay="1700"/>
                                </p:stCondLst>
                                <p:childTnLst>
                                  <p:par>
                                    <p:cTn id="27" presetID="2" presetClass="entr" presetSubtype="8"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300" fill="hold"/>
                                            <p:tgtEl>
                                              <p:spTgt spid="41"/>
                                            </p:tgtEl>
                                            <p:attrNameLst>
                                              <p:attrName>ppt_x</p:attrName>
                                            </p:attrNameLst>
                                          </p:cBhvr>
                                          <p:tavLst>
                                            <p:tav tm="0">
                                              <p:val>
                                                <p:strVal val="0-#ppt_w/2"/>
                                              </p:val>
                                            </p:tav>
                                            <p:tav tm="100000">
                                              <p:val>
                                                <p:strVal val="#ppt_x"/>
                                              </p:val>
                                            </p:tav>
                                          </p:tavLst>
                                        </p:anim>
                                        <p:anim calcmode="lin" valueType="num">
                                          <p:cBhvr additive="base">
                                            <p:cTn id="30" dur="300" fill="hold"/>
                                            <p:tgtEl>
                                              <p:spTgt spid="41"/>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300" fill="hold"/>
                                            <p:tgtEl>
                                              <p:spTgt spid="31"/>
                                            </p:tgtEl>
                                            <p:attrNameLst>
                                              <p:attrName>ppt_x</p:attrName>
                                            </p:attrNameLst>
                                          </p:cBhvr>
                                          <p:tavLst>
                                            <p:tav tm="0">
                                              <p:val>
                                                <p:strVal val="1+#ppt_w/2"/>
                                              </p:val>
                                            </p:tav>
                                            <p:tav tm="100000">
                                              <p:val>
                                                <p:strVal val="#ppt_x"/>
                                              </p:val>
                                            </p:tav>
                                          </p:tavLst>
                                        </p:anim>
                                        <p:anim calcmode="lin" valueType="num">
                                          <p:cBhvr additive="base">
                                            <p:cTn id="35" dur="300" fill="hold"/>
                                            <p:tgtEl>
                                              <p:spTgt spid="31"/>
                                            </p:tgtEl>
                                            <p:attrNameLst>
                                              <p:attrName>ppt_y</p:attrName>
                                            </p:attrNameLst>
                                          </p:cBhvr>
                                          <p:tavLst>
                                            <p:tav tm="0">
                                              <p:val>
                                                <p:strVal val="#ppt_y"/>
                                              </p:val>
                                            </p:tav>
                                            <p:tav tm="100000">
                                              <p:val>
                                                <p:strVal val="#ppt_y"/>
                                              </p:val>
                                            </p:tav>
                                          </p:tavLst>
                                        </p:anim>
                                      </p:childTnLst>
                                    </p:cTn>
                                  </p:par>
                                </p:childTnLst>
                              </p:cTn>
                            </p:par>
                            <p:par>
                              <p:cTn id="36" fill="hold">
                                <p:stCondLst>
                                  <p:cond delay="2300"/>
                                </p:stCondLst>
                                <p:childTnLst>
                                  <p:par>
                                    <p:cTn id="37" presetID="2" presetClass="entr" presetSubtype="2"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300" fill="hold"/>
                                            <p:tgtEl>
                                              <p:spTgt spid="36"/>
                                            </p:tgtEl>
                                            <p:attrNameLst>
                                              <p:attrName>ppt_x</p:attrName>
                                            </p:attrNameLst>
                                          </p:cBhvr>
                                          <p:tavLst>
                                            <p:tav tm="0">
                                              <p:val>
                                                <p:strVal val="1+#ppt_w/2"/>
                                              </p:val>
                                            </p:tav>
                                            <p:tav tm="100000">
                                              <p:val>
                                                <p:strVal val="#ppt_x"/>
                                              </p:val>
                                            </p:tav>
                                          </p:tavLst>
                                        </p:anim>
                                        <p:anim calcmode="lin" valueType="num">
                                          <p:cBhvr additive="base">
                                            <p:cTn id="40"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2946963" y="1780534"/>
            <a:ext cx="2794733" cy="2759433"/>
            <a:chOff x="3868719" y="1776670"/>
            <a:chExt cx="2628619" cy="2628031"/>
          </a:xfrm>
        </p:grpSpPr>
        <p:sp>
          <p:nvSpPr>
            <p:cNvPr id="51" name="Freeform 4"/>
            <p:cNvSpPr>
              <a:spLocks/>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lnSpc>
                  <a:spcPct val="120000"/>
                </a:lnSpc>
                <a:spcBef>
                  <a:spcPts val="635"/>
                </a:spcBef>
                <a:spcAft>
                  <a:spcPts val="635"/>
                </a:spcAft>
                <a:defRPr/>
              </a:pPr>
              <a:endParaRPr lang="en-US" sz="3000" kern="0" dirty="0">
                <a:solidFill>
                  <a:srgbClr val="5A5959"/>
                </a:solidFill>
                <a:latin typeface="Impact" pitchFamily="34" charset="0"/>
                <a:ea typeface="微软雅黑" pitchFamily="34" charset="-122"/>
              </a:endParaRPr>
            </a:p>
          </p:txBody>
        </p:sp>
        <p:sp>
          <p:nvSpPr>
            <p:cNvPr id="52"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7801">
                <a:defRPr/>
              </a:pPr>
              <a:r>
                <a:rPr lang="zh-CN" altLang="en-US" sz="1900" kern="0" dirty="0">
                  <a:solidFill>
                    <a:srgbClr val="5A5959"/>
                  </a:solidFill>
                  <a:latin typeface="Calibri"/>
                  <a:ea typeface="微软雅黑"/>
                </a:rPr>
                <a:t>单击此处添加文本</a:t>
              </a:r>
              <a:endParaRPr lang="en-US" sz="1900" kern="0" dirty="0">
                <a:solidFill>
                  <a:srgbClr val="5A5959"/>
                </a:solidFill>
                <a:latin typeface="Calibri"/>
                <a:ea typeface="微软雅黑"/>
              </a:endParaRPr>
            </a:p>
          </p:txBody>
        </p:sp>
      </p:grpSp>
      <p:grpSp>
        <p:nvGrpSpPr>
          <p:cNvPr id="53" name="组合 52"/>
          <p:cNvGrpSpPr/>
          <p:nvPr/>
        </p:nvGrpSpPr>
        <p:grpSpPr>
          <a:xfrm>
            <a:off x="5407271" y="1274505"/>
            <a:ext cx="1903527" cy="1879483"/>
            <a:chOff x="6012485" y="1170407"/>
            <a:chExt cx="1487948" cy="1487615"/>
          </a:xfrm>
        </p:grpSpPr>
        <p:sp>
          <p:nvSpPr>
            <p:cNvPr id="54" name="Freeform 6"/>
            <p:cNvSpPr>
              <a:spLocks/>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lnSpc>
                  <a:spcPct val="120000"/>
                </a:lnSpc>
                <a:spcBef>
                  <a:spcPts val="635"/>
                </a:spcBef>
                <a:spcAft>
                  <a:spcPts val="635"/>
                </a:spcAft>
                <a:defRPr/>
              </a:pPr>
              <a:endParaRPr lang="en-US" sz="3000" kern="0" dirty="0">
                <a:solidFill>
                  <a:srgbClr val="5A5959"/>
                </a:solidFill>
                <a:latin typeface="Impact" pitchFamily="34" charset="0"/>
                <a:ea typeface="微软雅黑" pitchFamily="34" charset="-122"/>
              </a:endParaRPr>
            </a:p>
          </p:txBody>
        </p:sp>
        <p:sp>
          <p:nvSpPr>
            <p:cNvPr id="55"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00" kern="0" dirty="0">
                  <a:solidFill>
                    <a:srgbClr val="5A5959"/>
                  </a:solidFill>
                  <a:latin typeface="Calibri"/>
                  <a:ea typeface="微软雅黑" pitchFamily="34" charset="-122"/>
                </a:rPr>
                <a:t>单击此处添加文本</a:t>
              </a:r>
              <a:endParaRPr lang="en-US" altLang="zh-CN" sz="1300" kern="0" dirty="0">
                <a:solidFill>
                  <a:srgbClr val="5A5959"/>
                </a:solidFill>
                <a:latin typeface="Calibri"/>
                <a:ea typeface="微软雅黑" pitchFamily="34" charset="-122"/>
              </a:endParaRPr>
            </a:p>
          </p:txBody>
        </p:sp>
      </p:grpSp>
      <p:grpSp>
        <p:nvGrpSpPr>
          <p:cNvPr id="56" name="组合 55"/>
          <p:cNvGrpSpPr/>
          <p:nvPr/>
        </p:nvGrpSpPr>
        <p:grpSpPr>
          <a:xfrm>
            <a:off x="893264" y="1555833"/>
            <a:ext cx="2206816" cy="2184551"/>
            <a:chOff x="2057536" y="1194444"/>
            <a:chExt cx="2075647" cy="2080525"/>
          </a:xfrm>
        </p:grpSpPr>
        <p:sp>
          <p:nvSpPr>
            <p:cNvPr id="57"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1"/>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lnSpc>
                  <a:spcPct val="120000"/>
                </a:lnSpc>
                <a:spcBef>
                  <a:spcPts val="635"/>
                </a:spcBef>
                <a:spcAft>
                  <a:spcPts val="635"/>
                </a:spcAft>
                <a:defRPr/>
              </a:pPr>
              <a:endParaRPr lang="en-US" sz="3000" kern="0" dirty="0">
                <a:solidFill>
                  <a:srgbClr val="5A5959"/>
                </a:solidFill>
                <a:latin typeface="Impact" pitchFamily="34" charset="0"/>
                <a:ea typeface="微软雅黑" pitchFamily="34" charset="-122"/>
              </a:endParaRPr>
            </a:p>
          </p:txBody>
        </p:sp>
        <p:sp>
          <p:nvSpPr>
            <p:cNvPr id="58"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a:defRPr/>
              </a:pPr>
              <a:r>
                <a:rPr lang="zh-CN" altLang="en-US" sz="1500" kern="0" dirty="0">
                  <a:solidFill>
                    <a:srgbClr val="5A5959"/>
                  </a:solidFill>
                  <a:latin typeface="Calibri"/>
                  <a:ea typeface="微软雅黑"/>
                </a:rPr>
                <a:t>单击此处添加文本</a:t>
              </a:r>
              <a:endParaRPr lang="en-US" sz="1500" kern="0" dirty="0">
                <a:solidFill>
                  <a:srgbClr val="5A5959"/>
                </a:solidFill>
                <a:latin typeface="Calibri"/>
                <a:ea typeface="微软雅黑"/>
              </a:endParaRPr>
            </a:p>
          </p:txBody>
        </p:sp>
      </p:grpSp>
      <p:sp>
        <p:nvSpPr>
          <p:cNvPr id="59" name="Freeform 10"/>
          <p:cNvSpPr>
            <a:spLocks/>
          </p:cNvSpPr>
          <p:nvPr/>
        </p:nvSpPr>
        <p:spPr bwMode="auto">
          <a:xfrm>
            <a:off x="0" y="4548709"/>
            <a:ext cx="9144000" cy="606665"/>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noFill/>
            <a:prstDash val="solid"/>
            <a:round/>
            <a:headEnd/>
            <a:tailEnd/>
          </a:ln>
          <a:extLst/>
        </p:spPr>
        <p:txBody>
          <a:bodyPr vert="eaVert" lIns="96780" tIns="48390" rIns="96780" bIns="483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7801" fontAlgn="base">
              <a:spcBef>
                <a:spcPct val="0"/>
              </a:spcBef>
              <a:spcAft>
                <a:spcPct val="0"/>
              </a:spcAft>
              <a:defRPr/>
            </a:pPr>
            <a:endParaRPr lang="en-US" sz="1500" kern="0" dirty="0">
              <a:solidFill>
                <a:sysClr val="window" lastClr="FFFFFF"/>
              </a:solidFill>
              <a:latin typeface="微软雅黑" pitchFamily="34" charset="-122"/>
              <a:ea typeface="微软雅黑" pitchFamily="34" charset="-122"/>
            </a:endParaRPr>
          </a:p>
        </p:txBody>
      </p:sp>
      <p:sp>
        <p:nvSpPr>
          <p:cNvPr id="60" name="TextBox 53"/>
          <p:cNvSpPr txBox="1">
            <a:spLocks noChangeArrowheads="1"/>
          </p:cNvSpPr>
          <p:nvPr/>
        </p:nvSpPr>
        <p:spPr bwMode="auto">
          <a:xfrm>
            <a:off x="956441" y="1167438"/>
            <a:ext cx="1837453" cy="32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80" tIns="48390" rIns="96780" bIns="483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spcBef>
                <a:spcPct val="0"/>
              </a:spcBef>
              <a:spcAft>
                <a:spcPct val="0"/>
              </a:spcAft>
              <a:defRPr/>
            </a:pPr>
            <a:r>
              <a:rPr lang="zh-CN" altLang="en-US" sz="1500" b="1" kern="0" dirty="0">
                <a:solidFill>
                  <a:srgbClr val="5A5959"/>
                </a:solidFill>
                <a:latin typeface="微软雅黑" pitchFamily="34" charset="-122"/>
                <a:ea typeface="微软雅黑" pitchFamily="34" charset="-122"/>
                <a:cs typeface="宋体" pitchFamily="2" charset="-122"/>
              </a:rPr>
              <a:t>单击添加标题</a:t>
            </a:r>
            <a:endParaRPr lang="zh-CN" altLang="en-US" sz="2100" kern="0" dirty="0">
              <a:solidFill>
                <a:srgbClr val="5A5959"/>
              </a:solidFill>
              <a:latin typeface="Arial" pitchFamily="34" charset="0"/>
              <a:ea typeface="微软雅黑" pitchFamily="34" charset="-122"/>
              <a:cs typeface="宋体" pitchFamily="2" charset="-122"/>
            </a:endParaRPr>
          </a:p>
        </p:txBody>
      </p:sp>
      <p:sp>
        <p:nvSpPr>
          <p:cNvPr id="61" name="TextBox 53"/>
          <p:cNvSpPr txBox="1">
            <a:spLocks noChangeArrowheads="1"/>
          </p:cNvSpPr>
          <p:nvPr/>
        </p:nvSpPr>
        <p:spPr bwMode="auto">
          <a:xfrm>
            <a:off x="3329755" y="1414995"/>
            <a:ext cx="1837453" cy="32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80" tIns="48390" rIns="96780" bIns="483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spcBef>
                <a:spcPct val="0"/>
              </a:spcBef>
              <a:spcAft>
                <a:spcPct val="0"/>
              </a:spcAft>
              <a:defRPr/>
            </a:pPr>
            <a:r>
              <a:rPr lang="zh-CN" altLang="en-US" sz="1500" b="1" kern="0" dirty="0">
                <a:solidFill>
                  <a:srgbClr val="5A5959"/>
                </a:solidFill>
                <a:latin typeface="微软雅黑" pitchFamily="34" charset="-122"/>
                <a:ea typeface="微软雅黑" pitchFamily="34" charset="-122"/>
                <a:cs typeface="宋体" pitchFamily="2" charset="-122"/>
              </a:rPr>
              <a:t>单击添加标题</a:t>
            </a:r>
            <a:endParaRPr lang="zh-CN" altLang="en-US" sz="2100" kern="0" dirty="0">
              <a:solidFill>
                <a:srgbClr val="5A5959"/>
              </a:solidFill>
              <a:latin typeface="Arial" pitchFamily="34" charset="0"/>
              <a:ea typeface="微软雅黑" pitchFamily="34" charset="-122"/>
              <a:cs typeface="宋体" pitchFamily="2" charset="-122"/>
            </a:endParaRPr>
          </a:p>
        </p:txBody>
      </p:sp>
      <p:sp>
        <p:nvSpPr>
          <p:cNvPr id="63" name="TextBox 53"/>
          <p:cNvSpPr txBox="1">
            <a:spLocks noChangeArrowheads="1"/>
          </p:cNvSpPr>
          <p:nvPr/>
        </p:nvSpPr>
        <p:spPr bwMode="auto">
          <a:xfrm>
            <a:off x="7081121" y="1772305"/>
            <a:ext cx="1607729" cy="32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80" tIns="48390" rIns="96780" bIns="483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spcBef>
                <a:spcPct val="0"/>
              </a:spcBef>
              <a:spcAft>
                <a:spcPct val="0"/>
              </a:spcAft>
              <a:defRPr/>
            </a:pPr>
            <a:r>
              <a:rPr lang="zh-CN" altLang="en-US" sz="1500" b="1" kern="0" dirty="0">
                <a:solidFill>
                  <a:srgbClr val="5A5959"/>
                </a:solidFill>
                <a:latin typeface="微软雅黑" pitchFamily="34" charset="-122"/>
                <a:ea typeface="微软雅黑" pitchFamily="34" charset="-122"/>
                <a:cs typeface="宋体" pitchFamily="2" charset="-122"/>
              </a:rPr>
              <a:t>单击添加标题</a:t>
            </a:r>
            <a:endParaRPr lang="zh-CN" altLang="en-US" sz="2100" kern="0" dirty="0">
              <a:solidFill>
                <a:srgbClr val="5A5959"/>
              </a:solidFill>
              <a:latin typeface="Arial" pitchFamily="34" charset="0"/>
              <a:ea typeface="微软雅黑" pitchFamily="34" charset="-122"/>
              <a:cs typeface="宋体" pitchFamily="2" charset="-122"/>
            </a:endParaRPr>
          </a:p>
        </p:txBody>
      </p:sp>
      <p:grpSp>
        <p:nvGrpSpPr>
          <p:cNvPr id="64" name="组合 63"/>
          <p:cNvGrpSpPr/>
          <p:nvPr/>
        </p:nvGrpSpPr>
        <p:grpSpPr>
          <a:xfrm>
            <a:off x="7004563" y="2242600"/>
            <a:ext cx="1760846" cy="1743080"/>
            <a:chOff x="2057536" y="1194444"/>
            <a:chExt cx="2075647" cy="2080525"/>
          </a:xfrm>
        </p:grpSpPr>
        <p:sp>
          <p:nvSpPr>
            <p:cNvPr id="65"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lnSpc>
                  <a:spcPct val="120000"/>
                </a:lnSpc>
                <a:spcBef>
                  <a:spcPts val="635"/>
                </a:spcBef>
                <a:spcAft>
                  <a:spcPts val="635"/>
                </a:spcAft>
                <a:defRPr/>
              </a:pPr>
              <a:endParaRPr lang="en-US" sz="3000" kern="0" dirty="0">
                <a:solidFill>
                  <a:srgbClr val="5A5959"/>
                </a:solidFill>
                <a:latin typeface="Impact" pitchFamily="34" charset="0"/>
                <a:ea typeface="微软雅黑" pitchFamily="34" charset="-122"/>
              </a:endParaRPr>
            </a:p>
          </p:txBody>
        </p:sp>
        <p:sp>
          <p:nvSpPr>
            <p:cNvPr id="66"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a:defRPr/>
              </a:pPr>
              <a:r>
                <a:rPr lang="zh-CN" altLang="en-US" sz="1500" kern="0" dirty="0">
                  <a:solidFill>
                    <a:srgbClr val="5A5959"/>
                  </a:solidFill>
                  <a:latin typeface="Calibri"/>
                  <a:ea typeface="微软雅黑"/>
                </a:rPr>
                <a:t>单击此处添加文本</a:t>
              </a:r>
              <a:endParaRPr lang="en-US" sz="1500" kern="0" dirty="0">
                <a:solidFill>
                  <a:srgbClr val="5A5959"/>
                </a:solidFill>
                <a:latin typeface="Calibri"/>
                <a:ea typeface="微软雅黑"/>
              </a:endParaRPr>
            </a:p>
          </p:txBody>
        </p:sp>
      </p:grpSp>
      <p:sp>
        <p:nvSpPr>
          <p:cNvPr id="67" name="TextBox 53"/>
          <p:cNvSpPr txBox="1">
            <a:spLocks noChangeArrowheads="1"/>
          </p:cNvSpPr>
          <p:nvPr/>
        </p:nvSpPr>
        <p:spPr bwMode="auto">
          <a:xfrm>
            <a:off x="5407270" y="885736"/>
            <a:ext cx="1837453" cy="32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780" tIns="48390" rIns="96780" bIns="483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801" fontAlgn="base">
              <a:spcBef>
                <a:spcPct val="0"/>
              </a:spcBef>
              <a:spcAft>
                <a:spcPct val="0"/>
              </a:spcAft>
              <a:defRPr/>
            </a:pPr>
            <a:r>
              <a:rPr lang="zh-CN" altLang="en-US" sz="1500" b="1" kern="0" dirty="0">
                <a:solidFill>
                  <a:srgbClr val="5A5959"/>
                </a:solidFill>
                <a:latin typeface="微软雅黑" pitchFamily="34" charset="-122"/>
                <a:ea typeface="微软雅黑" pitchFamily="34" charset="-122"/>
                <a:cs typeface="宋体" pitchFamily="2" charset="-122"/>
              </a:rPr>
              <a:t>单击添加标题</a:t>
            </a:r>
            <a:endParaRPr lang="zh-CN" altLang="en-US" sz="2100" kern="0" dirty="0">
              <a:solidFill>
                <a:srgbClr val="5A5959"/>
              </a:solidFill>
              <a:latin typeface="Arial" pitchFamily="34" charset="0"/>
              <a:ea typeface="微软雅黑" pitchFamily="34" charset="-122"/>
              <a:cs typeface="宋体" pitchFamily="2" charset="-122"/>
            </a:endParaRPr>
          </a:p>
        </p:txBody>
      </p:sp>
    </p:spTree>
    <p:extLst>
      <p:ext uri="{BB962C8B-B14F-4D97-AF65-F5344CB8AC3E}">
        <p14:creationId xmlns:p14="http://schemas.microsoft.com/office/powerpoint/2010/main" val="4052179655"/>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40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60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100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500"/>
                                        <p:tgtEl>
                                          <p:spTgt spid="59"/>
                                        </p:tgtEl>
                                        <p:attrNameLst>
                                          <p:attrName>ppt_x</p:attrName>
                                        </p:attrNameLst>
                                      </p:cBhvr>
                                      <p:tavLst>
                                        <p:tav tm="0">
                                          <p:val>
                                            <p:strVal val="#ppt_x-#ppt_w*1.125000"/>
                                          </p:val>
                                        </p:tav>
                                        <p:tav tm="100000">
                                          <p:val>
                                            <p:strVal val="#ppt_x"/>
                                          </p:val>
                                        </p:tav>
                                      </p:tavLst>
                                    </p:anim>
                                    <p:animEffect transition="in" filter="wipe(right)">
                                      <p:cBhvr>
                                        <p:cTn id="21" dur="500"/>
                                        <p:tgtEl>
                                          <p:spTgt spid="59"/>
                                        </p:tgtEl>
                                      </p:cBhvr>
                                    </p:animEffect>
                                  </p:childTnLst>
                                </p:cTn>
                              </p:par>
                            </p:childTnLst>
                          </p:cTn>
                        </p:par>
                        <p:par>
                          <p:cTn id="22" fill="hold">
                            <p:stCondLst>
                              <p:cond delay="2000"/>
                            </p:stCondLst>
                            <p:childTnLst>
                              <p:par>
                                <p:cTn id="23" presetID="8" presetClass="emph" presetSubtype="0" fill="hold" nodeType="afterEffect">
                                  <p:stCondLst>
                                    <p:cond delay="0"/>
                                  </p:stCondLst>
                                  <p:childTnLst>
                                    <p:animRot by="21600000">
                                      <p:cBhvr>
                                        <p:cTn id="24" dur="2000" fill="hold"/>
                                        <p:tgtEl>
                                          <p:spTgt spid="50"/>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56"/>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3"/>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64"/>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anim calcmode="lin" valueType="num">
                                      <p:cBhvr>
                                        <p:cTn id="34" dur="500" fill="hold"/>
                                        <p:tgtEl>
                                          <p:spTgt spid="60"/>
                                        </p:tgtEl>
                                        <p:attrNameLst>
                                          <p:attrName>ppt_x</p:attrName>
                                        </p:attrNameLst>
                                      </p:cBhvr>
                                      <p:tavLst>
                                        <p:tav tm="0">
                                          <p:val>
                                            <p:strVal val="#ppt_x"/>
                                          </p:val>
                                        </p:tav>
                                        <p:tav tm="100000">
                                          <p:val>
                                            <p:strVal val="#ppt_x"/>
                                          </p:val>
                                        </p:tav>
                                      </p:tavLst>
                                    </p:anim>
                                    <p:anim calcmode="lin" valueType="num">
                                      <p:cBhvr>
                                        <p:cTn id="35" dur="500" fill="hold"/>
                                        <p:tgtEl>
                                          <p:spTgt spid="6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anim calcmode="lin" valueType="num">
                                      <p:cBhvr>
                                        <p:cTn id="39" dur="500" fill="hold"/>
                                        <p:tgtEl>
                                          <p:spTgt spid="61"/>
                                        </p:tgtEl>
                                        <p:attrNameLst>
                                          <p:attrName>ppt_x</p:attrName>
                                        </p:attrNameLst>
                                      </p:cBhvr>
                                      <p:tavLst>
                                        <p:tav tm="0">
                                          <p:val>
                                            <p:strVal val="#ppt_x"/>
                                          </p:val>
                                        </p:tav>
                                        <p:tav tm="100000">
                                          <p:val>
                                            <p:strVal val="#ppt_x"/>
                                          </p:val>
                                        </p:tav>
                                      </p:tavLst>
                                    </p:anim>
                                    <p:anim calcmode="lin" valueType="num">
                                      <p:cBhvr>
                                        <p:cTn id="40" dur="500" fill="hold"/>
                                        <p:tgtEl>
                                          <p:spTgt spid="6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anim calcmode="lin" valueType="num">
                                      <p:cBhvr>
                                        <p:cTn id="44" dur="500" fill="hold"/>
                                        <p:tgtEl>
                                          <p:spTgt spid="63"/>
                                        </p:tgtEl>
                                        <p:attrNameLst>
                                          <p:attrName>ppt_x</p:attrName>
                                        </p:attrNameLst>
                                      </p:cBhvr>
                                      <p:tavLst>
                                        <p:tav tm="0">
                                          <p:val>
                                            <p:strVal val="#ppt_x"/>
                                          </p:val>
                                        </p:tav>
                                        <p:tav tm="100000">
                                          <p:val>
                                            <p:strVal val="#ppt_x"/>
                                          </p:val>
                                        </p:tav>
                                      </p:tavLst>
                                    </p:anim>
                                    <p:anim calcmode="lin" valueType="num">
                                      <p:cBhvr>
                                        <p:cTn id="45" dur="5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anim calcmode="lin" valueType="num">
                                      <p:cBhvr>
                                        <p:cTn id="49" dur="500" fill="hold"/>
                                        <p:tgtEl>
                                          <p:spTgt spid="67"/>
                                        </p:tgtEl>
                                        <p:attrNameLst>
                                          <p:attrName>ppt_x</p:attrName>
                                        </p:attrNameLst>
                                      </p:cBhvr>
                                      <p:tavLst>
                                        <p:tav tm="0">
                                          <p:val>
                                            <p:strVal val="#ppt_x"/>
                                          </p:val>
                                        </p:tav>
                                        <p:tav tm="100000">
                                          <p:val>
                                            <p:strVal val="#ppt_x"/>
                                          </p:val>
                                        </p:tav>
                                      </p:tavLst>
                                    </p:anim>
                                    <p:anim calcmode="lin" valueType="num">
                                      <p:cBhvr>
                                        <p:cTn id="50"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1" grpId="0"/>
      <p:bldP spid="63" grpId="0"/>
      <p:bldP spid="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74555" y="2294853"/>
            <a:ext cx="1745751"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74555" y="3423772"/>
            <a:ext cx="1745751"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83031" y="1221914"/>
            <a:ext cx="2215238" cy="1234598"/>
            <a:chOff x="8835092" y="1945063"/>
            <a:chExt cx="2483676" cy="1549599"/>
          </a:xfrm>
        </p:grpSpPr>
        <p:sp>
          <p:nvSpPr>
            <p:cNvPr id="7" name="文本框 11"/>
            <p:cNvSpPr txBox="1"/>
            <p:nvPr/>
          </p:nvSpPr>
          <p:spPr>
            <a:xfrm>
              <a:off x="8835092" y="1945063"/>
              <a:ext cx="1248229" cy="373427"/>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8" name="文本框 12"/>
            <p:cNvSpPr txBox="1"/>
            <p:nvPr/>
          </p:nvSpPr>
          <p:spPr>
            <a:xfrm>
              <a:off x="8872836" y="2273941"/>
              <a:ext cx="2445932" cy="1220721"/>
            </a:xfrm>
            <a:prstGeom prst="rect">
              <a:avLst/>
            </a:prstGeom>
            <a:noFill/>
          </p:spPr>
          <p:txBody>
            <a:bodyPr wrap="square"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9" name="组合 8"/>
          <p:cNvGrpSpPr/>
          <p:nvPr/>
        </p:nvGrpSpPr>
        <p:grpSpPr>
          <a:xfrm>
            <a:off x="375316" y="2351593"/>
            <a:ext cx="2215238" cy="1254733"/>
            <a:chOff x="8835092" y="2033592"/>
            <a:chExt cx="2483676" cy="1574856"/>
          </a:xfrm>
        </p:grpSpPr>
        <p:sp>
          <p:nvSpPr>
            <p:cNvPr id="10" name="文本框 14"/>
            <p:cNvSpPr txBox="1"/>
            <p:nvPr/>
          </p:nvSpPr>
          <p:spPr>
            <a:xfrm>
              <a:off x="8835092" y="2033592"/>
              <a:ext cx="1248229" cy="373423"/>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11" name="文本框 15"/>
            <p:cNvSpPr txBox="1"/>
            <p:nvPr/>
          </p:nvSpPr>
          <p:spPr>
            <a:xfrm>
              <a:off x="8872836" y="2387739"/>
              <a:ext cx="2445932" cy="1220709"/>
            </a:xfrm>
            <a:prstGeom prst="rect">
              <a:avLst/>
            </a:prstGeom>
            <a:noFill/>
          </p:spPr>
          <p:txBody>
            <a:bodyPr wrap="square"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2" name="组合 11"/>
          <p:cNvGrpSpPr/>
          <p:nvPr/>
        </p:nvGrpSpPr>
        <p:grpSpPr>
          <a:xfrm>
            <a:off x="383028" y="3471168"/>
            <a:ext cx="2226459" cy="1244678"/>
            <a:chOff x="8835092" y="2046239"/>
            <a:chExt cx="2496257" cy="1562249"/>
          </a:xfrm>
        </p:grpSpPr>
        <p:sp>
          <p:nvSpPr>
            <p:cNvPr id="13" name="文本框 17"/>
            <p:cNvSpPr txBox="1"/>
            <p:nvPr/>
          </p:nvSpPr>
          <p:spPr>
            <a:xfrm>
              <a:off x="8835092" y="2046239"/>
              <a:ext cx="1248229" cy="373426"/>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14" name="文本框 18"/>
            <p:cNvSpPr txBox="1"/>
            <p:nvPr/>
          </p:nvSpPr>
          <p:spPr>
            <a:xfrm>
              <a:off x="8885416" y="2387768"/>
              <a:ext cx="2445933" cy="1220720"/>
            </a:xfrm>
            <a:prstGeom prst="rect">
              <a:avLst/>
            </a:prstGeom>
            <a:noFill/>
          </p:spPr>
          <p:txBody>
            <a:bodyPr wrap="square" rtlCol="0">
              <a:spAutoFit/>
            </a:bodyPr>
            <a:lstStyle/>
            <a:p>
              <a:pPr>
                <a:lnSpc>
                  <a:spcPct val="130000"/>
                </a:lnSpc>
              </a:pPr>
              <a:r>
                <a:rPr lang="zh-CN" altLang="en-US" sz="11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5" name="组合 14"/>
          <p:cNvGrpSpPr/>
          <p:nvPr/>
        </p:nvGrpSpPr>
        <p:grpSpPr>
          <a:xfrm>
            <a:off x="2598269" y="2930863"/>
            <a:ext cx="1853644" cy="1396334"/>
            <a:chOff x="3474720" y="4038600"/>
            <a:chExt cx="2331720" cy="1752600"/>
          </a:xfrm>
        </p:grpSpPr>
        <p:sp>
          <p:nvSpPr>
            <p:cNvPr id="16" name="文本框 19"/>
            <p:cNvSpPr txBox="1"/>
            <p:nvPr/>
          </p:nvSpPr>
          <p:spPr>
            <a:xfrm>
              <a:off x="3987799" y="4758224"/>
              <a:ext cx="1248229" cy="373427"/>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17" name="文本框 20"/>
            <p:cNvSpPr txBox="1"/>
            <p:nvPr/>
          </p:nvSpPr>
          <p:spPr>
            <a:xfrm>
              <a:off x="3987799" y="5299084"/>
              <a:ext cx="1248229" cy="373427"/>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18" name="文本框 21"/>
            <p:cNvSpPr txBox="1"/>
            <p:nvPr/>
          </p:nvSpPr>
          <p:spPr>
            <a:xfrm>
              <a:off x="3987799" y="4217364"/>
              <a:ext cx="1248229" cy="373427"/>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718451" y="2930863"/>
            <a:ext cx="1853644" cy="1396334"/>
            <a:chOff x="3474720" y="4038600"/>
            <a:chExt cx="2331720" cy="1752600"/>
          </a:xfrm>
        </p:grpSpPr>
        <p:sp>
          <p:nvSpPr>
            <p:cNvPr id="23" name="文本框 30"/>
            <p:cNvSpPr txBox="1"/>
            <p:nvPr/>
          </p:nvSpPr>
          <p:spPr>
            <a:xfrm>
              <a:off x="3987799" y="4758224"/>
              <a:ext cx="1248229" cy="373427"/>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24" name="文本框 31"/>
            <p:cNvSpPr txBox="1"/>
            <p:nvPr/>
          </p:nvSpPr>
          <p:spPr>
            <a:xfrm>
              <a:off x="3987799" y="5299084"/>
              <a:ext cx="1248229" cy="373427"/>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25" name="文本框 32"/>
            <p:cNvSpPr txBox="1"/>
            <p:nvPr/>
          </p:nvSpPr>
          <p:spPr>
            <a:xfrm>
              <a:off x="3987799" y="4217364"/>
              <a:ext cx="1248229" cy="373427"/>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微软雅黑" pitchFamily="34" charset="-122"/>
                <a:ea typeface="微软雅黑"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853777" y="2930863"/>
            <a:ext cx="1853644" cy="1396334"/>
            <a:chOff x="3474720" y="4038600"/>
            <a:chExt cx="2331720" cy="1752600"/>
          </a:xfrm>
        </p:grpSpPr>
        <p:sp>
          <p:nvSpPr>
            <p:cNvPr id="30" name="文本框 37"/>
            <p:cNvSpPr txBox="1"/>
            <p:nvPr/>
          </p:nvSpPr>
          <p:spPr>
            <a:xfrm>
              <a:off x="3987799" y="4758224"/>
              <a:ext cx="1248229" cy="373427"/>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31" name="文本框 38"/>
            <p:cNvSpPr txBox="1"/>
            <p:nvPr/>
          </p:nvSpPr>
          <p:spPr>
            <a:xfrm>
              <a:off x="3987799" y="5299084"/>
              <a:ext cx="1248229" cy="373427"/>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32" name="文本框 39"/>
            <p:cNvSpPr txBox="1"/>
            <p:nvPr/>
          </p:nvSpPr>
          <p:spPr>
            <a:xfrm>
              <a:off x="3987799" y="4217364"/>
              <a:ext cx="1248229" cy="373427"/>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微软雅黑" pitchFamily="34" charset="-122"/>
                <a:ea typeface="微软雅黑"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2598269" y="1400968"/>
            <a:ext cx="1853644" cy="1529897"/>
            <a:chOff x="3569970" y="1908810"/>
            <a:chExt cx="2331720" cy="1920240"/>
          </a:xfrm>
        </p:grpSpPr>
        <p:sp>
          <p:nvSpPr>
            <p:cNvPr id="37" name="矩形 36"/>
            <p:cNvSpPr/>
            <p:nvPr/>
          </p:nvSpPr>
          <p:spPr>
            <a:xfrm>
              <a:off x="356997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sz="1600">
                <a:latin typeface="微软雅黑" pitchFamily="34" charset="-122"/>
                <a:ea typeface="微软雅黑" pitchFamily="34" charset="-122"/>
              </a:endParaRPr>
            </a:p>
          </p:txBody>
        </p:sp>
        <p:sp>
          <p:nvSpPr>
            <p:cNvPr id="39" name="文本框 47"/>
            <p:cNvSpPr txBox="1"/>
            <p:nvPr/>
          </p:nvSpPr>
          <p:spPr>
            <a:xfrm>
              <a:off x="4111716" y="3381327"/>
              <a:ext cx="1248229" cy="373426"/>
            </a:xfrm>
            <a:prstGeom prst="rect">
              <a:avLst/>
            </a:prstGeom>
            <a:noFill/>
          </p:spPr>
          <p:txBody>
            <a:bodyPr wrap="square" rtlCol="0">
              <a:spAutoFit/>
            </a:bodyPr>
            <a:lstStyle/>
            <a:p>
              <a:pPr algn="ctr"/>
              <a:r>
                <a:rPr lang="zh-CN" altLang="en-US" sz="2000" baseline="-3000" dirty="0">
                  <a:latin typeface="微软雅黑" pitchFamily="34" charset="-122"/>
                  <a:ea typeface="微软雅黑" pitchFamily="34" charset="-122"/>
                </a:rPr>
                <a:t>添加标题</a:t>
              </a:r>
            </a:p>
          </p:txBody>
        </p:sp>
      </p:grpSp>
      <p:grpSp>
        <p:nvGrpSpPr>
          <p:cNvPr id="40" name="组合 39"/>
          <p:cNvGrpSpPr/>
          <p:nvPr/>
        </p:nvGrpSpPr>
        <p:grpSpPr>
          <a:xfrm>
            <a:off x="4730566" y="1400968"/>
            <a:ext cx="1853644" cy="1529897"/>
            <a:chOff x="6252210" y="1908810"/>
            <a:chExt cx="2331720" cy="1920240"/>
          </a:xfrm>
        </p:grpSpPr>
        <p:sp>
          <p:nvSpPr>
            <p:cNvPr id="41" name="矩形 40"/>
            <p:cNvSpPr/>
            <p:nvPr/>
          </p:nvSpPr>
          <p:spPr>
            <a:xfrm>
              <a:off x="625221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a:extLst/>
          </p:spPr>
          <p:txBody>
            <a:bodyPr vert="horz" wrap="square" lIns="91440" tIns="45720" rIns="91440" bIns="45720" numCol="1" anchor="t" anchorCtr="0" compatLnSpc="1">
              <a:prstTxWarp prst="textNoShape">
                <a:avLst/>
              </a:prstTxWarp>
            </a:bodyPr>
            <a:lstStyle/>
            <a:p>
              <a:endParaRPr lang="zh-CN" altLang="en-US" sz="1600">
                <a:latin typeface="微软雅黑" pitchFamily="34" charset="-122"/>
                <a:ea typeface="微软雅黑" pitchFamily="34" charset="-122"/>
              </a:endParaRPr>
            </a:p>
          </p:txBody>
        </p:sp>
        <p:sp>
          <p:nvSpPr>
            <p:cNvPr id="43" name="文本框 48"/>
            <p:cNvSpPr txBox="1"/>
            <p:nvPr/>
          </p:nvSpPr>
          <p:spPr>
            <a:xfrm>
              <a:off x="6793956" y="3381327"/>
              <a:ext cx="1248229" cy="386304"/>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400" dirty="0">
                  <a:solidFill>
                    <a:schemeClr val="bg1"/>
                  </a:solidFill>
                  <a:latin typeface="微软雅黑" pitchFamily="34" charset="-122"/>
                  <a:ea typeface="微软雅黑" pitchFamily="34" charset="-122"/>
                </a:rPr>
                <a:t>添加标题</a:t>
              </a:r>
            </a:p>
          </p:txBody>
        </p:sp>
      </p:grpSp>
      <p:grpSp>
        <p:nvGrpSpPr>
          <p:cNvPr id="44" name="组合 43"/>
          <p:cNvGrpSpPr/>
          <p:nvPr/>
        </p:nvGrpSpPr>
        <p:grpSpPr>
          <a:xfrm>
            <a:off x="6859834" y="1400968"/>
            <a:ext cx="1853644" cy="1529897"/>
            <a:chOff x="9025890" y="1908810"/>
            <a:chExt cx="2331720" cy="1920240"/>
          </a:xfrm>
        </p:grpSpPr>
        <p:sp>
          <p:nvSpPr>
            <p:cNvPr id="45" name="矩形 44"/>
            <p:cNvSpPr/>
            <p:nvPr/>
          </p:nvSpPr>
          <p:spPr>
            <a:xfrm>
              <a:off x="902589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sz="1600">
                <a:latin typeface="微软雅黑" pitchFamily="34" charset="-122"/>
                <a:ea typeface="微软雅黑" pitchFamily="34" charset="-122"/>
              </a:endParaRPr>
            </a:p>
          </p:txBody>
        </p:sp>
        <p:sp>
          <p:nvSpPr>
            <p:cNvPr id="47" name="文本框 49"/>
            <p:cNvSpPr txBox="1"/>
            <p:nvPr/>
          </p:nvSpPr>
          <p:spPr>
            <a:xfrm>
              <a:off x="9567636" y="3381327"/>
              <a:ext cx="1248229" cy="386304"/>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400" dirty="0">
                  <a:solidFill>
                    <a:schemeClr val="tx1"/>
                  </a:solidFill>
                  <a:latin typeface="微软雅黑" pitchFamily="34" charset="-122"/>
                  <a:ea typeface="微软雅黑" pitchFamily="34" charset="-122"/>
                </a:rPr>
                <a:t>添加标题</a:t>
              </a:r>
            </a:p>
          </p:txBody>
        </p:sp>
      </p:grpSp>
    </p:spTree>
    <p:extLst>
      <p:ext uri="{BB962C8B-B14F-4D97-AF65-F5344CB8AC3E}">
        <p14:creationId xmlns:p14="http://schemas.microsoft.com/office/powerpoint/2010/main" val="2921116522"/>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nodeType="with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nodeType="withEffect">
                                  <p:stCondLst>
                                    <p:cond delay="125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4" presetClass="entr" presetSubtype="10" fill="hold" nodeType="withEffect">
                                  <p:stCondLst>
                                    <p:cond delay="325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325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nodeType="withEffect">
                                  <p:stCondLst>
                                    <p:cond delay="325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nodeType="withEffect">
                                  <p:stCondLst>
                                    <p:cond delay="325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65810" y="1584607"/>
            <a:ext cx="4288353" cy="707886"/>
          </a:xfrm>
          <a:prstGeom prst="rect">
            <a:avLst/>
          </a:prstGeom>
          <a:noFill/>
        </p:spPr>
        <p:txBody>
          <a:bodyPr wrap="none" rtlCol="0">
            <a:spAutoFit/>
          </a:bodyPr>
          <a:lstStyle/>
          <a:p>
            <a:r>
              <a:rPr lang="zh-CN" altLang="en-US" sz="4000" b="1" dirty="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rPr>
              <a:t>点击添加文字内容</a:t>
            </a:r>
          </a:p>
        </p:txBody>
      </p:sp>
      <p:grpSp>
        <p:nvGrpSpPr>
          <p:cNvPr id="48" name="组合 47"/>
          <p:cNvGrpSpPr/>
          <p:nvPr/>
        </p:nvGrpSpPr>
        <p:grpSpPr>
          <a:xfrm>
            <a:off x="2941111" y="2350136"/>
            <a:ext cx="511791" cy="511791"/>
            <a:chOff x="2822348" y="3744846"/>
            <a:chExt cx="682388" cy="682388"/>
          </a:xfrm>
        </p:grpSpPr>
        <p:grpSp>
          <p:nvGrpSpPr>
            <p:cNvPr id="15" name="组合 14"/>
            <p:cNvGrpSpPr/>
            <p:nvPr/>
          </p:nvGrpSpPr>
          <p:grpSpPr>
            <a:xfrm>
              <a:off x="2822348" y="3744846"/>
              <a:ext cx="682388" cy="682388"/>
              <a:chOff x="4993868" y="2326869"/>
              <a:chExt cx="2204264" cy="2204264"/>
            </a:xfrm>
            <a:effectLst>
              <a:outerShdw blurRad="292100" dist="114300" dir="2700000" algn="tl" rotWithShape="0">
                <a:prstClr val="black">
                  <a:alpha val="25000"/>
                </a:prstClr>
              </a:outerShdw>
            </a:effectLst>
          </p:grpSpPr>
          <p:sp>
            <p:nvSpPr>
              <p:cNvPr id="16" name="任意多边形 15"/>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17" name="椭圆 16"/>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18" name="椭圆 17"/>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20" name="椭圆 19"/>
            <p:cNvSpPr/>
            <p:nvPr/>
          </p:nvSpPr>
          <p:spPr>
            <a:xfrm>
              <a:off x="2964635" y="3890345"/>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1" name="椭圆 20"/>
            <p:cNvSpPr/>
            <p:nvPr/>
          </p:nvSpPr>
          <p:spPr>
            <a:xfrm>
              <a:off x="2964636" y="3890345"/>
              <a:ext cx="392218" cy="392218"/>
            </a:xfrm>
            <a:prstGeom prst="ellipse">
              <a:avLst/>
            </a:prstGeom>
            <a:solidFill>
              <a:schemeClr val="accent5"/>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2" name="椭圆 67"/>
            <p:cNvSpPr/>
            <p:nvPr/>
          </p:nvSpPr>
          <p:spPr>
            <a:xfrm>
              <a:off x="303846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50" name="组合 49"/>
          <p:cNvGrpSpPr/>
          <p:nvPr/>
        </p:nvGrpSpPr>
        <p:grpSpPr>
          <a:xfrm>
            <a:off x="5139790" y="2350136"/>
            <a:ext cx="511791" cy="511791"/>
            <a:chOff x="6537098" y="3744846"/>
            <a:chExt cx="682388" cy="682388"/>
          </a:xfrm>
        </p:grpSpPr>
        <p:grpSp>
          <p:nvGrpSpPr>
            <p:cNvPr id="23" name="组合 22"/>
            <p:cNvGrpSpPr/>
            <p:nvPr/>
          </p:nvGrpSpPr>
          <p:grpSpPr>
            <a:xfrm>
              <a:off x="6537098" y="3744846"/>
              <a:ext cx="682388" cy="682388"/>
              <a:chOff x="4993868" y="2326869"/>
              <a:chExt cx="2204264" cy="2204264"/>
            </a:xfrm>
            <a:effectLst>
              <a:outerShdw blurRad="292100" dist="114300" dir="2700000" algn="tl" rotWithShape="0">
                <a:prstClr val="black">
                  <a:alpha val="25000"/>
                </a:prstClr>
              </a:outerShdw>
            </a:effectLst>
          </p:grpSpPr>
          <p:sp>
            <p:nvSpPr>
              <p:cNvPr id="24" name="任意多边形 23"/>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5" name="椭圆 24"/>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6" name="椭圆 25"/>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28" name="椭圆 27"/>
            <p:cNvSpPr/>
            <p:nvPr/>
          </p:nvSpPr>
          <p:spPr>
            <a:xfrm>
              <a:off x="6679385" y="3890345"/>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9" name="椭圆 28"/>
            <p:cNvSpPr/>
            <p:nvPr/>
          </p:nvSpPr>
          <p:spPr>
            <a:xfrm>
              <a:off x="6679386" y="3890345"/>
              <a:ext cx="392218" cy="392218"/>
            </a:xfrm>
            <a:prstGeom prst="ellipse">
              <a:avLst/>
            </a:prstGeom>
            <a:gradFill>
              <a:gsLst>
                <a:gs pos="100000">
                  <a:srgbClr val="FFB850"/>
                </a:gs>
                <a:gs pos="53000">
                  <a:srgbClr val="FFC46D"/>
                </a:gs>
                <a:gs pos="0">
                  <a:srgbClr val="FFD08B"/>
                </a:gs>
              </a:gsLst>
              <a:lin ang="5400000" scaled="1"/>
            </a:gra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0" name="椭圆 67"/>
            <p:cNvSpPr/>
            <p:nvPr/>
          </p:nvSpPr>
          <p:spPr>
            <a:xfrm>
              <a:off x="675321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47" name="组合 46"/>
          <p:cNvGrpSpPr/>
          <p:nvPr/>
        </p:nvGrpSpPr>
        <p:grpSpPr>
          <a:xfrm>
            <a:off x="2958438" y="3016831"/>
            <a:ext cx="511791" cy="511791"/>
            <a:chOff x="2845451" y="5151933"/>
            <a:chExt cx="682388" cy="682388"/>
          </a:xfrm>
        </p:grpSpPr>
        <p:grpSp>
          <p:nvGrpSpPr>
            <p:cNvPr id="31" name="组合 30"/>
            <p:cNvGrpSpPr/>
            <p:nvPr/>
          </p:nvGrpSpPr>
          <p:grpSpPr>
            <a:xfrm>
              <a:off x="2845451" y="5151933"/>
              <a:ext cx="682388" cy="682388"/>
              <a:chOff x="4993868" y="2326869"/>
              <a:chExt cx="2204264" cy="2204264"/>
            </a:xfrm>
            <a:effectLst>
              <a:outerShdw blurRad="292100" dist="114300" dir="2700000" algn="tl" rotWithShape="0">
                <a:prstClr val="black">
                  <a:alpha val="25000"/>
                </a:prstClr>
              </a:outerShdw>
            </a:effectLst>
          </p:grpSpPr>
          <p:sp>
            <p:nvSpPr>
              <p:cNvPr id="32" name="任意多边形 31"/>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3" name="椭圆 32"/>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4" name="椭圆 33"/>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36" name="椭圆 35"/>
            <p:cNvSpPr/>
            <p:nvPr/>
          </p:nvSpPr>
          <p:spPr>
            <a:xfrm>
              <a:off x="2987738" y="5297432"/>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7" name="椭圆 36"/>
            <p:cNvSpPr/>
            <p:nvPr/>
          </p:nvSpPr>
          <p:spPr>
            <a:xfrm>
              <a:off x="2987739" y="5297432"/>
              <a:ext cx="392218" cy="392218"/>
            </a:xfrm>
            <a:prstGeom prst="ellipse">
              <a:avLst/>
            </a:prstGeom>
            <a:solidFill>
              <a:schemeClr val="accent3"/>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8" name="椭圆 67"/>
            <p:cNvSpPr/>
            <p:nvPr/>
          </p:nvSpPr>
          <p:spPr>
            <a:xfrm>
              <a:off x="306156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49" name="组合 48"/>
          <p:cNvGrpSpPr/>
          <p:nvPr/>
        </p:nvGrpSpPr>
        <p:grpSpPr>
          <a:xfrm>
            <a:off x="5157117" y="3016831"/>
            <a:ext cx="511791" cy="511791"/>
            <a:chOff x="6560201" y="5151933"/>
            <a:chExt cx="682388" cy="682388"/>
          </a:xfrm>
        </p:grpSpPr>
        <p:grpSp>
          <p:nvGrpSpPr>
            <p:cNvPr id="39" name="组合 38"/>
            <p:cNvGrpSpPr/>
            <p:nvPr/>
          </p:nvGrpSpPr>
          <p:grpSpPr>
            <a:xfrm>
              <a:off x="6560201" y="5151933"/>
              <a:ext cx="682388" cy="682388"/>
              <a:chOff x="4993868" y="2326869"/>
              <a:chExt cx="2204264" cy="2204264"/>
            </a:xfrm>
            <a:effectLst>
              <a:outerShdw blurRad="292100" dist="114300" dir="2700000" algn="tl" rotWithShape="0">
                <a:prstClr val="black">
                  <a:alpha val="25000"/>
                </a:prstClr>
              </a:outerShdw>
            </a:effectLst>
          </p:grpSpPr>
          <p:sp>
            <p:nvSpPr>
              <p:cNvPr id="40" name="任意多边形 39"/>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1" name="椭圆 40"/>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2" name="椭圆 41"/>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44" name="椭圆 43"/>
            <p:cNvSpPr/>
            <p:nvPr/>
          </p:nvSpPr>
          <p:spPr>
            <a:xfrm>
              <a:off x="6702488" y="5297432"/>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5" name="椭圆 44"/>
            <p:cNvSpPr/>
            <p:nvPr/>
          </p:nvSpPr>
          <p:spPr>
            <a:xfrm>
              <a:off x="6702489" y="5297432"/>
              <a:ext cx="392218" cy="392218"/>
            </a:xfrm>
            <a:prstGeom prst="ellipse">
              <a:avLst/>
            </a:prstGeom>
            <a:solidFill>
              <a:schemeClr val="accent6"/>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6" name="椭圆 67"/>
            <p:cNvSpPr/>
            <p:nvPr/>
          </p:nvSpPr>
          <p:spPr>
            <a:xfrm>
              <a:off x="677631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51" name="文本框 50"/>
          <p:cNvSpPr txBox="1"/>
          <p:nvPr/>
        </p:nvSpPr>
        <p:spPr>
          <a:xfrm>
            <a:off x="3492621" y="2428061"/>
            <a:ext cx="1542332" cy="338554"/>
          </a:xfrm>
          <a:prstGeom prst="rect">
            <a:avLst/>
          </a:prstGeom>
          <a:solidFill>
            <a:schemeClr val="accent5"/>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2" name="文本框 51"/>
          <p:cNvSpPr txBox="1"/>
          <p:nvPr/>
        </p:nvSpPr>
        <p:spPr>
          <a:xfrm>
            <a:off x="3492621" y="3094757"/>
            <a:ext cx="1542332" cy="338554"/>
          </a:xfrm>
          <a:prstGeom prst="rect">
            <a:avLst/>
          </a:prstGeom>
          <a:solidFill>
            <a:schemeClr val="accent3"/>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3" name="文本框 52"/>
          <p:cNvSpPr txBox="1"/>
          <p:nvPr/>
        </p:nvSpPr>
        <p:spPr>
          <a:xfrm>
            <a:off x="5691300" y="2428061"/>
            <a:ext cx="1542332" cy="338554"/>
          </a:xfrm>
          <a:prstGeom prst="rect">
            <a:avLst/>
          </a:prstGeom>
          <a:solidFill>
            <a:schemeClr val="accent4"/>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4" name="文本框 53"/>
          <p:cNvSpPr txBox="1"/>
          <p:nvPr/>
        </p:nvSpPr>
        <p:spPr>
          <a:xfrm>
            <a:off x="5691300" y="3094757"/>
            <a:ext cx="1542332" cy="338554"/>
          </a:xfrm>
          <a:prstGeom prst="rect">
            <a:avLst/>
          </a:prstGeom>
          <a:solidFill>
            <a:schemeClr val="accent6"/>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12" name="文本框 11"/>
          <p:cNvSpPr txBox="1"/>
          <p:nvPr/>
        </p:nvSpPr>
        <p:spPr>
          <a:xfrm>
            <a:off x="1469178" y="1584607"/>
            <a:ext cx="960519" cy="1107996"/>
          </a:xfrm>
          <a:prstGeom prst="rect">
            <a:avLst/>
          </a:prstGeom>
          <a:noFill/>
        </p:spPr>
        <p:txBody>
          <a:bodyPr wrap="none" rtlCol="0">
            <a:spAutoFit/>
          </a:bodyPr>
          <a:lstStyle/>
          <a:p>
            <a:r>
              <a:rPr lang="en-US" altLang="zh-CN" sz="6600" dirty="0">
                <a:solidFill>
                  <a:schemeClr val="accent1"/>
                </a:solidFill>
                <a:latin typeface="Impact" panose="020B0806030902050204" pitchFamily="34" charset="0"/>
                <a:ea typeface="宋体" panose="02010600030101010101" pitchFamily="2" charset="-122"/>
              </a:rPr>
              <a:t>01</a:t>
            </a:r>
            <a:endParaRPr lang="zh-CN" altLang="en-US" sz="6000" dirty="0">
              <a:solidFill>
                <a:schemeClr val="accent1"/>
              </a:solidFill>
              <a:latin typeface="Impact" panose="020B0806030902050204" pitchFamily="34" charset="0"/>
              <a:ea typeface="宋体" panose="02010600030101010101" pitchFamily="2" charset="-122"/>
            </a:endParaRPr>
          </a:p>
        </p:txBody>
      </p:sp>
      <p:pic>
        <p:nvPicPr>
          <p:cNvPr id="43" name="图片 42"/>
          <p:cNvPicPr>
            <a:picLocks noChangeAspect="1"/>
          </p:cNvPicPr>
          <p:nvPr/>
        </p:nvPicPr>
        <p:blipFill>
          <a:blip r:embed="rId3"/>
          <a:stretch>
            <a:fillRect/>
          </a:stretch>
        </p:blipFill>
        <p:spPr>
          <a:xfrm>
            <a:off x="7233632" y="246039"/>
            <a:ext cx="1335140" cy="2017951"/>
          </a:xfrm>
          <a:prstGeom prst="rect">
            <a:avLst/>
          </a:prstGeom>
        </p:spPr>
      </p:pic>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353" y="2895289"/>
            <a:ext cx="2437185" cy="2215623"/>
          </a:xfrm>
          <a:prstGeom prst="rect">
            <a:avLst/>
          </a:prstGeom>
        </p:spPr>
      </p:pic>
      <p:pic>
        <p:nvPicPr>
          <p:cNvPr id="56" name="图片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553" y="2444144"/>
            <a:ext cx="2139388" cy="1996918"/>
          </a:xfrm>
          <a:prstGeom prst="rect">
            <a:avLst/>
          </a:prstGeom>
        </p:spPr>
      </p:pic>
    </p:spTree>
    <p:extLst>
      <p:ext uri="{BB962C8B-B14F-4D97-AF65-F5344CB8AC3E}">
        <p14:creationId xmlns:p14="http://schemas.microsoft.com/office/powerpoint/2010/main" val="108166028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1+#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anim calcmode="lin" valueType="num">
                                      <p:cBhvr>
                                        <p:cTn id="17" dur="1000" fill="hold"/>
                                        <p:tgtEl>
                                          <p:spTgt spid="43"/>
                                        </p:tgtEl>
                                        <p:attrNameLst>
                                          <p:attrName>ppt_x</p:attrName>
                                        </p:attrNameLst>
                                      </p:cBhvr>
                                      <p:tavLst>
                                        <p:tav tm="0">
                                          <p:val>
                                            <p:strVal val="#ppt_x"/>
                                          </p:val>
                                        </p:tav>
                                        <p:tav tm="100000">
                                          <p:val>
                                            <p:strVal val="#ppt_x"/>
                                          </p:val>
                                        </p:tav>
                                      </p:tavLst>
                                    </p:anim>
                                    <p:anim calcmode="lin" valueType="num">
                                      <p:cBhvr>
                                        <p:cTn id="18" dur="1000" fill="hold"/>
                                        <p:tgtEl>
                                          <p:spTgt spid="43"/>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300"/>
                                        <p:tgtEl>
                                          <p:spTgt spid="13"/>
                                        </p:tgtEl>
                                      </p:cBhvr>
                                    </p:animEffect>
                                  </p:childTnLst>
                                </p:cTn>
                              </p:par>
                            </p:childTnLst>
                          </p:cTn>
                        </p:par>
                        <p:par>
                          <p:cTn id="28" fill="hold">
                            <p:stCondLst>
                              <p:cond delay="18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3">
                                            <p:txEl>
                                              <p:pRg st="0" end="0"/>
                                            </p:txEl>
                                          </p:spTgt>
                                        </p:tgtEl>
                                      </p:cBhvr>
                                    </p:animEffect>
                                  </p:childTnLst>
                                </p:cTn>
                              </p:par>
                            </p:childTnLst>
                          </p:cTn>
                        </p:par>
                        <p:par>
                          <p:cTn id="36" fill="hold">
                            <p:stCondLst>
                              <p:cond delay="2650"/>
                            </p:stCondLst>
                            <p:childTnLst>
                              <p:par>
                                <p:cTn id="37" presetID="26" presetClass="entr" presetSubtype="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87">
                                          <p:stCondLst>
                                            <p:cond delay="0"/>
                                          </p:stCondLst>
                                        </p:cTn>
                                        <p:tgtEl>
                                          <p:spTgt spid="48"/>
                                        </p:tgtEl>
                                      </p:cBhvr>
                                    </p:animEffect>
                                    <p:anim calcmode="lin" valueType="num">
                                      <p:cBhvr>
                                        <p:cTn id="40" dur="273"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100"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100" tmFilter="0, 0; 0.125,0.2665; 0.25,0.4; 0.375,0.465; 0.5,0.5;  0.625,0.535; 0.75,0.6; 0.875,0.7335; 1,1">
                                          <p:stCondLst>
                                            <p:cond delay="100"/>
                                          </p:stCondLst>
                                        </p:cTn>
                                        <p:tgtEl>
                                          <p:spTgt spid="48"/>
                                        </p:tgtEl>
                                        <p:attrNameLst>
                                          <p:attrName>ppt_y</p:attrName>
                                        </p:attrNameLst>
                                      </p:cBhvr>
                                      <p:tavLst>
                                        <p:tav tm="0" fmla="#ppt_y-sin(pi*$)/9">
                                          <p:val>
                                            <p:fltVal val="0"/>
                                          </p:val>
                                        </p:tav>
                                        <p:tav tm="100000">
                                          <p:val>
                                            <p:fltVal val="1"/>
                                          </p:val>
                                        </p:tav>
                                      </p:tavLst>
                                    </p:anim>
                                    <p:anim calcmode="lin" valueType="num">
                                      <p:cBhvr>
                                        <p:cTn id="43" dur="50" tmFilter="0, 0; 0.125,0.2665; 0.25,0.4; 0.375,0.465; 0.5,0.5;  0.625,0.535; 0.75,0.6; 0.875,0.7335; 1,1">
                                          <p:stCondLst>
                                            <p:cond delay="199"/>
                                          </p:stCondLst>
                                        </p:cTn>
                                        <p:tgtEl>
                                          <p:spTgt spid="48"/>
                                        </p:tgtEl>
                                        <p:attrNameLst>
                                          <p:attrName>ppt_y</p:attrName>
                                        </p:attrNameLst>
                                      </p:cBhvr>
                                      <p:tavLst>
                                        <p:tav tm="0" fmla="#ppt_y-sin(pi*$)/27">
                                          <p:val>
                                            <p:fltVal val="0"/>
                                          </p:val>
                                        </p:tav>
                                        <p:tav tm="100000">
                                          <p:val>
                                            <p:fltVal val="1"/>
                                          </p:val>
                                        </p:tav>
                                      </p:tavLst>
                                    </p:anim>
                                    <p:anim calcmode="lin" valueType="num">
                                      <p:cBhvr>
                                        <p:cTn id="44" dur="25" tmFilter="0, 0; 0.125,0.2665; 0.25,0.4; 0.375,0.465; 0.5,0.5;  0.625,0.535; 0.75,0.6; 0.875,0.7335; 1,1">
                                          <p:stCondLst>
                                            <p:cond delay="248"/>
                                          </p:stCondLst>
                                        </p:cTn>
                                        <p:tgtEl>
                                          <p:spTgt spid="48"/>
                                        </p:tgtEl>
                                        <p:attrNameLst>
                                          <p:attrName>ppt_y</p:attrName>
                                        </p:attrNameLst>
                                      </p:cBhvr>
                                      <p:tavLst>
                                        <p:tav tm="0" fmla="#ppt_y-sin(pi*$)/81">
                                          <p:val>
                                            <p:fltVal val="0"/>
                                          </p:val>
                                        </p:tav>
                                        <p:tav tm="100000">
                                          <p:val>
                                            <p:fltVal val="1"/>
                                          </p:val>
                                        </p:tav>
                                      </p:tavLst>
                                    </p:anim>
                                    <p:animScale>
                                      <p:cBhvr>
                                        <p:cTn id="45" dur="4">
                                          <p:stCondLst>
                                            <p:cond delay="98"/>
                                          </p:stCondLst>
                                        </p:cTn>
                                        <p:tgtEl>
                                          <p:spTgt spid="48"/>
                                        </p:tgtEl>
                                      </p:cBhvr>
                                      <p:to x="100000" y="60000"/>
                                    </p:animScale>
                                    <p:animScale>
                                      <p:cBhvr>
                                        <p:cTn id="46" dur="25" decel="50000">
                                          <p:stCondLst>
                                            <p:cond delay="101"/>
                                          </p:stCondLst>
                                        </p:cTn>
                                        <p:tgtEl>
                                          <p:spTgt spid="48"/>
                                        </p:tgtEl>
                                      </p:cBhvr>
                                      <p:to x="100000" y="100000"/>
                                    </p:animScale>
                                    <p:animScale>
                                      <p:cBhvr>
                                        <p:cTn id="47" dur="4">
                                          <p:stCondLst>
                                            <p:cond delay="197"/>
                                          </p:stCondLst>
                                        </p:cTn>
                                        <p:tgtEl>
                                          <p:spTgt spid="48"/>
                                        </p:tgtEl>
                                      </p:cBhvr>
                                      <p:to x="100000" y="80000"/>
                                    </p:animScale>
                                    <p:animScale>
                                      <p:cBhvr>
                                        <p:cTn id="48" dur="25" decel="50000">
                                          <p:stCondLst>
                                            <p:cond delay="201"/>
                                          </p:stCondLst>
                                        </p:cTn>
                                        <p:tgtEl>
                                          <p:spTgt spid="48"/>
                                        </p:tgtEl>
                                      </p:cBhvr>
                                      <p:to x="100000" y="100000"/>
                                    </p:animScale>
                                    <p:animScale>
                                      <p:cBhvr>
                                        <p:cTn id="49" dur="4">
                                          <p:stCondLst>
                                            <p:cond delay="246"/>
                                          </p:stCondLst>
                                        </p:cTn>
                                        <p:tgtEl>
                                          <p:spTgt spid="48"/>
                                        </p:tgtEl>
                                      </p:cBhvr>
                                      <p:to x="100000" y="90000"/>
                                    </p:animScale>
                                    <p:animScale>
                                      <p:cBhvr>
                                        <p:cTn id="50" dur="25" decel="50000">
                                          <p:stCondLst>
                                            <p:cond delay="250"/>
                                          </p:stCondLst>
                                        </p:cTn>
                                        <p:tgtEl>
                                          <p:spTgt spid="48"/>
                                        </p:tgtEl>
                                      </p:cBhvr>
                                      <p:to x="100000" y="100000"/>
                                    </p:animScale>
                                    <p:animScale>
                                      <p:cBhvr>
                                        <p:cTn id="51" dur="4">
                                          <p:stCondLst>
                                            <p:cond delay="271"/>
                                          </p:stCondLst>
                                        </p:cTn>
                                        <p:tgtEl>
                                          <p:spTgt spid="48"/>
                                        </p:tgtEl>
                                      </p:cBhvr>
                                      <p:to x="100000" y="95000"/>
                                    </p:animScale>
                                    <p:animScale>
                                      <p:cBhvr>
                                        <p:cTn id="52" dur="25" decel="50000">
                                          <p:stCondLst>
                                            <p:cond delay="275"/>
                                          </p:stCondLst>
                                        </p:cTn>
                                        <p:tgtEl>
                                          <p:spTgt spid="48"/>
                                        </p:tgtEl>
                                      </p:cBhvr>
                                      <p:to x="100000" y="100000"/>
                                    </p:animScale>
                                  </p:childTnLst>
                                </p:cTn>
                              </p:par>
                            </p:childTnLst>
                          </p:cTn>
                        </p:par>
                        <p:par>
                          <p:cTn id="53" fill="hold">
                            <p:stCondLst>
                              <p:cond delay="2950"/>
                            </p:stCondLst>
                            <p:childTnLst>
                              <p:par>
                                <p:cTn id="54" presetID="26"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down)">
                                      <p:cBhvr>
                                        <p:cTn id="56" dur="87">
                                          <p:stCondLst>
                                            <p:cond delay="0"/>
                                          </p:stCondLst>
                                        </p:cTn>
                                        <p:tgtEl>
                                          <p:spTgt spid="50"/>
                                        </p:tgtEl>
                                      </p:cBhvr>
                                    </p:animEffect>
                                    <p:anim calcmode="lin" valueType="num">
                                      <p:cBhvr>
                                        <p:cTn id="57" dur="273"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8" dur="100"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9" dur="100" tmFilter="0, 0; 0.125,0.2665; 0.25,0.4; 0.375,0.465; 0.5,0.5;  0.625,0.535; 0.75,0.6; 0.875,0.7335; 1,1">
                                          <p:stCondLst>
                                            <p:cond delay="100"/>
                                          </p:stCondLst>
                                        </p:cTn>
                                        <p:tgtEl>
                                          <p:spTgt spid="50"/>
                                        </p:tgtEl>
                                        <p:attrNameLst>
                                          <p:attrName>ppt_y</p:attrName>
                                        </p:attrNameLst>
                                      </p:cBhvr>
                                      <p:tavLst>
                                        <p:tav tm="0" fmla="#ppt_y-sin(pi*$)/9">
                                          <p:val>
                                            <p:fltVal val="0"/>
                                          </p:val>
                                        </p:tav>
                                        <p:tav tm="100000">
                                          <p:val>
                                            <p:fltVal val="1"/>
                                          </p:val>
                                        </p:tav>
                                      </p:tavLst>
                                    </p:anim>
                                    <p:anim calcmode="lin" valueType="num">
                                      <p:cBhvr>
                                        <p:cTn id="60" dur="50" tmFilter="0, 0; 0.125,0.2665; 0.25,0.4; 0.375,0.465; 0.5,0.5;  0.625,0.535; 0.75,0.6; 0.875,0.7335; 1,1">
                                          <p:stCondLst>
                                            <p:cond delay="199"/>
                                          </p:stCondLst>
                                        </p:cTn>
                                        <p:tgtEl>
                                          <p:spTgt spid="50"/>
                                        </p:tgtEl>
                                        <p:attrNameLst>
                                          <p:attrName>ppt_y</p:attrName>
                                        </p:attrNameLst>
                                      </p:cBhvr>
                                      <p:tavLst>
                                        <p:tav tm="0" fmla="#ppt_y-sin(pi*$)/27">
                                          <p:val>
                                            <p:fltVal val="0"/>
                                          </p:val>
                                        </p:tav>
                                        <p:tav tm="100000">
                                          <p:val>
                                            <p:fltVal val="1"/>
                                          </p:val>
                                        </p:tav>
                                      </p:tavLst>
                                    </p:anim>
                                    <p:anim calcmode="lin" valueType="num">
                                      <p:cBhvr>
                                        <p:cTn id="61" dur="25" tmFilter="0, 0; 0.125,0.2665; 0.25,0.4; 0.375,0.465; 0.5,0.5;  0.625,0.535; 0.75,0.6; 0.875,0.7335; 1,1">
                                          <p:stCondLst>
                                            <p:cond delay="248"/>
                                          </p:stCondLst>
                                        </p:cTn>
                                        <p:tgtEl>
                                          <p:spTgt spid="50"/>
                                        </p:tgtEl>
                                        <p:attrNameLst>
                                          <p:attrName>ppt_y</p:attrName>
                                        </p:attrNameLst>
                                      </p:cBhvr>
                                      <p:tavLst>
                                        <p:tav tm="0" fmla="#ppt_y-sin(pi*$)/81">
                                          <p:val>
                                            <p:fltVal val="0"/>
                                          </p:val>
                                        </p:tav>
                                        <p:tav tm="100000">
                                          <p:val>
                                            <p:fltVal val="1"/>
                                          </p:val>
                                        </p:tav>
                                      </p:tavLst>
                                    </p:anim>
                                    <p:animScale>
                                      <p:cBhvr>
                                        <p:cTn id="62" dur="4">
                                          <p:stCondLst>
                                            <p:cond delay="98"/>
                                          </p:stCondLst>
                                        </p:cTn>
                                        <p:tgtEl>
                                          <p:spTgt spid="50"/>
                                        </p:tgtEl>
                                      </p:cBhvr>
                                      <p:to x="100000" y="60000"/>
                                    </p:animScale>
                                    <p:animScale>
                                      <p:cBhvr>
                                        <p:cTn id="63" dur="25" decel="50000">
                                          <p:stCondLst>
                                            <p:cond delay="101"/>
                                          </p:stCondLst>
                                        </p:cTn>
                                        <p:tgtEl>
                                          <p:spTgt spid="50"/>
                                        </p:tgtEl>
                                      </p:cBhvr>
                                      <p:to x="100000" y="100000"/>
                                    </p:animScale>
                                    <p:animScale>
                                      <p:cBhvr>
                                        <p:cTn id="64" dur="4">
                                          <p:stCondLst>
                                            <p:cond delay="197"/>
                                          </p:stCondLst>
                                        </p:cTn>
                                        <p:tgtEl>
                                          <p:spTgt spid="50"/>
                                        </p:tgtEl>
                                      </p:cBhvr>
                                      <p:to x="100000" y="80000"/>
                                    </p:animScale>
                                    <p:animScale>
                                      <p:cBhvr>
                                        <p:cTn id="65" dur="25" decel="50000">
                                          <p:stCondLst>
                                            <p:cond delay="201"/>
                                          </p:stCondLst>
                                        </p:cTn>
                                        <p:tgtEl>
                                          <p:spTgt spid="50"/>
                                        </p:tgtEl>
                                      </p:cBhvr>
                                      <p:to x="100000" y="100000"/>
                                    </p:animScale>
                                    <p:animScale>
                                      <p:cBhvr>
                                        <p:cTn id="66" dur="4">
                                          <p:stCondLst>
                                            <p:cond delay="246"/>
                                          </p:stCondLst>
                                        </p:cTn>
                                        <p:tgtEl>
                                          <p:spTgt spid="50"/>
                                        </p:tgtEl>
                                      </p:cBhvr>
                                      <p:to x="100000" y="90000"/>
                                    </p:animScale>
                                    <p:animScale>
                                      <p:cBhvr>
                                        <p:cTn id="67" dur="25" decel="50000">
                                          <p:stCondLst>
                                            <p:cond delay="250"/>
                                          </p:stCondLst>
                                        </p:cTn>
                                        <p:tgtEl>
                                          <p:spTgt spid="50"/>
                                        </p:tgtEl>
                                      </p:cBhvr>
                                      <p:to x="100000" y="100000"/>
                                    </p:animScale>
                                    <p:animScale>
                                      <p:cBhvr>
                                        <p:cTn id="68" dur="4">
                                          <p:stCondLst>
                                            <p:cond delay="271"/>
                                          </p:stCondLst>
                                        </p:cTn>
                                        <p:tgtEl>
                                          <p:spTgt spid="50"/>
                                        </p:tgtEl>
                                      </p:cBhvr>
                                      <p:to x="100000" y="95000"/>
                                    </p:animScale>
                                    <p:animScale>
                                      <p:cBhvr>
                                        <p:cTn id="69" dur="25" decel="50000">
                                          <p:stCondLst>
                                            <p:cond delay="275"/>
                                          </p:stCondLst>
                                        </p:cTn>
                                        <p:tgtEl>
                                          <p:spTgt spid="50"/>
                                        </p:tgtEl>
                                      </p:cBhvr>
                                      <p:to x="100000" y="100000"/>
                                    </p:animScale>
                                  </p:childTnLst>
                                </p:cTn>
                              </p:par>
                            </p:childTnLst>
                          </p:cTn>
                        </p:par>
                        <p:par>
                          <p:cTn id="70" fill="hold">
                            <p:stCondLst>
                              <p:cond delay="3250"/>
                            </p:stCondLst>
                            <p:childTnLst>
                              <p:par>
                                <p:cTn id="71" presetID="26" presetClass="entr" presetSubtype="0"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down)">
                                      <p:cBhvr>
                                        <p:cTn id="73" dur="87">
                                          <p:stCondLst>
                                            <p:cond delay="0"/>
                                          </p:stCondLst>
                                        </p:cTn>
                                        <p:tgtEl>
                                          <p:spTgt spid="47"/>
                                        </p:tgtEl>
                                      </p:cBhvr>
                                    </p:animEffect>
                                    <p:anim calcmode="lin" valueType="num">
                                      <p:cBhvr>
                                        <p:cTn id="74" dur="273"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75" dur="100"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76" dur="100" tmFilter="0, 0; 0.125,0.2665; 0.25,0.4; 0.375,0.465; 0.5,0.5;  0.625,0.535; 0.75,0.6; 0.875,0.7335; 1,1">
                                          <p:stCondLst>
                                            <p:cond delay="100"/>
                                          </p:stCondLst>
                                        </p:cTn>
                                        <p:tgtEl>
                                          <p:spTgt spid="47"/>
                                        </p:tgtEl>
                                        <p:attrNameLst>
                                          <p:attrName>ppt_y</p:attrName>
                                        </p:attrNameLst>
                                      </p:cBhvr>
                                      <p:tavLst>
                                        <p:tav tm="0" fmla="#ppt_y-sin(pi*$)/9">
                                          <p:val>
                                            <p:fltVal val="0"/>
                                          </p:val>
                                        </p:tav>
                                        <p:tav tm="100000">
                                          <p:val>
                                            <p:fltVal val="1"/>
                                          </p:val>
                                        </p:tav>
                                      </p:tavLst>
                                    </p:anim>
                                    <p:anim calcmode="lin" valueType="num">
                                      <p:cBhvr>
                                        <p:cTn id="77" dur="50" tmFilter="0, 0; 0.125,0.2665; 0.25,0.4; 0.375,0.465; 0.5,0.5;  0.625,0.535; 0.75,0.6; 0.875,0.7335; 1,1">
                                          <p:stCondLst>
                                            <p:cond delay="199"/>
                                          </p:stCondLst>
                                        </p:cTn>
                                        <p:tgtEl>
                                          <p:spTgt spid="47"/>
                                        </p:tgtEl>
                                        <p:attrNameLst>
                                          <p:attrName>ppt_y</p:attrName>
                                        </p:attrNameLst>
                                      </p:cBhvr>
                                      <p:tavLst>
                                        <p:tav tm="0" fmla="#ppt_y-sin(pi*$)/27">
                                          <p:val>
                                            <p:fltVal val="0"/>
                                          </p:val>
                                        </p:tav>
                                        <p:tav tm="100000">
                                          <p:val>
                                            <p:fltVal val="1"/>
                                          </p:val>
                                        </p:tav>
                                      </p:tavLst>
                                    </p:anim>
                                    <p:anim calcmode="lin" valueType="num">
                                      <p:cBhvr>
                                        <p:cTn id="78" dur="25" tmFilter="0, 0; 0.125,0.2665; 0.25,0.4; 0.375,0.465; 0.5,0.5;  0.625,0.535; 0.75,0.6; 0.875,0.7335; 1,1">
                                          <p:stCondLst>
                                            <p:cond delay="248"/>
                                          </p:stCondLst>
                                        </p:cTn>
                                        <p:tgtEl>
                                          <p:spTgt spid="47"/>
                                        </p:tgtEl>
                                        <p:attrNameLst>
                                          <p:attrName>ppt_y</p:attrName>
                                        </p:attrNameLst>
                                      </p:cBhvr>
                                      <p:tavLst>
                                        <p:tav tm="0" fmla="#ppt_y-sin(pi*$)/81">
                                          <p:val>
                                            <p:fltVal val="0"/>
                                          </p:val>
                                        </p:tav>
                                        <p:tav tm="100000">
                                          <p:val>
                                            <p:fltVal val="1"/>
                                          </p:val>
                                        </p:tav>
                                      </p:tavLst>
                                    </p:anim>
                                    <p:animScale>
                                      <p:cBhvr>
                                        <p:cTn id="79" dur="4">
                                          <p:stCondLst>
                                            <p:cond delay="98"/>
                                          </p:stCondLst>
                                        </p:cTn>
                                        <p:tgtEl>
                                          <p:spTgt spid="47"/>
                                        </p:tgtEl>
                                      </p:cBhvr>
                                      <p:to x="100000" y="60000"/>
                                    </p:animScale>
                                    <p:animScale>
                                      <p:cBhvr>
                                        <p:cTn id="80" dur="25" decel="50000">
                                          <p:stCondLst>
                                            <p:cond delay="101"/>
                                          </p:stCondLst>
                                        </p:cTn>
                                        <p:tgtEl>
                                          <p:spTgt spid="47"/>
                                        </p:tgtEl>
                                      </p:cBhvr>
                                      <p:to x="100000" y="100000"/>
                                    </p:animScale>
                                    <p:animScale>
                                      <p:cBhvr>
                                        <p:cTn id="81" dur="4">
                                          <p:stCondLst>
                                            <p:cond delay="197"/>
                                          </p:stCondLst>
                                        </p:cTn>
                                        <p:tgtEl>
                                          <p:spTgt spid="47"/>
                                        </p:tgtEl>
                                      </p:cBhvr>
                                      <p:to x="100000" y="80000"/>
                                    </p:animScale>
                                    <p:animScale>
                                      <p:cBhvr>
                                        <p:cTn id="82" dur="25" decel="50000">
                                          <p:stCondLst>
                                            <p:cond delay="201"/>
                                          </p:stCondLst>
                                        </p:cTn>
                                        <p:tgtEl>
                                          <p:spTgt spid="47"/>
                                        </p:tgtEl>
                                      </p:cBhvr>
                                      <p:to x="100000" y="100000"/>
                                    </p:animScale>
                                    <p:animScale>
                                      <p:cBhvr>
                                        <p:cTn id="83" dur="4">
                                          <p:stCondLst>
                                            <p:cond delay="246"/>
                                          </p:stCondLst>
                                        </p:cTn>
                                        <p:tgtEl>
                                          <p:spTgt spid="47"/>
                                        </p:tgtEl>
                                      </p:cBhvr>
                                      <p:to x="100000" y="90000"/>
                                    </p:animScale>
                                    <p:animScale>
                                      <p:cBhvr>
                                        <p:cTn id="84" dur="25" decel="50000">
                                          <p:stCondLst>
                                            <p:cond delay="250"/>
                                          </p:stCondLst>
                                        </p:cTn>
                                        <p:tgtEl>
                                          <p:spTgt spid="47"/>
                                        </p:tgtEl>
                                      </p:cBhvr>
                                      <p:to x="100000" y="100000"/>
                                    </p:animScale>
                                    <p:animScale>
                                      <p:cBhvr>
                                        <p:cTn id="85" dur="4">
                                          <p:stCondLst>
                                            <p:cond delay="271"/>
                                          </p:stCondLst>
                                        </p:cTn>
                                        <p:tgtEl>
                                          <p:spTgt spid="47"/>
                                        </p:tgtEl>
                                      </p:cBhvr>
                                      <p:to x="100000" y="95000"/>
                                    </p:animScale>
                                    <p:animScale>
                                      <p:cBhvr>
                                        <p:cTn id="86" dur="25" decel="50000">
                                          <p:stCondLst>
                                            <p:cond delay="275"/>
                                          </p:stCondLst>
                                        </p:cTn>
                                        <p:tgtEl>
                                          <p:spTgt spid="47"/>
                                        </p:tgtEl>
                                      </p:cBhvr>
                                      <p:to x="100000" y="100000"/>
                                    </p:animScale>
                                  </p:childTnLst>
                                </p:cTn>
                              </p:par>
                            </p:childTnLst>
                          </p:cTn>
                        </p:par>
                        <p:par>
                          <p:cTn id="87" fill="hold">
                            <p:stCondLst>
                              <p:cond delay="3550"/>
                            </p:stCondLst>
                            <p:childTnLst>
                              <p:par>
                                <p:cTn id="88" presetID="26" presetClass="entr" presetSubtype="0"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down)">
                                      <p:cBhvr>
                                        <p:cTn id="90" dur="87">
                                          <p:stCondLst>
                                            <p:cond delay="0"/>
                                          </p:stCondLst>
                                        </p:cTn>
                                        <p:tgtEl>
                                          <p:spTgt spid="49"/>
                                        </p:tgtEl>
                                      </p:cBhvr>
                                    </p:animEffect>
                                    <p:anim calcmode="lin" valueType="num">
                                      <p:cBhvr>
                                        <p:cTn id="91" dur="273"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92" dur="100"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93" dur="100" tmFilter="0, 0; 0.125,0.2665; 0.25,0.4; 0.375,0.465; 0.5,0.5;  0.625,0.535; 0.75,0.6; 0.875,0.7335; 1,1">
                                          <p:stCondLst>
                                            <p:cond delay="100"/>
                                          </p:stCondLst>
                                        </p:cTn>
                                        <p:tgtEl>
                                          <p:spTgt spid="49"/>
                                        </p:tgtEl>
                                        <p:attrNameLst>
                                          <p:attrName>ppt_y</p:attrName>
                                        </p:attrNameLst>
                                      </p:cBhvr>
                                      <p:tavLst>
                                        <p:tav tm="0" fmla="#ppt_y-sin(pi*$)/9">
                                          <p:val>
                                            <p:fltVal val="0"/>
                                          </p:val>
                                        </p:tav>
                                        <p:tav tm="100000">
                                          <p:val>
                                            <p:fltVal val="1"/>
                                          </p:val>
                                        </p:tav>
                                      </p:tavLst>
                                    </p:anim>
                                    <p:anim calcmode="lin" valueType="num">
                                      <p:cBhvr>
                                        <p:cTn id="94" dur="50" tmFilter="0, 0; 0.125,0.2665; 0.25,0.4; 0.375,0.465; 0.5,0.5;  0.625,0.535; 0.75,0.6; 0.875,0.7335; 1,1">
                                          <p:stCondLst>
                                            <p:cond delay="199"/>
                                          </p:stCondLst>
                                        </p:cTn>
                                        <p:tgtEl>
                                          <p:spTgt spid="49"/>
                                        </p:tgtEl>
                                        <p:attrNameLst>
                                          <p:attrName>ppt_y</p:attrName>
                                        </p:attrNameLst>
                                      </p:cBhvr>
                                      <p:tavLst>
                                        <p:tav tm="0" fmla="#ppt_y-sin(pi*$)/27">
                                          <p:val>
                                            <p:fltVal val="0"/>
                                          </p:val>
                                        </p:tav>
                                        <p:tav tm="100000">
                                          <p:val>
                                            <p:fltVal val="1"/>
                                          </p:val>
                                        </p:tav>
                                      </p:tavLst>
                                    </p:anim>
                                    <p:anim calcmode="lin" valueType="num">
                                      <p:cBhvr>
                                        <p:cTn id="95" dur="25" tmFilter="0, 0; 0.125,0.2665; 0.25,0.4; 0.375,0.465; 0.5,0.5;  0.625,0.535; 0.75,0.6; 0.875,0.7335; 1,1">
                                          <p:stCondLst>
                                            <p:cond delay="248"/>
                                          </p:stCondLst>
                                        </p:cTn>
                                        <p:tgtEl>
                                          <p:spTgt spid="49"/>
                                        </p:tgtEl>
                                        <p:attrNameLst>
                                          <p:attrName>ppt_y</p:attrName>
                                        </p:attrNameLst>
                                      </p:cBhvr>
                                      <p:tavLst>
                                        <p:tav tm="0" fmla="#ppt_y-sin(pi*$)/81">
                                          <p:val>
                                            <p:fltVal val="0"/>
                                          </p:val>
                                        </p:tav>
                                        <p:tav tm="100000">
                                          <p:val>
                                            <p:fltVal val="1"/>
                                          </p:val>
                                        </p:tav>
                                      </p:tavLst>
                                    </p:anim>
                                    <p:animScale>
                                      <p:cBhvr>
                                        <p:cTn id="96" dur="4">
                                          <p:stCondLst>
                                            <p:cond delay="98"/>
                                          </p:stCondLst>
                                        </p:cTn>
                                        <p:tgtEl>
                                          <p:spTgt spid="49"/>
                                        </p:tgtEl>
                                      </p:cBhvr>
                                      <p:to x="100000" y="60000"/>
                                    </p:animScale>
                                    <p:animScale>
                                      <p:cBhvr>
                                        <p:cTn id="97" dur="25" decel="50000">
                                          <p:stCondLst>
                                            <p:cond delay="101"/>
                                          </p:stCondLst>
                                        </p:cTn>
                                        <p:tgtEl>
                                          <p:spTgt spid="49"/>
                                        </p:tgtEl>
                                      </p:cBhvr>
                                      <p:to x="100000" y="100000"/>
                                    </p:animScale>
                                    <p:animScale>
                                      <p:cBhvr>
                                        <p:cTn id="98" dur="4">
                                          <p:stCondLst>
                                            <p:cond delay="197"/>
                                          </p:stCondLst>
                                        </p:cTn>
                                        <p:tgtEl>
                                          <p:spTgt spid="49"/>
                                        </p:tgtEl>
                                      </p:cBhvr>
                                      <p:to x="100000" y="80000"/>
                                    </p:animScale>
                                    <p:animScale>
                                      <p:cBhvr>
                                        <p:cTn id="99" dur="25" decel="50000">
                                          <p:stCondLst>
                                            <p:cond delay="201"/>
                                          </p:stCondLst>
                                        </p:cTn>
                                        <p:tgtEl>
                                          <p:spTgt spid="49"/>
                                        </p:tgtEl>
                                      </p:cBhvr>
                                      <p:to x="100000" y="100000"/>
                                    </p:animScale>
                                    <p:animScale>
                                      <p:cBhvr>
                                        <p:cTn id="100" dur="4">
                                          <p:stCondLst>
                                            <p:cond delay="246"/>
                                          </p:stCondLst>
                                        </p:cTn>
                                        <p:tgtEl>
                                          <p:spTgt spid="49"/>
                                        </p:tgtEl>
                                      </p:cBhvr>
                                      <p:to x="100000" y="90000"/>
                                    </p:animScale>
                                    <p:animScale>
                                      <p:cBhvr>
                                        <p:cTn id="101" dur="25" decel="50000">
                                          <p:stCondLst>
                                            <p:cond delay="250"/>
                                          </p:stCondLst>
                                        </p:cTn>
                                        <p:tgtEl>
                                          <p:spTgt spid="49"/>
                                        </p:tgtEl>
                                      </p:cBhvr>
                                      <p:to x="100000" y="100000"/>
                                    </p:animScale>
                                    <p:animScale>
                                      <p:cBhvr>
                                        <p:cTn id="102" dur="4">
                                          <p:stCondLst>
                                            <p:cond delay="271"/>
                                          </p:stCondLst>
                                        </p:cTn>
                                        <p:tgtEl>
                                          <p:spTgt spid="49"/>
                                        </p:tgtEl>
                                      </p:cBhvr>
                                      <p:to x="100000" y="95000"/>
                                    </p:animScale>
                                    <p:animScale>
                                      <p:cBhvr>
                                        <p:cTn id="103" dur="25" decel="50000">
                                          <p:stCondLst>
                                            <p:cond delay="275"/>
                                          </p:stCondLst>
                                        </p:cTn>
                                        <p:tgtEl>
                                          <p:spTgt spid="49"/>
                                        </p:tgtEl>
                                      </p:cBhvr>
                                      <p:to x="100000" y="100000"/>
                                    </p:animScale>
                                  </p:childTnLst>
                                </p:cTn>
                              </p:par>
                            </p:childTnLst>
                          </p:cTn>
                        </p:par>
                        <p:par>
                          <p:cTn id="104" fill="hold">
                            <p:stCondLst>
                              <p:cond delay="385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51"/>
                                        </p:tgtEl>
                                        <p:attrNameLst>
                                          <p:attrName>style.visibility</p:attrName>
                                        </p:attrNameLst>
                                      </p:cBhvr>
                                      <p:to>
                                        <p:strVal val="visible"/>
                                      </p:to>
                                    </p:set>
                                    <p:anim calcmode="lin" valueType="num">
                                      <p:cBhvr>
                                        <p:cTn id="107" dur="3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08" dur="300" fill="hold"/>
                                        <p:tgtEl>
                                          <p:spTgt spid="51"/>
                                        </p:tgtEl>
                                        <p:attrNameLst>
                                          <p:attrName>ppt_y</p:attrName>
                                        </p:attrNameLst>
                                      </p:cBhvr>
                                      <p:tavLst>
                                        <p:tav tm="0">
                                          <p:val>
                                            <p:strVal val="#ppt_y"/>
                                          </p:val>
                                        </p:tav>
                                        <p:tav tm="100000">
                                          <p:val>
                                            <p:strVal val="#ppt_y"/>
                                          </p:val>
                                        </p:tav>
                                      </p:tavLst>
                                    </p:anim>
                                    <p:anim calcmode="lin" valueType="num">
                                      <p:cBhvr>
                                        <p:cTn id="109" dur="3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10" dur="3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300" tmFilter="0,0; .5, 1; 1, 1"/>
                                        <p:tgtEl>
                                          <p:spTgt spid="51"/>
                                        </p:tgtEl>
                                      </p:cBhvr>
                                    </p:animEffect>
                                  </p:childTnLst>
                                </p:cTn>
                              </p:par>
                            </p:childTnLst>
                          </p:cTn>
                        </p:par>
                        <p:par>
                          <p:cTn id="112" fill="hold">
                            <p:stCondLst>
                              <p:cond delay="430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52"/>
                                        </p:tgtEl>
                                        <p:attrNameLst>
                                          <p:attrName>style.visibility</p:attrName>
                                        </p:attrNameLst>
                                      </p:cBhvr>
                                      <p:to>
                                        <p:strVal val="visible"/>
                                      </p:to>
                                    </p:set>
                                    <p:anim calcmode="lin" valueType="num">
                                      <p:cBhvr>
                                        <p:cTn id="115" dur="3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16" dur="300" fill="hold"/>
                                        <p:tgtEl>
                                          <p:spTgt spid="52"/>
                                        </p:tgtEl>
                                        <p:attrNameLst>
                                          <p:attrName>ppt_y</p:attrName>
                                        </p:attrNameLst>
                                      </p:cBhvr>
                                      <p:tavLst>
                                        <p:tav tm="0">
                                          <p:val>
                                            <p:strVal val="#ppt_y"/>
                                          </p:val>
                                        </p:tav>
                                        <p:tav tm="100000">
                                          <p:val>
                                            <p:strVal val="#ppt_y"/>
                                          </p:val>
                                        </p:tav>
                                      </p:tavLst>
                                    </p:anim>
                                    <p:anim calcmode="lin" valueType="num">
                                      <p:cBhvr>
                                        <p:cTn id="117" dur="3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18" dur="3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300" tmFilter="0,0; .5, 1; 1, 1"/>
                                        <p:tgtEl>
                                          <p:spTgt spid="52"/>
                                        </p:tgtEl>
                                      </p:cBhvr>
                                    </p:animEffect>
                                  </p:childTnLst>
                                </p:cTn>
                              </p:par>
                            </p:childTnLst>
                          </p:cTn>
                        </p:par>
                        <p:par>
                          <p:cTn id="120" fill="hold">
                            <p:stCondLst>
                              <p:cond delay="4750"/>
                            </p:stCondLst>
                            <p:childTnLst>
                              <p:par>
                                <p:cTn id="121" presetID="41" presetClass="entr" presetSubtype="0" fill="hold" grpId="0" nodeType="afterEffect">
                                  <p:stCondLst>
                                    <p:cond delay="0"/>
                                  </p:stCondLst>
                                  <p:iterate type="lt">
                                    <p:tmPct val="10000"/>
                                  </p:iterate>
                                  <p:childTnLst>
                                    <p:set>
                                      <p:cBhvr>
                                        <p:cTn id="122" dur="1" fill="hold">
                                          <p:stCondLst>
                                            <p:cond delay="0"/>
                                          </p:stCondLst>
                                        </p:cTn>
                                        <p:tgtEl>
                                          <p:spTgt spid="53"/>
                                        </p:tgtEl>
                                        <p:attrNameLst>
                                          <p:attrName>style.visibility</p:attrName>
                                        </p:attrNameLst>
                                      </p:cBhvr>
                                      <p:to>
                                        <p:strVal val="visible"/>
                                      </p:to>
                                    </p:set>
                                    <p:anim calcmode="lin" valueType="num">
                                      <p:cBhvr>
                                        <p:cTn id="123" dur="3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24" dur="300" fill="hold"/>
                                        <p:tgtEl>
                                          <p:spTgt spid="53"/>
                                        </p:tgtEl>
                                        <p:attrNameLst>
                                          <p:attrName>ppt_y</p:attrName>
                                        </p:attrNameLst>
                                      </p:cBhvr>
                                      <p:tavLst>
                                        <p:tav tm="0">
                                          <p:val>
                                            <p:strVal val="#ppt_y"/>
                                          </p:val>
                                        </p:tav>
                                        <p:tav tm="100000">
                                          <p:val>
                                            <p:strVal val="#ppt_y"/>
                                          </p:val>
                                        </p:tav>
                                      </p:tavLst>
                                    </p:anim>
                                    <p:anim calcmode="lin" valueType="num">
                                      <p:cBhvr>
                                        <p:cTn id="125" dur="3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26" dur="3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300" tmFilter="0,0; .5, 1; 1, 1"/>
                                        <p:tgtEl>
                                          <p:spTgt spid="53"/>
                                        </p:tgtEl>
                                      </p:cBhvr>
                                    </p:animEffect>
                                  </p:childTnLst>
                                </p:cTn>
                              </p:par>
                            </p:childTnLst>
                          </p:cTn>
                        </p:par>
                        <p:par>
                          <p:cTn id="128" fill="hold">
                            <p:stCondLst>
                              <p:cond delay="5200"/>
                            </p:stCondLst>
                            <p:childTnLst>
                              <p:par>
                                <p:cTn id="129" presetID="41" presetClass="entr" presetSubtype="0" fill="hold" grpId="0" nodeType="afterEffect">
                                  <p:stCondLst>
                                    <p:cond delay="0"/>
                                  </p:stCondLst>
                                  <p:iterate type="lt">
                                    <p:tmPct val="10000"/>
                                  </p:iterate>
                                  <p:childTnLst>
                                    <p:set>
                                      <p:cBhvr>
                                        <p:cTn id="130" dur="1" fill="hold">
                                          <p:stCondLst>
                                            <p:cond delay="0"/>
                                          </p:stCondLst>
                                        </p:cTn>
                                        <p:tgtEl>
                                          <p:spTgt spid="54"/>
                                        </p:tgtEl>
                                        <p:attrNameLst>
                                          <p:attrName>style.visibility</p:attrName>
                                        </p:attrNameLst>
                                      </p:cBhvr>
                                      <p:to>
                                        <p:strVal val="visible"/>
                                      </p:to>
                                    </p:set>
                                    <p:anim calcmode="lin" valueType="num">
                                      <p:cBhvr>
                                        <p:cTn id="131" dur="3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32" dur="300" fill="hold"/>
                                        <p:tgtEl>
                                          <p:spTgt spid="54"/>
                                        </p:tgtEl>
                                        <p:attrNameLst>
                                          <p:attrName>ppt_y</p:attrName>
                                        </p:attrNameLst>
                                      </p:cBhvr>
                                      <p:tavLst>
                                        <p:tav tm="0">
                                          <p:val>
                                            <p:strVal val="#ppt_y"/>
                                          </p:val>
                                        </p:tav>
                                        <p:tav tm="100000">
                                          <p:val>
                                            <p:strVal val="#ppt_y"/>
                                          </p:val>
                                        </p:tav>
                                      </p:tavLst>
                                    </p:anim>
                                    <p:anim calcmode="lin" valueType="num">
                                      <p:cBhvr>
                                        <p:cTn id="133" dur="3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34" dur="3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300" tmFilter="0,0; .5, 1; 1, 1"/>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1" grpId="0" animBg="1"/>
      <p:bldP spid="52" grpId="0" animBg="1"/>
      <p:bldP spid="53" grpId="0" animBg="1"/>
      <p:bldP spid="54"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058" y="475916"/>
            <a:ext cx="2776756" cy="1960441"/>
          </a:xfrm>
          <a:prstGeom prst="rect">
            <a:avLst/>
          </a:prstGeom>
        </p:spPr>
      </p:pic>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18581"/>
          <a:stretch/>
        </p:blipFill>
        <p:spPr>
          <a:xfrm flipV="1">
            <a:off x="5005186" y="-1"/>
            <a:ext cx="4149700" cy="4376057"/>
          </a:xfrm>
          <a:prstGeom prst="rect">
            <a:avLst/>
          </a:prstGeom>
        </p:spPr>
      </p:pic>
      <p:pic>
        <p:nvPicPr>
          <p:cNvPr id="9" name="图片 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18581"/>
          <a:stretch/>
        </p:blipFill>
        <p:spPr>
          <a:xfrm flipH="1" flipV="1">
            <a:off x="0" y="0"/>
            <a:ext cx="4149700" cy="4376057"/>
          </a:xfrm>
          <a:prstGeom prst="rect">
            <a:avLst/>
          </a:prstGeom>
        </p:spPr>
      </p:pic>
      <p:sp>
        <p:nvSpPr>
          <p:cNvPr id="13" name="TextBox 27"/>
          <p:cNvSpPr txBox="1"/>
          <p:nvPr/>
        </p:nvSpPr>
        <p:spPr>
          <a:xfrm>
            <a:off x="3702156" y="2773773"/>
            <a:ext cx="1908414" cy="276999"/>
          </a:xfrm>
          <a:prstGeom prst="rect">
            <a:avLst/>
          </a:prstGeom>
          <a:noFill/>
        </p:spPr>
        <p:txBody>
          <a:bodyPr wrap="square">
            <a:spAutoFit/>
          </a:bodyPr>
          <a:lstStyle/>
          <a:p>
            <a:pPr algn="ctr">
              <a:defRPr/>
            </a:pPr>
            <a:r>
              <a:rPr lang="zh-CN" altLang="en-US" sz="1200" dirty="0">
                <a:solidFill>
                  <a:schemeClr val="bg1"/>
                </a:solidFill>
                <a:latin typeface="微软雅黑" panose="020B0503020204020204" pitchFamily="34" charset="-122"/>
                <a:ea typeface="微软雅黑" panose="020B0503020204020204" pitchFamily="34" charset="-122"/>
              </a:rPr>
              <a:t>点击添加文字副标题内容</a:t>
            </a:r>
          </a:p>
        </p:txBody>
      </p:sp>
      <p:sp>
        <p:nvSpPr>
          <p:cNvPr id="14" name="TextBox 2"/>
          <p:cNvSpPr txBox="1">
            <a:spLocks noChangeArrowheads="1"/>
          </p:cNvSpPr>
          <p:nvPr/>
        </p:nvSpPr>
        <p:spPr bwMode="auto">
          <a:xfrm>
            <a:off x="3332924" y="2228280"/>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zh-CN" altLang="en-US" sz="3200" b="1" dirty="0" smtClean="0">
                <a:solidFill>
                  <a:schemeClr val="bg1"/>
                </a:solidFill>
                <a:latin typeface="微软雅黑" panose="020B0503020204020204" pitchFamily="34" charset="-122"/>
                <a:ea typeface="微软雅黑" panose="020B0503020204020204" pitchFamily="34" charset="-122"/>
              </a:rPr>
              <a:t>感谢您的观看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462989" y="3090054"/>
            <a:ext cx="2398825" cy="1501626"/>
          </a:xfrm>
          <a:prstGeom prst="rect">
            <a:avLst/>
          </a:prstGeom>
        </p:spPr>
      </p:pic>
      <p:pic>
        <p:nvPicPr>
          <p:cNvPr id="6" name="图片 5"/>
          <p:cNvPicPr>
            <a:picLocks noChangeAspect="1"/>
          </p:cNvPicPr>
          <p:nvPr/>
        </p:nvPicPr>
        <p:blipFill>
          <a:blip r:embed="rId8"/>
          <a:stretch>
            <a:fillRect/>
          </a:stretch>
        </p:blipFill>
        <p:spPr>
          <a:xfrm>
            <a:off x="7146793" y="502717"/>
            <a:ext cx="1335140" cy="2017951"/>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2420" y="2927877"/>
            <a:ext cx="2437185" cy="2215623"/>
          </a:xfrm>
          <a:prstGeom prst="rect">
            <a:avLst/>
          </a:prstGeom>
        </p:spPr>
      </p:pic>
      <p:pic>
        <p:nvPicPr>
          <p:cNvPr id="15"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8049" y="1666114"/>
            <a:ext cx="2966891" cy="2769315"/>
          </a:xfrm>
          <a:prstGeom prst="rect">
            <a:avLst/>
          </a:prstGeom>
        </p:spPr>
      </p:pic>
    </p:spTree>
    <p:extLst>
      <p:ext uri="{BB962C8B-B14F-4D97-AF65-F5344CB8AC3E}">
        <p14:creationId xmlns:p14="http://schemas.microsoft.com/office/powerpoint/2010/main" val="3677156867"/>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1+#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2"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000"/>
                                        <p:tgtEl>
                                          <p:spTgt spid="16"/>
                                        </p:tgtEl>
                                      </p:cBhvr>
                                    </p:animEffect>
                                  </p:childTnLst>
                                </p:cTn>
                              </p:par>
                            </p:childTnLst>
                          </p:cTn>
                        </p:par>
                        <p:par>
                          <p:cTn id="23" fill="hold">
                            <p:stCondLst>
                              <p:cond delay="3500"/>
                            </p:stCondLst>
                            <p:childTnLst>
                              <p:par>
                                <p:cTn id="24" presetID="2" presetClass="entr" presetSubtype="9" fill="hold" grpId="0" nodeType="after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4250"/>
                            </p:stCondLst>
                            <p:childTnLst>
                              <p:par>
                                <p:cTn id="29" presetID="38" presetClass="entr" presetSubtype="0" accel="50000" fill="hold" grpId="0" nodeType="afterEffect">
                                  <p:stCondLst>
                                    <p:cond delay="0"/>
                                  </p:stCondLst>
                                  <p:iterate type="lt">
                                    <p:tmPct val="50000"/>
                                  </p:iterate>
                                  <p:childTnLst>
                                    <p:set>
                                      <p:cBhvr>
                                        <p:cTn id="30" dur="1" fill="hold">
                                          <p:stCondLst>
                                            <p:cond delay="0"/>
                                          </p:stCondLst>
                                        </p:cTn>
                                        <p:tgtEl>
                                          <p:spTgt spid="13"/>
                                        </p:tgtEl>
                                        <p:attrNameLst>
                                          <p:attrName>style.visibility</p:attrName>
                                        </p:attrNameLst>
                                      </p:cBhvr>
                                      <p:to>
                                        <p:strVal val="visible"/>
                                      </p:to>
                                    </p:set>
                                    <p:set>
                                      <p:cBhvr>
                                        <p:cTn id="31" dur="96" fill="hold">
                                          <p:stCondLst>
                                            <p:cond delay="0"/>
                                          </p:stCondLst>
                                        </p:cTn>
                                        <p:tgtEl>
                                          <p:spTgt spid="13"/>
                                        </p:tgtEl>
                                        <p:attrNameLst>
                                          <p:attrName>style.rotation</p:attrName>
                                        </p:attrNameLst>
                                      </p:cBhvr>
                                      <p:to>
                                        <p:strVal val="-45.0"/>
                                      </p:to>
                                    </p:set>
                                    <p:anim calcmode="lin" valueType="num">
                                      <p:cBhvr>
                                        <p:cTn id="32" dur="96" fill="hold">
                                          <p:stCondLst>
                                            <p:cond delay="96"/>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33" dur="96"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34" dur="33" decel="50000" autoRev="1" fill="hold">
                                          <p:stCondLst>
                                            <p:cond delay="96"/>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35" dur="29" fill="hold">
                                          <p:stCondLst>
                                            <p:cond delay="181"/>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36" fill="hold">
                            <p:stCondLst>
                              <p:cond delay="5510"/>
                            </p:stCondLst>
                            <p:childTnLst>
                              <p:par>
                                <p:cTn id="37" presetID="42"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深色1"/>
          <p:cNvSpPr txBox="1"/>
          <p:nvPr/>
        </p:nvSpPr>
        <p:spPr>
          <a:xfrm>
            <a:off x="1198430" y="1129025"/>
            <a:ext cx="44114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smtClean="0">
                <a:ln>
                  <a:noFill/>
                </a:ln>
                <a:solidFill>
                  <a:schemeClr val="accent1"/>
                </a:solidFill>
                <a:effectLst/>
                <a:uLnTx/>
                <a:uFillTx/>
                <a:latin typeface="Arial Black" pitchFamily="34" charset="0"/>
                <a:ea typeface="微软雅黑" pitchFamily="34" charset="-122"/>
              </a:rPr>
              <a:t>1</a:t>
            </a:r>
            <a:endParaRPr kumimoji="0" lang="zh-CN" altLang="en-US" sz="3600" b="0" i="0" u="none" strike="noStrike" kern="0" cap="none" spc="0" normalizeH="0" baseline="0" noProof="0" dirty="0">
              <a:ln>
                <a:noFill/>
              </a:ln>
              <a:solidFill>
                <a:schemeClr val="accent1"/>
              </a:solidFill>
              <a:effectLst/>
              <a:uLnTx/>
              <a:uFillTx/>
              <a:latin typeface="Arial Black" pitchFamily="34" charset="0"/>
              <a:ea typeface="微软雅黑" pitchFamily="34" charset="-122"/>
            </a:endParaRPr>
          </a:p>
        </p:txBody>
      </p:sp>
      <p:sp>
        <p:nvSpPr>
          <p:cNvPr id="31" name="深色2"/>
          <p:cNvSpPr txBox="1"/>
          <p:nvPr/>
        </p:nvSpPr>
        <p:spPr>
          <a:xfrm>
            <a:off x="3215179" y="1129025"/>
            <a:ext cx="44114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smtClean="0">
                <a:ln>
                  <a:noFill/>
                </a:ln>
                <a:solidFill>
                  <a:schemeClr val="accent1"/>
                </a:solidFill>
                <a:effectLst/>
                <a:uLnTx/>
                <a:uFillTx/>
                <a:latin typeface="Arial Black" pitchFamily="34" charset="0"/>
                <a:ea typeface="微软雅黑" pitchFamily="34" charset="-122"/>
              </a:rPr>
              <a:t>2</a:t>
            </a:r>
            <a:endParaRPr kumimoji="0" lang="zh-CN" altLang="en-US" sz="3600" b="0" i="0" u="none" strike="noStrike" kern="0" cap="none" spc="0" normalizeH="0" baseline="0" noProof="0" dirty="0">
              <a:ln>
                <a:noFill/>
              </a:ln>
              <a:solidFill>
                <a:schemeClr val="accent1"/>
              </a:solidFill>
              <a:effectLst/>
              <a:uLnTx/>
              <a:uFillTx/>
              <a:latin typeface="Arial Black" pitchFamily="34" charset="0"/>
              <a:ea typeface="微软雅黑" pitchFamily="34" charset="-122"/>
            </a:endParaRPr>
          </a:p>
        </p:txBody>
      </p:sp>
      <p:sp>
        <p:nvSpPr>
          <p:cNvPr id="32" name="深色3"/>
          <p:cNvSpPr txBox="1"/>
          <p:nvPr/>
        </p:nvSpPr>
        <p:spPr>
          <a:xfrm>
            <a:off x="5303955" y="1129025"/>
            <a:ext cx="44114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smtClean="0">
                <a:ln>
                  <a:noFill/>
                </a:ln>
                <a:solidFill>
                  <a:schemeClr val="accent1"/>
                </a:solidFill>
                <a:effectLst/>
                <a:uLnTx/>
                <a:uFillTx/>
                <a:latin typeface="Arial Black" pitchFamily="34" charset="0"/>
                <a:ea typeface="微软雅黑" pitchFamily="34" charset="-122"/>
              </a:rPr>
              <a:t>3</a:t>
            </a:r>
            <a:endParaRPr kumimoji="0" lang="zh-CN" altLang="en-US" sz="3600" b="0" i="0" u="none" strike="noStrike" kern="0" cap="none" spc="0" normalizeH="0" baseline="0" noProof="0" dirty="0">
              <a:ln>
                <a:noFill/>
              </a:ln>
              <a:solidFill>
                <a:schemeClr val="accent1"/>
              </a:solidFill>
              <a:effectLst/>
              <a:uLnTx/>
              <a:uFillTx/>
              <a:latin typeface="Arial Black" pitchFamily="34" charset="0"/>
              <a:ea typeface="微软雅黑" pitchFamily="34" charset="-122"/>
            </a:endParaRPr>
          </a:p>
        </p:txBody>
      </p:sp>
      <p:grpSp>
        <p:nvGrpSpPr>
          <p:cNvPr id="33" name="文本1"/>
          <p:cNvGrpSpPr/>
          <p:nvPr/>
        </p:nvGrpSpPr>
        <p:grpSpPr>
          <a:xfrm>
            <a:off x="651871" y="1452190"/>
            <a:ext cx="1585185" cy="2991690"/>
            <a:chOff x="1649319" y="1988839"/>
            <a:chExt cx="1584772" cy="299169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34" name="矩形 2"/>
            <p:cNvSpPr/>
            <p:nvPr/>
          </p:nvSpPr>
          <p:spPr>
            <a:xfrm>
              <a:off x="1649869"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1"/>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dirty="0">
                <a:ln>
                  <a:noFill/>
                </a:ln>
                <a:solidFill>
                  <a:srgbClr val="FFFFFF"/>
                </a:solidFill>
                <a:effectLst/>
                <a:uLnTx/>
                <a:uFillTx/>
                <a:latin typeface="Impact" pitchFamily="34" charset="0"/>
                <a:ea typeface="微软雅黑" pitchFamily="34" charset="-122"/>
                <a:cs typeface="+mn-cs"/>
              </a:endParaRPr>
            </a:p>
          </p:txBody>
        </p:sp>
        <p:sp>
          <p:nvSpPr>
            <p:cNvPr id="35" name="TextBox 34"/>
            <p:cNvSpPr txBox="1"/>
            <p:nvPr/>
          </p:nvSpPr>
          <p:spPr bwMode="auto">
            <a:xfrm>
              <a:off x="1649319" y="3022830"/>
              <a:ext cx="1584726" cy="1015663"/>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000" b="0"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宋体" pitchFamily="2" charset="-122"/>
                </a:rPr>
                <a:t>单击此处添加段落文本单击此处添加段落文本单击此处添加段落文本单击此点击添加处添加段落文本</a:t>
              </a:r>
              <a:endParaRPr kumimoji="0" lang="zh-CN" altLang="en-US" sz="1800" b="0" i="0" u="none" strike="noStrike" kern="0" cap="none" spc="0" normalizeH="0" baseline="0" noProof="0" dirty="0" smtClean="0">
                <a:ln>
                  <a:noFill/>
                </a:ln>
                <a:solidFill>
                  <a:srgbClr val="FFFFFF"/>
                </a:solidFill>
                <a:effectLst/>
                <a:uLnTx/>
                <a:uFillTx/>
                <a:latin typeface="Arial" pitchFamily="34" charset="0"/>
                <a:ea typeface="微软雅黑" pitchFamily="34" charset="-122"/>
                <a:cs typeface="宋体" pitchFamily="2" charset="-122"/>
              </a:endParaRPr>
            </a:p>
          </p:txBody>
        </p:sp>
        <p:sp>
          <p:nvSpPr>
            <p:cNvPr id="36" name="TextBox 53"/>
            <p:cNvSpPr txBox="1">
              <a:spLocks noChangeArrowheads="1"/>
            </p:cNvSpPr>
            <p:nvPr/>
          </p:nvSpPr>
          <p:spPr bwMode="auto">
            <a:xfrm>
              <a:off x="1649869" y="2708920"/>
              <a:ext cx="1584222"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宋体" pitchFamily="2" charset="-122"/>
                </a:rPr>
                <a:t>单击此处添加标题</a:t>
              </a:r>
              <a:endParaRPr kumimoji="0" lang="zh-CN" altLang="en-US" sz="1800" b="0" i="0" u="none" strike="noStrike" kern="0" cap="none" spc="0" normalizeH="0" baseline="0" noProof="0" dirty="0" smtClean="0">
                <a:ln>
                  <a:noFill/>
                </a:ln>
                <a:solidFill>
                  <a:srgbClr val="FFFFFF"/>
                </a:solidFill>
                <a:effectLst/>
                <a:uLnTx/>
                <a:uFillTx/>
                <a:latin typeface="Arial" pitchFamily="34" charset="0"/>
                <a:ea typeface="微软雅黑" pitchFamily="34" charset="-122"/>
                <a:cs typeface="宋体" pitchFamily="2" charset="-122"/>
              </a:endParaRPr>
            </a:p>
          </p:txBody>
        </p:sp>
      </p:grpSp>
      <p:grpSp>
        <p:nvGrpSpPr>
          <p:cNvPr id="37" name="文本2"/>
          <p:cNvGrpSpPr/>
          <p:nvPr/>
        </p:nvGrpSpPr>
        <p:grpSpPr>
          <a:xfrm>
            <a:off x="2668620" y="1452190"/>
            <a:ext cx="1585185" cy="2991690"/>
            <a:chOff x="3665543" y="1988839"/>
            <a:chExt cx="1584772" cy="299169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38" name="矩形 2"/>
            <p:cNvSpPr/>
            <p:nvPr/>
          </p:nvSpPr>
          <p:spPr>
            <a:xfrm>
              <a:off x="3666093"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2"/>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dirty="0">
                <a:ln>
                  <a:noFill/>
                </a:ln>
                <a:solidFill>
                  <a:srgbClr val="FFFFFF"/>
                </a:solidFill>
                <a:effectLst/>
                <a:uLnTx/>
                <a:uFillTx/>
                <a:latin typeface="Impact" pitchFamily="34" charset="0"/>
                <a:ea typeface="微软雅黑" pitchFamily="34" charset="-122"/>
                <a:cs typeface="+mn-cs"/>
              </a:endParaRPr>
            </a:p>
          </p:txBody>
        </p:sp>
        <p:sp>
          <p:nvSpPr>
            <p:cNvPr id="39" name="TextBox 38"/>
            <p:cNvSpPr txBox="1"/>
            <p:nvPr/>
          </p:nvSpPr>
          <p:spPr bwMode="auto">
            <a:xfrm>
              <a:off x="3665543" y="3022830"/>
              <a:ext cx="1584726" cy="1015663"/>
            </a:xfrm>
            <a:prstGeom prst="rect">
              <a:avLst/>
            </a:prstGeom>
            <a:noFill/>
          </p:spPr>
          <p:txBody>
            <a:bodyPr vert="horz" wrap="square" lIns="91440" tIns="45720" rIns="91440" bIns="45720" numCol="1" anchor="t" anchorCtr="0" compatLnSpc="1">
              <a:prstTxWarp prst="textNoShape">
                <a:avLst/>
              </a:prstTxWarp>
              <a:spAutoFit/>
            </a:bodyPr>
            <a:lstStyle/>
            <a:p>
              <a:pPr lvl="0" algn="ctr">
                <a:lnSpc>
                  <a:spcPct val="150000"/>
                </a:lnSpc>
                <a:defRPr/>
              </a:pPr>
              <a:r>
                <a:rPr lang="zh-CN" altLang="en-US" sz="1000" kern="0" dirty="0">
                  <a:solidFill>
                    <a:srgbClr val="FFFFFF"/>
                  </a:solidFill>
                  <a:latin typeface="微软雅黑" pitchFamily="34" charset="-122"/>
                  <a:ea typeface="微软雅黑" pitchFamily="34" charset="-122"/>
                  <a:cs typeface="宋体" pitchFamily="2" charset="-122"/>
                </a:rPr>
                <a:t>单击此处添加段落文本单击此处添加段落文本单击此处添加段落文本单击此点击添加处添加段落文本</a:t>
              </a:r>
              <a:endParaRPr lang="zh-CN" altLang="en-US" kern="0" dirty="0">
                <a:solidFill>
                  <a:srgbClr val="FFFFFF"/>
                </a:solidFill>
                <a:ea typeface="微软雅黑" pitchFamily="34" charset="-122"/>
                <a:cs typeface="宋体" pitchFamily="2" charset="-122"/>
              </a:endParaRPr>
            </a:p>
          </p:txBody>
        </p:sp>
        <p:sp>
          <p:nvSpPr>
            <p:cNvPr id="40" name="TextBox 53"/>
            <p:cNvSpPr txBox="1">
              <a:spLocks noChangeArrowheads="1"/>
            </p:cNvSpPr>
            <p:nvPr/>
          </p:nvSpPr>
          <p:spPr bwMode="auto">
            <a:xfrm>
              <a:off x="3666093" y="2708920"/>
              <a:ext cx="1584222"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宋体" pitchFamily="2" charset="-122"/>
                </a:rPr>
                <a:t>单击此处添加标题</a:t>
              </a:r>
              <a:endParaRPr kumimoji="0" lang="zh-CN" altLang="en-US" sz="1800" b="0" i="0" u="none" strike="noStrike" kern="0" cap="none" spc="0" normalizeH="0" baseline="0" noProof="0" dirty="0" smtClean="0">
                <a:ln>
                  <a:noFill/>
                </a:ln>
                <a:solidFill>
                  <a:srgbClr val="FFFFFF"/>
                </a:solidFill>
                <a:effectLst/>
                <a:uLnTx/>
                <a:uFillTx/>
                <a:latin typeface="Arial" pitchFamily="34" charset="0"/>
                <a:ea typeface="微软雅黑" pitchFamily="34" charset="-122"/>
                <a:cs typeface="宋体" pitchFamily="2" charset="-122"/>
              </a:endParaRPr>
            </a:p>
          </p:txBody>
        </p:sp>
      </p:grpSp>
      <p:grpSp>
        <p:nvGrpSpPr>
          <p:cNvPr id="41" name="文本3"/>
          <p:cNvGrpSpPr/>
          <p:nvPr/>
        </p:nvGrpSpPr>
        <p:grpSpPr>
          <a:xfrm>
            <a:off x="4757396" y="1452190"/>
            <a:ext cx="1585185" cy="2991690"/>
            <a:chOff x="5753775" y="1988839"/>
            <a:chExt cx="1584772" cy="299169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42" name="矩形 2"/>
            <p:cNvSpPr/>
            <p:nvPr/>
          </p:nvSpPr>
          <p:spPr>
            <a:xfrm>
              <a:off x="5754325"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1"/>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dirty="0">
                <a:ln>
                  <a:noFill/>
                </a:ln>
                <a:solidFill>
                  <a:srgbClr val="FFFFFF"/>
                </a:solidFill>
                <a:effectLst/>
                <a:uLnTx/>
                <a:uFillTx/>
                <a:latin typeface="Impact" pitchFamily="34" charset="0"/>
                <a:ea typeface="微软雅黑" pitchFamily="34" charset="-122"/>
                <a:cs typeface="+mn-cs"/>
              </a:endParaRPr>
            </a:p>
          </p:txBody>
        </p:sp>
        <p:sp>
          <p:nvSpPr>
            <p:cNvPr id="43" name="TextBox 42"/>
            <p:cNvSpPr txBox="1"/>
            <p:nvPr/>
          </p:nvSpPr>
          <p:spPr bwMode="auto">
            <a:xfrm>
              <a:off x="5753775" y="3022830"/>
              <a:ext cx="1584726" cy="1015663"/>
            </a:xfrm>
            <a:prstGeom prst="rect">
              <a:avLst/>
            </a:prstGeom>
            <a:noFill/>
          </p:spPr>
          <p:txBody>
            <a:bodyPr vert="horz" wrap="square" lIns="91440" tIns="45720" rIns="91440" bIns="45720" numCol="1" anchor="t" anchorCtr="0" compatLnSpc="1">
              <a:prstTxWarp prst="textNoShape">
                <a:avLst/>
              </a:prstTxWarp>
              <a:spAutoFit/>
            </a:bodyPr>
            <a:lstStyle/>
            <a:p>
              <a:pPr lvl="0" algn="ctr">
                <a:lnSpc>
                  <a:spcPct val="150000"/>
                </a:lnSpc>
                <a:defRPr/>
              </a:pPr>
              <a:r>
                <a:rPr lang="zh-CN" altLang="en-US" sz="1000" kern="0" dirty="0">
                  <a:solidFill>
                    <a:srgbClr val="FFFFFF"/>
                  </a:solidFill>
                  <a:latin typeface="微软雅黑" pitchFamily="34" charset="-122"/>
                  <a:ea typeface="微软雅黑" pitchFamily="34" charset="-122"/>
                  <a:cs typeface="宋体" pitchFamily="2" charset="-122"/>
                </a:rPr>
                <a:t>单击此处添加段落文本单击此处添加段落文本单击此处添加段落文本单击此点击添加处添加段落文本</a:t>
              </a:r>
              <a:endParaRPr lang="zh-CN" altLang="en-US" kern="0" dirty="0">
                <a:solidFill>
                  <a:srgbClr val="FFFFFF"/>
                </a:solidFill>
                <a:ea typeface="微软雅黑" pitchFamily="34" charset="-122"/>
                <a:cs typeface="宋体" pitchFamily="2" charset="-122"/>
              </a:endParaRPr>
            </a:p>
          </p:txBody>
        </p:sp>
        <p:sp>
          <p:nvSpPr>
            <p:cNvPr id="44" name="TextBox 53"/>
            <p:cNvSpPr txBox="1">
              <a:spLocks noChangeArrowheads="1"/>
            </p:cNvSpPr>
            <p:nvPr/>
          </p:nvSpPr>
          <p:spPr bwMode="auto">
            <a:xfrm>
              <a:off x="5754325" y="2708920"/>
              <a:ext cx="1584222"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宋体" pitchFamily="2" charset="-122"/>
                </a:rPr>
                <a:t>单击此处添加标题</a:t>
              </a:r>
              <a:endParaRPr kumimoji="0" lang="zh-CN" altLang="en-US" sz="1800" b="0" i="0" u="none" strike="noStrike" kern="0" cap="none" spc="0" normalizeH="0" baseline="0" noProof="0" dirty="0" smtClean="0">
                <a:ln>
                  <a:noFill/>
                </a:ln>
                <a:solidFill>
                  <a:srgbClr val="FFFFFF"/>
                </a:solidFill>
                <a:effectLst/>
                <a:uLnTx/>
                <a:uFillTx/>
                <a:latin typeface="Arial" pitchFamily="34" charset="0"/>
                <a:ea typeface="微软雅黑" pitchFamily="34" charset="-122"/>
                <a:cs typeface="宋体" pitchFamily="2" charset="-122"/>
              </a:endParaRPr>
            </a:p>
          </p:txBody>
        </p:sp>
      </p:grpSp>
      <p:sp>
        <p:nvSpPr>
          <p:cNvPr id="45" name="深色3"/>
          <p:cNvSpPr txBox="1"/>
          <p:nvPr/>
        </p:nvSpPr>
        <p:spPr>
          <a:xfrm>
            <a:off x="7371934" y="1129025"/>
            <a:ext cx="44114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smtClean="0">
                <a:ln>
                  <a:noFill/>
                </a:ln>
                <a:solidFill>
                  <a:schemeClr val="accent1"/>
                </a:solidFill>
                <a:effectLst/>
                <a:uLnTx/>
                <a:uFillTx/>
                <a:latin typeface="Arial Black" pitchFamily="34" charset="0"/>
                <a:ea typeface="微软雅黑" pitchFamily="34" charset="-122"/>
              </a:rPr>
              <a:t>4</a:t>
            </a:r>
            <a:endParaRPr kumimoji="0" lang="zh-CN" altLang="en-US" sz="3600" b="0" i="0" u="none" strike="noStrike" kern="0" cap="none" spc="0" normalizeH="0" baseline="0" noProof="0" dirty="0">
              <a:ln>
                <a:noFill/>
              </a:ln>
              <a:solidFill>
                <a:schemeClr val="accent1"/>
              </a:solidFill>
              <a:effectLst/>
              <a:uLnTx/>
              <a:uFillTx/>
              <a:latin typeface="Arial Black" pitchFamily="34" charset="0"/>
              <a:ea typeface="微软雅黑" pitchFamily="34" charset="-122"/>
            </a:endParaRPr>
          </a:p>
        </p:txBody>
      </p:sp>
      <p:grpSp>
        <p:nvGrpSpPr>
          <p:cNvPr id="46" name="文本3"/>
          <p:cNvGrpSpPr/>
          <p:nvPr/>
        </p:nvGrpSpPr>
        <p:grpSpPr>
          <a:xfrm>
            <a:off x="6825375" y="1452190"/>
            <a:ext cx="1585185" cy="2991690"/>
            <a:chOff x="5753775" y="1988839"/>
            <a:chExt cx="1584772" cy="299169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47" name="矩形 2"/>
            <p:cNvSpPr/>
            <p:nvPr/>
          </p:nvSpPr>
          <p:spPr>
            <a:xfrm>
              <a:off x="5754325"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chemeClr val="accent2"/>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dirty="0">
                <a:ln>
                  <a:noFill/>
                </a:ln>
                <a:solidFill>
                  <a:srgbClr val="FFFFFF"/>
                </a:solidFill>
                <a:effectLst/>
                <a:uLnTx/>
                <a:uFillTx/>
                <a:latin typeface="Impact" pitchFamily="34" charset="0"/>
                <a:ea typeface="微软雅黑" pitchFamily="34" charset="-122"/>
                <a:cs typeface="+mn-cs"/>
              </a:endParaRPr>
            </a:p>
          </p:txBody>
        </p:sp>
        <p:sp>
          <p:nvSpPr>
            <p:cNvPr id="48" name="TextBox 47"/>
            <p:cNvSpPr txBox="1"/>
            <p:nvPr/>
          </p:nvSpPr>
          <p:spPr bwMode="auto">
            <a:xfrm>
              <a:off x="5753775" y="3022830"/>
              <a:ext cx="1584726" cy="1015663"/>
            </a:xfrm>
            <a:prstGeom prst="rect">
              <a:avLst/>
            </a:prstGeom>
            <a:noFill/>
          </p:spPr>
          <p:txBody>
            <a:bodyPr vert="horz" wrap="square" lIns="91440" tIns="45720" rIns="91440" bIns="45720" numCol="1" anchor="t" anchorCtr="0" compatLnSpc="1">
              <a:prstTxWarp prst="textNoShape">
                <a:avLst/>
              </a:prstTxWarp>
              <a:spAutoFit/>
            </a:bodyPr>
            <a:lstStyle/>
            <a:p>
              <a:pPr lvl="0" algn="ctr">
                <a:lnSpc>
                  <a:spcPct val="150000"/>
                </a:lnSpc>
                <a:defRPr/>
              </a:pPr>
              <a:r>
                <a:rPr lang="zh-CN" altLang="en-US" sz="1000" kern="0" dirty="0">
                  <a:solidFill>
                    <a:srgbClr val="FFFFFF"/>
                  </a:solidFill>
                  <a:latin typeface="微软雅黑" pitchFamily="34" charset="-122"/>
                  <a:ea typeface="微软雅黑" pitchFamily="34" charset="-122"/>
                  <a:cs typeface="宋体" pitchFamily="2" charset="-122"/>
                </a:rPr>
                <a:t>单击此处添加段落文本单击此处添加段落文本单击此处添加段落文本单击此点击添加处添加段落文本</a:t>
              </a:r>
              <a:endParaRPr lang="zh-CN" altLang="en-US" kern="0" dirty="0">
                <a:solidFill>
                  <a:srgbClr val="FFFFFF"/>
                </a:solidFill>
                <a:ea typeface="微软雅黑" pitchFamily="34" charset="-122"/>
                <a:cs typeface="宋体" pitchFamily="2" charset="-122"/>
              </a:endParaRPr>
            </a:p>
          </p:txBody>
        </p:sp>
        <p:sp>
          <p:nvSpPr>
            <p:cNvPr id="49" name="TextBox 53"/>
            <p:cNvSpPr txBox="1">
              <a:spLocks noChangeArrowheads="1"/>
            </p:cNvSpPr>
            <p:nvPr/>
          </p:nvSpPr>
          <p:spPr bwMode="auto">
            <a:xfrm>
              <a:off x="5754325" y="2708920"/>
              <a:ext cx="1584222"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cs typeface="宋体" pitchFamily="2" charset="-122"/>
                </a:rPr>
                <a:t>单击此处添加标题</a:t>
              </a:r>
              <a:endParaRPr kumimoji="0" lang="zh-CN" altLang="en-US" sz="1800" b="0" i="0" u="none" strike="noStrike" kern="0" cap="none" spc="0" normalizeH="0" baseline="0" noProof="0" dirty="0" smtClean="0">
                <a:ln>
                  <a:noFill/>
                </a:ln>
                <a:solidFill>
                  <a:srgbClr val="FFFFFF"/>
                </a:solidFill>
                <a:effectLst/>
                <a:uLnTx/>
                <a:uFillTx/>
                <a:latin typeface="Arial" pitchFamily="34" charset="0"/>
                <a:ea typeface="微软雅黑" pitchFamily="34" charset="-122"/>
                <a:cs typeface="宋体" pitchFamily="2" charset="-122"/>
              </a:endParaRPr>
            </a:p>
          </p:txBody>
        </p:sp>
      </p:grpSp>
    </p:spTree>
    <p:extLst>
      <p:ext uri="{BB962C8B-B14F-4D97-AF65-F5344CB8AC3E}">
        <p14:creationId xmlns:p14="http://schemas.microsoft.com/office/powerpoint/2010/main" val="2662828018"/>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500"/>
                                        <p:tgtEl>
                                          <p:spTgt spid="3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up)">
                                      <p:cBhvr>
                                        <p:cTn id="33" dur="500"/>
                                        <p:tgtEl>
                                          <p:spTgt spid="4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928247" y="1373653"/>
            <a:ext cx="6769823" cy="1952832"/>
            <a:chOff x="880622" y="1345323"/>
            <a:chExt cx="6769823" cy="1952832"/>
          </a:xfrm>
        </p:grpSpPr>
        <p:sp>
          <p:nvSpPr>
            <p:cNvPr id="40" name="任意多边形 39"/>
            <p:cNvSpPr/>
            <p:nvPr/>
          </p:nvSpPr>
          <p:spPr>
            <a:xfrm rot="2700000">
              <a:off x="5697613" y="1345323"/>
              <a:ext cx="1952832" cy="1952832"/>
            </a:xfrm>
            <a:custGeom>
              <a:avLst/>
              <a:gdLst>
                <a:gd name="connsiteX0" fmla="*/ 0 w 2342199"/>
                <a:gd name="connsiteY0" fmla="*/ 0 h 2342199"/>
                <a:gd name="connsiteX1" fmla="*/ 2342199 w 2342199"/>
                <a:gd name="connsiteY1" fmla="*/ 0 h 2342199"/>
                <a:gd name="connsiteX2" fmla="*/ 2135300 w 2342199"/>
                <a:gd name="connsiteY2" fmla="*/ 206898 h 2342199"/>
                <a:gd name="connsiteX3" fmla="*/ 2020356 w 2342199"/>
                <a:gd name="connsiteY3" fmla="*/ 321842 h 2342199"/>
                <a:gd name="connsiteX4" fmla="*/ 320319 w 2342199"/>
                <a:gd name="connsiteY4" fmla="*/ 321842 h 2342199"/>
                <a:gd name="connsiteX5" fmla="*/ 320319 w 2342199"/>
                <a:gd name="connsiteY5" fmla="*/ 2021879 h 2342199"/>
                <a:gd name="connsiteX6" fmla="*/ 205919 w 2342199"/>
                <a:gd name="connsiteY6" fmla="*/ 2136279 h 2342199"/>
                <a:gd name="connsiteX7" fmla="*/ 0 w 2342199"/>
                <a:gd name="connsiteY7" fmla="*/ 2342199 h 2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2199" h="2342199">
                  <a:moveTo>
                    <a:pt x="0" y="0"/>
                  </a:moveTo>
                  <a:lnTo>
                    <a:pt x="2342199" y="0"/>
                  </a:lnTo>
                  <a:lnTo>
                    <a:pt x="2135300" y="206898"/>
                  </a:lnTo>
                  <a:lnTo>
                    <a:pt x="2020356" y="321842"/>
                  </a:lnTo>
                  <a:lnTo>
                    <a:pt x="320319" y="321842"/>
                  </a:lnTo>
                  <a:lnTo>
                    <a:pt x="320319" y="2021879"/>
                  </a:lnTo>
                  <a:lnTo>
                    <a:pt x="205919" y="2136279"/>
                  </a:lnTo>
                  <a:lnTo>
                    <a:pt x="0" y="23421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itchFamily="34" charset="-122"/>
              </a:endParaRPr>
            </a:p>
          </p:txBody>
        </p:sp>
        <p:cxnSp>
          <p:nvCxnSpPr>
            <p:cNvPr id="41" name="直接连接符 40"/>
            <p:cNvCxnSpPr/>
            <p:nvPr/>
          </p:nvCxnSpPr>
          <p:spPr>
            <a:xfrm flipH="1">
              <a:off x="880622" y="2302689"/>
              <a:ext cx="475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2" name="说明文字"/>
          <p:cNvGrpSpPr/>
          <p:nvPr/>
        </p:nvGrpSpPr>
        <p:grpSpPr>
          <a:xfrm>
            <a:off x="846456" y="1722436"/>
            <a:ext cx="4229579" cy="608943"/>
            <a:chOff x="905241" y="1616005"/>
            <a:chExt cx="4384010" cy="631175"/>
          </a:xfrm>
        </p:grpSpPr>
        <p:sp>
          <p:nvSpPr>
            <p:cNvPr id="43" name="TextBox 35"/>
            <p:cNvSpPr txBox="1"/>
            <p:nvPr/>
          </p:nvSpPr>
          <p:spPr>
            <a:xfrm>
              <a:off x="909042" y="1616005"/>
              <a:ext cx="2552505" cy="350915"/>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itchFamily="34" charset="-122"/>
                  <a:ea typeface="微软雅黑" pitchFamily="34" charset="-122"/>
                </a:rPr>
                <a:t>请在此处添加小标题</a:t>
              </a:r>
            </a:p>
          </p:txBody>
        </p:sp>
        <p:sp>
          <p:nvSpPr>
            <p:cNvPr id="44" name="TextBox 36"/>
            <p:cNvSpPr txBox="1"/>
            <p:nvPr/>
          </p:nvSpPr>
          <p:spPr>
            <a:xfrm>
              <a:off x="905241" y="1855990"/>
              <a:ext cx="4384010" cy="391190"/>
            </a:xfrm>
            <a:prstGeom prst="rect">
              <a:avLst/>
            </a:prstGeom>
            <a:noFill/>
          </p:spPr>
          <p:txBody>
            <a:bodyPr wrap="square" rtlCol="0">
              <a:spAutoFit/>
            </a:bodyPr>
            <a:lstStyle/>
            <a:p>
              <a:pPr algn="just">
                <a:lnSpc>
                  <a:spcPct val="150000"/>
                </a:lnSpc>
              </a:pPr>
              <a:r>
                <a:rPr lang="zh-CN" altLang="en-US" sz="1400" dirty="0">
                  <a:solidFill>
                    <a:schemeClr val="tx1">
                      <a:lumMod val="65000"/>
                      <a:lumOff val="35000"/>
                    </a:schemeClr>
                  </a:solidFill>
                  <a:latin typeface="微软雅黑" pitchFamily="34" charset="-122"/>
                  <a:ea typeface="微软雅黑" pitchFamily="34" charset="-122"/>
                </a:rPr>
                <a:t>请在此处添加正文内容，根据需要调整字体与</a:t>
              </a:r>
              <a:r>
                <a:rPr lang="zh-CN" altLang="en-US" sz="1400" dirty="0" smtClean="0">
                  <a:solidFill>
                    <a:schemeClr val="tx1">
                      <a:lumMod val="65000"/>
                      <a:lumOff val="35000"/>
                    </a:schemeClr>
                  </a:solidFill>
                  <a:latin typeface="微软雅黑" pitchFamily="34" charset="-122"/>
                  <a:ea typeface="微软雅黑" pitchFamily="34" charset="-122"/>
                </a:rPr>
                <a:t>字号。</a:t>
              </a:r>
              <a:endParaRPr lang="zh-CN" altLang="en-US" sz="1400" dirty="0">
                <a:solidFill>
                  <a:schemeClr val="tx1">
                    <a:lumMod val="65000"/>
                    <a:lumOff val="35000"/>
                  </a:schemeClr>
                </a:solidFill>
                <a:latin typeface="微软雅黑" pitchFamily="34" charset="-122"/>
                <a:ea typeface="微软雅黑" pitchFamily="34" charset="-122"/>
              </a:endParaRPr>
            </a:p>
          </p:txBody>
        </p:sp>
      </p:grpSp>
      <p:grpSp>
        <p:nvGrpSpPr>
          <p:cNvPr id="45" name="组合 44"/>
          <p:cNvGrpSpPr/>
          <p:nvPr/>
        </p:nvGrpSpPr>
        <p:grpSpPr>
          <a:xfrm>
            <a:off x="928247" y="2230964"/>
            <a:ext cx="6769823" cy="1952832"/>
            <a:chOff x="880622" y="1345323"/>
            <a:chExt cx="6769823" cy="1952832"/>
          </a:xfrm>
        </p:grpSpPr>
        <p:sp>
          <p:nvSpPr>
            <p:cNvPr id="46" name="任意多边形 45"/>
            <p:cNvSpPr/>
            <p:nvPr/>
          </p:nvSpPr>
          <p:spPr>
            <a:xfrm rot="2700000">
              <a:off x="5697613" y="1345323"/>
              <a:ext cx="1952832" cy="1952832"/>
            </a:xfrm>
            <a:custGeom>
              <a:avLst/>
              <a:gdLst>
                <a:gd name="connsiteX0" fmla="*/ 0 w 2342199"/>
                <a:gd name="connsiteY0" fmla="*/ 0 h 2342199"/>
                <a:gd name="connsiteX1" fmla="*/ 2342199 w 2342199"/>
                <a:gd name="connsiteY1" fmla="*/ 0 h 2342199"/>
                <a:gd name="connsiteX2" fmla="*/ 2135300 w 2342199"/>
                <a:gd name="connsiteY2" fmla="*/ 206898 h 2342199"/>
                <a:gd name="connsiteX3" fmla="*/ 2020356 w 2342199"/>
                <a:gd name="connsiteY3" fmla="*/ 321842 h 2342199"/>
                <a:gd name="connsiteX4" fmla="*/ 320319 w 2342199"/>
                <a:gd name="connsiteY4" fmla="*/ 321842 h 2342199"/>
                <a:gd name="connsiteX5" fmla="*/ 320319 w 2342199"/>
                <a:gd name="connsiteY5" fmla="*/ 2021879 h 2342199"/>
                <a:gd name="connsiteX6" fmla="*/ 205919 w 2342199"/>
                <a:gd name="connsiteY6" fmla="*/ 2136279 h 2342199"/>
                <a:gd name="connsiteX7" fmla="*/ 0 w 2342199"/>
                <a:gd name="connsiteY7" fmla="*/ 2342199 h 2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2199" h="2342199">
                  <a:moveTo>
                    <a:pt x="0" y="0"/>
                  </a:moveTo>
                  <a:lnTo>
                    <a:pt x="2342199" y="0"/>
                  </a:lnTo>
                  <a:lnTo>
                    <a:pt x="2135300" y="206898"/>
                  </a:lnTo>
                  <a:lnTo>
                    <a:pt x="2020356" y="321842"/>
                  </a:lnTo>
                  <a:lnTo>
                    <a:pt x="320319" y="321842"/>
                  </a:lnTo>
                  <a:lnTo>
                    <a:pt x="320319" y="2021879"/>
                  </a:lnTo>
                  <a:lnTo>
                    <a:pt x="205919" y="2136279"/>
                  </a:lnTo>
                  <a:lnTo>
                    <a:pt x="0" y="234219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itchFamily="34" charset="-122"/>
              </a:endParaRPr>
            </a:p>
          </p:txBody>
        </p:sp>
        <p:cxnSp>
          <p:nvCxnSpPr>
            <p:cNvPr id="47" name="直接连接符 46"/>
            <p:cNvCxnSpPr/>
            <p:nvPr/>
          </p:nvCxnSpPr>
          <p:spPr>
            <a:xfrm flipH="1">
              <a:off x="880622" y="2302689"/>
              <a:ext cx="475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8" name="说明文字"/>
          <p:cNvGrpSpPr/>
          <p:nvPr/>
        </p:nvGrpSpPr>
        <p:grpSpPr>
          <a:xfrm>
            <a:off x="846456" y="2579747"/>
            <a:ext cx="4494337" cy="608943"/>
            <a:chOff x="905241" y="1616005"/>
            <a:chExt cx="4658435" cy="631175"/>
          </a:xfrm>
        </p:grpSpPr>
        <p:sp>
          <p:nvSpPr>
            <p:cNvPr id="49" name="TextBox 35"/>
            <p:cNvSpPr txBox="1"/>
            <p:nvPr/>
          </p:nvSpPr>
          <p:spPr>
            <a:xfrm>
              <a:off x="909042" y="1616005"/>
              <a:ext cx="2663626" cy="350915"/>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itchFamily="34" charset="-122"/>
                  <a:ea typeface="微软雅黑" pitchFamily="34" charset="-122"/>
                </a:rPr>
                <a:t>请在此处添加小标题</a:t>
              </a:r>
            </a:p>
          </p:txBody>
        </p:sp>
        <p:sp>
          <p:nvSpPr>
            <p:cNvPr id="50" name="TextBox 36"/>
            <p:cNvSpPr txBox="1"/>
            <p:nvPr/>
          </p:nvSpPr>
          <p:spPr>
            <a:xfrm>
              <a:off x="905241" y="1855990"/>
              <a:ext cx="4658435" cy="391190"/>
            </a:xfrm>
            <a:prstGeom prst="rect">
              <a:avLst/>
            </a:prstGeom>
            <a:noFill/>
          </p:spPr>
          <p:txBody>
            <a:bodyPr wrap="square" rtlCol="0">
              <a:spAutoFit/>
            </a:bodyPr>
            <a:lstStyle/>
            <a:p>
              <a:pPr algn="just">
                <a:lnSpc>
                  <a:spcPct val="150000"/>
                </a:lnSpc>
              </a:pPr>
              <a:r>
                <a:rPr lang="zh-CN" altLang="en-US" sz="1400" dirty="0">
                  <a:solidFill>
                    <a:schemeClr val="tx1">
                      <a:lumMod val="65000"/>
                      <a:lumOff val="35000"/>
                    </a:schemeClr>
                  </a:solidFill>
                  <a:latin typeface="微软雅黑" pitchFamily="34" charset="-122"/>
                  <a:ea typeface="微软雅黑" pitchFamily="34" charset="-122"/>
                </a:rPr>
                <a:t>请在此处添加正文内容，根据需要调整字体与</a:t>
              </a:r>
              <a:r>
                <a:rPr lang="zh-CN" altLang="en-US" sz="1400" dirty="0" smtClean="0">
                  <a:solidFill>
                    <a:schemeClr val="tx1">
                      <a:lumMod val="65000"/>
                      <a:lumOff val="35000"/>
                    </a:schemeClr>
                  </a:solidFill>
                  <a:latin typeface="微软雅黑" pitchFamily="34" charset="-122"/>
                  <a:ea typeface="微软雅黑" pitchFamily="34" charset="-122"/>
                </a:rPr>
                <a:t>字号。</a:t>
              </a:r>
              <a:endParaRPr lang="zh-CN" altLang="en-US" sz="1400" dirty="0">
                <a:solidFill>
                  <a:schemeClr val="tx1">
                    <a:lumMod val="65000"/>
                    <a:lumOff val="35000"/>
                  </a:schemeClr>
                </a:solidFill>
                <a:latin typeface="微软雅黑" pitchFamily="34" charset="-122"/>
                <a:ea typeface="微软雅黑" pitchFamily="34" charset="-122"/>
              </a:endParaRPr>
            </a:p>
          </p:txBody>
        </p:sp>
      </p:grpSp>
      <p:grpSp>
        <p:nvGrpSpPr>
          <p:cNvPr id="51" name="组合 50"/>
          <p:cNvGrpSpPr/>
          <p:nvPr/>
        </p:nvGrpSpPr>
        <p:grpSpPr>
          <a:xfrm>
            <a:off x="928247" y="3088275"/>
            <a:ext cx="6769823" cy="1952832"/>
            <a:chOff x="880622" y="1345323"/>
            <a:chExt cx="6769823" cy="1952832"/>
          </a:xfrm>
        </p:grpSpPr>
        <p:sp>
          <p:nvSpPr>
            <p:cNvPr id="52" name="任意多边形 51"/>
            <p:cNvSpPr/>
            <p:nvPr/>
          </p:nvSpPr>
          <p:spPr>
            <a:xfrm rot="2700000">
              <a:off x="5697613" y="1345323"/>
              <a:ext cx="1952832" cy="1952832"/>
            </a:xfrm>
            <a:custGeom>
              <a:avLst/>
              <a:gdLst>
                <a:gd name="connsiteX0" fmla="*/ 0 w 2342199"/>
                <a:gd name="connsiteY0" fmla="*/ 0 h 2342199"/>
                <a:gd name="connsiteX1" fmla="*/ 2342199 w 2342199"/>
                <a:gd name="connsiteY1" fmla="*/ 0 h 2342199"/>
                <a:gd name="connsiteX2" fmla="*/ 2135300 w 2342199"/>
                <a:gd name="connsiteY2" fmla="*/ 206898 h 2342199"/>
                <a:gd name="connsiteX3" fmla="*/ 2020356 w 2342199"/>
                <a:gd name="connsiteY3" fmla="*/ 321842 h 2342199"/>
                <a:gd name="connsiteX4" fmla="*/ 320319 w 2342199"/>
                <a:gd name="connsiteY4" fmla="*/ 321842 h 2342199"/>
                <a:gd name="connsiteX5" fmla="*/ 320319 w 2342199"/>
                <a:gd name="connsiteY5" fmla="*/ 2021879 h 2342199"/>
                <a:gd name="connsiteX6" fmla="*/ 205919 w 2342199"/>
                <a:gd name="connsiteY6" fmla="*/ 2136279 h 2342199"/>
                <a:gd name="connsiteX7" fmla="*/ 0 w 2342199"/>
                <a:gd name="connsiteY7" fmla="*/ 2342199 h 2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2199" h="2342199">
                  <a:moveTo>
                    <a:pt x="0" y="0"/>
                  </a:moveTo>
                  <a:lnTo>
                    <a:pt x="2342199" y="0"/>
                  </a:lnTo>
                  <a:lnTo>
                    <a:pt x="2135300" y="206898"/>
                  </a:lnTo>
                  <a:lnTo>
                    <a:pt x="2020356" y="321842"/>
                  </a:lnTo>
                  <a:lnTo>
                    <a:pt x="320319" y="321842"/>
                  </a:lnTo>
                  <a:lnTo>
                    <a:pt x="320319" y="2021879"/>
                  </a:lnTo>
                  <a:lnTo>
                    <a:pt x="205919" y="2136279"/>
                  </a:lnTo>
                  <a:lnTo>
                    <a:pt x="0" y="23421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itchFamily="34" charset="-122"/>
              </a:endParaRPr>
            </a:p>
          </p:txBody>
        </p:sp>
        <p:cxnSp>
          <p:nvCxnSpPr>
            <p:cNvPr id="53" name="直接连接符 52"/>
            <p:cNvCxnSpPr/>
            <p:nvPr/>
          </p:nvCxnSpPr>
          <p:spPr>
            <a:xfrm flipH="1">
              <a:off x="880622" y="2302689"/>
              <a:ext cx="475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4" name="说明文字"/>
          <p:cNvGrpSpPr/>
          <p:nvPr/>
        </p:nvGrpSpPr>
        <p:grpSpPr>
          <a:xfrm>
            <a:off x="846456" y="3437058"/>
            <a:ext cx="4229579" cy="608943"/>
            <a:chOff x="905241" y="1616005"/>
            <a:chExt cx="4384010" cy="631175"/>
          </a:xfrm>
        </p:grpSpPr>
        <p:sp>
          <p:nvSpPr>
            <p:cNvPr id="55" name="TextBox 35"/>
            <p:cNvSpPr txBox="1"/>
            <p:nvPr/>
          </p:nvSpPr>
          <p:spPr>
            <a:xfrm>
              <a:off x="909042" y="1616005"/>
              <a:ext cx="2552505" cy="350915"/>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itchFamily="34" charset="-122"/>
                  <a:ea typeface="微软雅黑" pitchFamily="34" charset="-122"/>
                </a:rPr>
                <a:t>请在此处添加小标题</a:t>
              </a:r>
            </a:p>
          </p:txBody>
        </p:sp>
        <p:sp>
          <p:nvSpPr>
            <p:cNvPr id="56" name="TextBox 36"/>
            <p:cNvSpPr txBox="1"/>
            <p:nvPr/>
          </p:nvSpPr>
          <p:spPr>
            <a:xfrm>
              <a:off x="905241" y="1855990"/>
              <a:ext cx="4384010" cy="391190"/>
            </a:xfrm>
            <a:prstGeom prst="rect">
              <a:avLst/>
            </a:prstGeom>
            <a:noFill/>
          </p:spPr>
          <p:txBody>
            <a:bodyPr wrap="square" rtlCol="0">
              <a:spAutoFit/>
            </a:bodyPr>
            <a:lstStyle/>
            <a:p>
              <a:pPr algn="just">
                <a:lnSpc>
                  <a:spcPct val="150000"/>
                </a:lnSpc>
              </a:pPr>
              <a:r>
                <a:rPr lang="zh-CN" altLang="en-US" sz="1400" dirty="0">
                  <a:solidFill>
                    <a:schemeClr val="tx1">
                      <a:lumMod val="65000"/>
                      <a:lumOff val="35000"/>
                    </a:schemeClr>
                  </a:solidFill>
                  <a:latin typeface="微软雅黑" pitchFamily="34" charset="-122"/>
                  <a:ea typeface="微软雅黑" pitchFamily="34" charset="-122"/>
                </a:rPr>
                <a:t>请在此处添加正文内容，根据需要调整字体与</a:t>
              </a:r>
              <a:r>
                <a:rPr lang="zh-CN" altLang="en-US" sz="1400" dirty="0" smtClean="0">
                  <a:solidFill>
                    <a:schemeClr val="tx1">
                      <a:lumMod val="65000"/>
                      <a:lumOff val="35000"/>
                    </a:schemeClr>
                  </a:solidFill>
                  <a:latin typeface="微软雅黑" pitchFamily="34" charset="-122"/>
                  <a:ea typeface="微软雅黑" pitchFamily="34" charset="-122"/>
                </a:rPr>
                <a:t>字号。</a:t>
              </a:r>
              <a:endParaRPr lang="zh-CN" altLang="en-US" sz="1400" dirty="0">
                <a:solidFill>
                  <a:schemeClr val="tx1">
                    <a:lumMod val="65000"/>
                    <a:lumOff val="35000"/>
                  </a:schemeClr>
                </a:solidFill>
                <a:latin typeface="微软雅黑" pitchFamily="34" charset="-122"/>
                <a:ea typeface="微软雅黑" pitchFamily="34" charset="-122"/>
              </a:endParaRPr>
            </a:p>
          </p:txBody>
        </p:sp>
      </p:grpSp>
      <p:sp>
        <p:nvSpPr>
          <p:cNvPr id="57" name="直角三角形 56"/>
          <p:cNvSpPr/>
          <p:nvPr/>
        </p:nvSpPr>
        <p:spPr>
          <a:xfrm rot="8100000">
            <a:off x="6324415" y="3648403"/>
            <a:ext cx="794476" cy="7944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Tree>
    <p:extLst>
      <p:ext uri="{BB962C8B-B14F-4D97-AF65-F5344CB8AC3E}">
        <p14:creationId xmlns:p14="http://schemas.microsoft.com/office/powerpoint/2010/main" val="610218319"/>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2624702" y="973225"/>
            <a:ext cx="3805667" cy="3830680"/>
            <a:chOff x="2661387" y="685982"/>
            <a:chExt cx="3805667" cy="3830680"/>
          </a:xfrm>
        </p:grpSpPr>
        <p:sp>
          <p:nvSpPr>
            <p:cNvPr id="81" name="Freeform 5"/>
            <p:cNvSpPr>
              <a:spLocks/>
            </p:cNvSpPr>
            <p:nvPr/>
          </p:nvSpPr>
          <p:spPr bwMode="auto">
            <a:xfrm>
              <a:off x="2661387" y="1982520"/>
              <a:ext cx="1396725" cy="1272964"/>
            </a:xfrm>
            <a:custGeom>
              <a:avLst/>
              <a:gdLst>
                <a:gd name="T0" fmla="*/ 290 w 290"/>
                <a:gd name="T1" fmla="*/ 94 h 264"/>
                <a:gd name="T2" fmla="*/ 290 w 290"/>
                <a:gd name="T3" fmla="*/ 170 h 264"/>
                <a:gd name="T4" fmla="*/ 30 w 290"/>
                <a:gd name="T5" fmla="*/ 264 h 264"/>
                <a:gd name="T6" fmla="*/ 30 w 290"/>
                <a:gd name="T7" fmla="*/ 0 h 264"/>
                <a:gd name="T8" fmla="*/ 290 w 290"/>
                <a:gd name="T9" fmla="*/ 94 h 264"/>
              </a:gdLst>
              <a:ahLst/>
              <a:cxnLst>
                <a:cxn ang="0">
                  <a:pos x="T0" y="T1"/>
                </a:cxn>
                <a:cxn ang="0">
                  <a:pos x="T2" y="T3"/>
                </a:cxn>
                <a:cxn ang="0">
                  <a:pos x="T4" y="T5"/>
                </a:cxn>
                <a:cxn ang="0">
                  <a:pos x="T6" y="T7"/>
                </a:cxn>
                <a:cxn ang="0">
                  <a:pos x="T8" y="T9"/>
                </a:cxn>
              </a:cxnLst>
              <a:rect l="0" t="0" r="r" b="b"/>
              <a:pathLst>
                <a:path w="290" h="264">
                  <a:moveTo>
                    <a:pt x="290" y="94"/>
                  </a:moveTo>
                  <a:cubicBezTo>
                    <a:pt x="281" y="118"/>
                    <a:pt x="281" y="146"/>
                    <a:pt x="290" y="170"/>
                  </a:cubicBezTo>
                  <a:cubicBezTo>
                    <a:pt x="30" y="264"/>
                    <a:pt x="30" y="264"/>
                    <a:pt x="30" y="264"/>
                  </a:cubicBezTo>
                  <a:cubicBezTo>
                    <a:pt x="0" y="179"/>
                    <a:pt x="0" y="85"/>
                    <a:pt x="30" y="0"/>
                  </a:cubicBezTo>
                  <a:lnTo>
                    <a:pt x="290" y="94"/>
                  </a:lnTo>
                  <a:close/>
                </a:path>
              </a:pathLst>
            </a:custGeom>
            <a:solidFill>
              <a:schemeClr val="accent1"/>
            </a:solidFill>
            <a:ln>
              <a:noFill/>
            </a:ln>
            <a:extLst/>
          </p:spPr>
          <p:txBody>
            <a:bodyPr/>
            <a:lstStyle/>
            <a:p>
              <a:endParaRPr lang="zh-CN" altLang="en-US" sz="1400" dirty="0">
                <a:solidFill>
                  <a:schemeClr val="accent1"/>
                </a:solidFill>
                <a:ea typeface="微软雅黑" pitchFamily="34" charset="-122"/>
              </a:endParaRPr>
            </a:p>
          </p:txBody>
        </p:sp>
        <p:sp>
          <p:nvSpPr>
            <p:cNvPr id="82" name="Freeform 6"/>
            <p:cNvSpPr>
              <a:spLocks/>
            </p:cNvSpPr>
            <p:nvPr/>
          </p:nvSpPr>
          <p:spPr bwMode="auto">
            <a:xfrm>
              <a:off x="3109282" y="1279738"/>
              <a:ext cx="1184564" cy="1156571"/>
            </a:xfrm>
            <a:custGeom>
              <a:avLst/>
              <a:gdLst>
                <a:gd name="T0" fmla="*/ 246 w 246"/>
                <a:gd name="T1" fmla="*/ 181 h 240"/>
                <a:gd name="T2" fmla="*/ 197 w 246"/>
                <a:gd name="T3" fmla="*/ 240 h 240"/>
                <a:gd name="T4" fmla="*/ 0 w 246"/>
                <a:gd name="T5" fmla="*/ 167 h 240"/>
                <a:gd name="T6" fmla="*/ 141 w 246"/>
                <a:gd name="T7" fmla="*/ 0 h 240"/>
                <a:gd name="T8" fmla="*/ 246 w 246"/>
                <a:gd name="T9" fmla="*/ 181 h 240"/>
              </a:gdLst>
              <a:ahLst/>
              <a:cxnLst>
                <a:cxn ang="0">
                  <a:pos x="T0" y="T1"/>
                </a:cxn>
                <a:cxn ang="0">
                  <a:pos x="T2" y="T3"/>
                </a:cxn>
                <a:cxn ang="0">
                  <a:pos x="T4" y="T5"/>
                </a:cxn>
                <a:cxn ang="0">
                  <a:pos x="T6" y="T7"/>
                </a:cxn>
                <a:cxn ang="0">
                  <a:pos x="T8" y="T9"/>
                </a:cxn>
              </a:cxnLst>
              <a:rect l="0" t="0" r="r" b="b"/>
              <a:pathLst>
                <a:path w="246" h="240">
                  <a:moveTo>
                    <a:pt x="246" y="181"/>
                  </a:moveTo>
                  <a:cubicBezTo>
                    <a:pt x="224" y="194"/>
                    <a:pt x="206" y="216"/>
                    <a:pt x="197" y="240"/>
                  </a:cubicBezTo>
                  <a:cubicBezTo>
                    <a:pt x="0" y="167"/>
                    <a:pt x="0" y="167"/>
                    <a:pt x="0" y="167"/>
                  </a:cubicBezTo>
                  <a:cubicBezTo>
                    <a:pt x="26" y="97"/>
                    <a:pt x="76" y="37"/>
                    <a:pt x="141" y="0"/>
                  </a:cubicBezTo>
                  <a:lnTo>
                    <a:pt x="246" y="181"/>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dirty="0">
                <a:solidFill>
                  <a:schemeClr val="accent1"/>
                </a:solidFill>
                <a:ea typeface="微软雅黑" pitchFamily="34" charset="-122"/>
              </a:endParaRPr>
            </a:p>
          </p:txBody>
        </p:sp>
        <p:sp>
          <p:nvSpPr>
            <p:cNvPr id="83" name="Freeform 7"/>
            <p:cNvSpPr>
              <a:spLocks/>
            </p:cNvSpPr>
            <p:nvPr/>
          </p:nvSpPr>
          <p:spPr bwMode="auto">
            <a:xfrm>
              <a:off x="3962344" y="1371085"/>
              <a:ext cx="813283" cy="780869"/>
            </a:xfrm>
            <a:custGeom>
              <a:avLst/>
              <a:gdLst>
                <a:gd name="T0" fmla="*/ 145 w 169"/>
                <a:gd name="T1" fmla="*/ 149 h 162"/>
                <a:gd name="T2" fmla="*/ 70 w 169"/>
                <a:gd name="T3" fmla="*/ 162 h 162"/>
                <a:gd name="T4" fmla="*/ 0 w 169"/>
                <a:gd name="T5" fmla="*/ 40 h 162"/>
                <a:gd name="T6" fmla="*/ 169 w 169"/>
                <a:gd name="T7" fmla="*/ 10 h 162"/>
                <a:gd name="T8" fmla="*/ 145 w 169"/>
                <a:gd name="T9" fmla="*/ 149 h 162"/>
              </a:gdLst>
              <a:ahLst/>
              <a:cxnLst>
                <a:cxn ang="0">
                  <a:pos x="T0" y="T1"/>
                </a:cxn>
                <a:cxn ang="0">
                  <a:pos x="T2" y="T3"/>
                </a:cxn>
                <a:cxn ang="0">
                  <a:pos x="T4" y="T5"/>
                </a:cxn>
                <a:cxn ang="0">
                  <a:pos x="T6" y="T7"/>
                </a:cxn>
                <a:cxn ang="0">
                  <a:pos x="T8" y="T9"/>
                </a:cxn>
              </a:cxnLst>
              <a:rect l="0" t="0" r="r" b="b"/>
              <a:pathLst>
                <a:path w="169" h="162">
                  <a:moveTo>
                    <a:pt x="145" y="149"/>
                  </a:moveTo>
                  <a:cubicBezTo>
                    <a:pt x="119" y="145"/>
                    <a:pt x="92" y="149"/>
                    <a:pt x="70" y="162"/>
                  </a:cubicBezTo>
                  <a:cubicBezTo>
                    <a:pt x="0" y="40"/>
                    <a:pt x="0" y="40"/>
                    <a:pt x="0" y="40"/>
                  </a:cubicBezTo>
                  <a:cubicBezTo>
                    <a:pt x="50" y="11"/>
                    <a:pt x="111" y="0"/>
                    <a:pt x="169" y="10"/>
                  </a:cubicBezTo>
                  <a:lnTo>
                    <a:pt x="145" y="149"/>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dirty="0">
                <a:solidFill>
                  <a:schemeClr val="accent1"/>
                </a:solidFill>
                <a:ea typeface="微软雅黑" pitchFamily="34" charset="-122"/>
              </a:endParaRPr>
            </a:p>
          </p:txBody>
        </p:sp>
        <p:sp>
          <p:nvSpPr>
            <p:cNvPr id="84" name="Freeform 8"/>
            <p:cNvSpPr>
              <a:spLocks/>
            </p:cNvSpPr>
            <p:nvPr/>
          </p:nvSpPr>
          <p:spPr bwMode="auto">
            <a:xfrm>
              <a:off x="4665127" y="685982"/>
              <a:ext cx="1402618" cy="1585312"/>
            </a:xfrm>
            <a:custGeom>
              <a:avLst/>
              <a:gdLst>
                <a:gd name="T0" fmla="*/ 65 w 291"/>
                <a:gd name="T1" fmla="*/ 329 h 329"/>
                <a:gd name="T2" fmla="*/ 0 w 291"/>
                <a:gd name="T3" fmla="*/ 291 h 329"/>
                <a:gd name="T4" fmla="*/ 52 w 291"/>
                <a:gd name="T5" fmla="*/ 0 h 329"/>
                <a:gd name="T6" fmla="*/ 291 w 291"/>
                <a:gd name="T7" fmla="*/ 139 h 329"/>
                <a:gd name="T8" fmla="*/ 65 w 291"/>
                <a:gd name="T9" fmla="*/ 329 h 329"/>
              </a:gdLst>
              <a:ahLst/>
              <a:cxnLst>
                <a:cxn ang="0">
                  <a:pos x="T0" y="T1"/>
                </a:cxn>
                <a:cxn ang="0">
                  <a:pos x="T2" y="T3"/>
                </a:cxn>
                <a:cxn ang="0">
                  <a:pos x="T4" y="T5"/>
                </a:cxn>
                <a:cxn ang="0">
                  <a:pos x="T6" y="T7"/>
                </a:cxn>
                <a:cxn ang="0">
                  <a:pos x="T8" y="T9"/>
                </a:cxn>
              </a:cxnLst>
              <a:rect l="0" t="0" r="r" b="b"/>
              <a:pathLst>
                <a:path w="291" h="329">
                  <a:moveTo>
                    <a:pt x="65" y="329"/>
                  </a:moveTo>
                  <a:cubicBezTo>
                    <a:pt x="48" y="309"/>
                    <a:pt x="25" y="296"/>
                    <a:pt x="0" y="291"/>
                  </a:cubicBezTo>
                  <a:cubicBezTo>
                    <a:pt x="52" y="0"/>
                    <a:pt x="52" y="0"/>
                    <a:pt x="52" y="0"/>
                  </a:cubicBezTo>
                  <a:cubicBezTo>
                    <a:pt x="145" y="17"/>
                    <a:pt x="231" y="67"/>
                    <a:pt x="291" y="139"/>
                  </a:cubicBezTo>
                  <a:lnTo>
                    <a:pt x="65" y="329"/>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dirty="0">
                <a:solidFill>
                  <a:schemeClr val="accent1"/>
                </a:solidFill>
                <a:ea typeface="微软雅黑" pitchFamily="34" charset="-122"/>
              </a:endParaRPr>
            </a:p>
          </p:txBody>
        </p:sp>
        <p:sp>
          <p:nvSpPr>
            <p:cNvPr id="85" name="Freeform 9"/>
            <p:cNvSpPr>
              <a:spLocks/>
            </p:cNvSpPr>
            <p:nvPr/>
          </p:nvSpPr>
          <p:spPr bwMode="auto">
            <a:xfrm>
              <a:off x="4983368" y="1500738"/>
              <a:ext cx="1334844" cy="1118264"/>
            </a:xfrm>
            <a:custGeom>
              <a:avLst/>
              <a:gdLst>
                <a:gd name="T0" fmla="*/ 25 w 277"/>
                <a:gd name="T1" fmla="*/ 232 h 232"/>
                <a:gd name="T2" fmla="*/ 0 w 277"/>
                <a:gd name="T3" fmla="*/ 161 h 232"/>
                <a:gd name="T4" fmla="*/ 193 w 277"/>
                <a:gd name="T5" fmla="*/ 0 h 232"/>
                <a:gd name="T6" fmla="*/ 277 w 277"/>
                <a:gd name="T7" fmla="*/ 232 h 232"/>
                <a:gd name="T8" fmla="*/ 25 w 277"/>
                <a:gd name="T9" fmla="*/ 232 h 232"/>
              </a:gdLst>
              <a:ahLst/>
              <a:cxnLst>
                <a:cxn ang="0">
                  <a:pos x="T0" y="T1"/>
                </a:cxn>
                <a:cxn ang="0">
                  <a:pos x="T2" y="T3"/>
                </a:cxn>
                <a:cxn ang="0">
                  <a:pos x="T4" y="T5"/>
                </a:cxn>
                <a:cxn ang="0">
                  <a:pos x="T6" y="T7"/>
                </a:cxn>
                <a:cxn ang="0">
                  <a:pos x="T8" y="T9"/>
                </a:cxn>
              </a:cxnLst>
              <a:rect l="0" t="0" r="r" b="b"/>
              <a:pathLst>
                <a:path w="277" h="232">
                  <a:moveTo>
                    <a:pt x="25" y="232"/>
                  </a:moveTo>
                  <a:cubicBezTo>
                    <a:pt x="25" y="206"/>
                    <a:pt x="16" y="181"/>
                    <a:pt x="0" y="161"/>
                  </a:cubicBezTo>
                  <a:cubicBezTo>
                    <a:pt x="193" y="0"/>
                    <a:pt x="193" y="0"/>
                    <a:pt x="193" y="0"/>
                  </a:cubicBezTo>
                  <a:cubicBezTo>
                    <a:pt x="247" y="64"/>
                    <a:pt x="277" y="149"/>
                    <a:pt x="277" y="232"/>
                  </a:cubicBezTo>
                  <a:lnTo>
                    <a:pt x="25" y="232"/>
                  </a:lnTo>
                  <a:close/>
                </a:path>
              </a:pathLst>
            </a:custGeom>
            <a:solidFill>
              <a:schemeClr val="accent1"/>
            </a:solidFill>
            <a:ln>
              <a:noFill/>
            </a:ln>
            <a:extLst/>
          </p:spPr>
          <p:txBody>
            <a:bodyPr/>
            <a:lstStyle/>
            <a:p>
              <a:endParaRPr lang="zh-CN" altLang="en-US" sz="1400" dirty="0">
                <a:solidFill>
                  <a:schemeClr val="accent1"/>
                </a:solidFill>
                <a:ea typeface="微软雅黑" pitchFamily="34" charset="-122"/>
              </a:endParaRPr>
            </a:p>
          </p:txBody>
        </p:sp>
        <p:sp>
          <p:nvSpPr>
            <p:cNvPr id="86" name="Freeform 10"/>
            <p:cNvSpPr>
              <a:spLocks/>
            </p:cNvSpPr>
            <p:nvPr/>
          </p:nvSpPr>
          <p:spPr bwMode="auto">
            <a:xfrm>
              <a:off x="2920694" y="2807589"/>
              <a:ext cx="1373151" cy="1324531"/>
            </a:xfrm>
            <a:custGeom>
              <a:avLst/>
              <a:gdLst>
                <a:gd name="T0" fmla="*/ 236 w 285"/>
                <a:gd name="T1" fmla="*/ 0 h 275"/>
                <a:gd name="T2" fmla="*/ 285 w 285"/>
                <a:gd name="T3" fmla="*/ 58 h 275"/>
                <a:gd name="T4" fmla="*/ 159 w 285"/>
                <a:gd name="T5" fmla="*/ 275 h 275"/>
                <a:gd name="T6" fmla="*/ 0 w 285"/>
                <a:gd name="T7" fmla="*/ 87 h 275"/>
                <a:gd name="T8" fmla="*/ 236 w 285"/>
                <a:gd name="T9" fmla="*/ 0 h 275"/>
              </a:gdLst>
              <a:ahLst/>
              <a:cxnLst>
                <a:cxn ang="0">
                  <a:pos x="T0" y="T1"/>
                </a:cxn>
                <a:cxn ang="0">
                  <a:pos x="T2" y="T3"/>
                </a:cxn>
                <a:cxn ang="0">
                  <a:pos x="T4" y="T5"/>
                </a:cxn>
                <a:cxn ang="0">
                  <a:pos x="T6" y="T7"/>
                </a:cxn>
                <a:cxn ang="0">
                  <a:pos x="T8" y="T9"/>
                </a:cxn>
              </a:cxnLst>
              <a:rect l="0" t="0" r="r" b="b"/>
              <a:pathLst>
                <a:path w="285" h="275">
                  <a:moveTo>
                    <a:pt x="236" y="0"/>
                  </a:moveTo>
                  <a:cubicBezTo>
                    <a:pt x="245" y="24"/>
                    <a:pt x="263" y="45"/>
                    <a:pt x="285" y="58"/>
                  </a:cubicBezTo>
                  <a:cubicBezTo>
                    <a:pt x="159" y="275"/>
                    <a:pt x="159" y="275"/>
                    <a:pt x="159" y="275"/>
                  </a:cubicBezTo>
                  <a:cubicBezTo>
                    <a:pt x="86" y="233"/>
                    <a:pt x="29" y="166"/>
                    <a:pt x="0" y="87"/>
                  </a:cubicBezTo>
                  <a:lnTo>
                    <a:pt x="236"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dirty="0">
                <a:solidFill>
                  <a:schemeClr val="accent1"/>
                </a:solidFill>
                <a:ea typeface="微软雅黑" pitchFamily="34" charset="-122"/>
              </a:endParaRPr>
            </a:p>
          </p:txBody>
        </p:sp>
        <p:sp>
          <p:nvSpPr>
            <p:cNvPr id="87" name="Freeform 11"/>
            <p:cNvSpPr>
              <a:spLocks/>
            </p:cNvSpPr>
            <p:nvPr/>
          </p:nvSpPr>
          <p:spPr bwMode="auto">
            <a:xfrm>
              <a:off x="4983368" y="2619002"/>
              <a:ext cx="1122684" cy="982717"/>
            </a:xfrm>
            <a:custGeom>
              <a:avLst/>
              <a:gdLst>
                <a:gd name="T0" fmla="*/ 0 w 233"/>
                <a:gd name="T1" fmla="*/ 72 h 204"/>
                <a:gd name="T2" fmla="*/ 25 w 233"/>
                <a:gd name="T3" fmla="*/ 0 h 204"/>
                <a:gd name="T4" fmla="*/ 232 w 233"/>
                <a:gd name="T5" fmla="*/ 0 h 204"/>
                <a:gd name="T6" fmla="*/ 159 w 233"/>
                <a:gd name="T7" fmla="*/ 204 h 204"/>
                <a:gd name="T8" fmla="*/ 0 w 233"/>
                <a:gd name="T9" fmla="*/ 72 h 204"/>
              </a:gdLst>
              <a:ahLst/>
              <a:cxnLst>
                <a:cxn ang="0">
                  <a:pos x="T0" y="T1"/>
                </a:cxn>
                <a:cxn ang="0">
                  <a:pos x="T2" y="T3"/>
                </a:cxn>
                <a:cxn ang="0">
                  <a:pos x="T4" y="T5"/>
                </a:cxn>
                <a:cxn ang="0">
                  <a:pos x="T6" y="T7"/>
                </a:cxn>
                <a:cxn ang="0">
                  <a:pos x="T8" y="T9"/>
                </a:cxn>
              </a:cxnLst>
              <a:rect l="0" t="0" r="r" b="b"/>
              <a:pathLst>
                <a:path w="233" h="204">
                  <a:moveTo>
                    <a:pt x="0" y="72"/>
                  </a:moveTo>
                  <a:cubicBezTo>
                    <a:pt x="16" y="51"/>
                    <a:pt x="25" y="27"/>
                    <a:pt x="25" y="0"/>
                  </a:cubicBezTo>
                  <a:cubicBezTo>
                    <a:pt x="232" y="0"/>
                    <a:pt x="232" y="0"/>
                    <a:pt x="232" y="0"/>
                  </a:cubicBezTo>
                  <a:cubicBezTo>
                    <a:pt x="233" y="74"/>
                    <a:pt x="206" y="148"/>
                    <a:pt x="159" y="204"/>
                  </a:cubicBezTo>
                  <a:lnTo>
                    <a:pt x="0" y="7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dirty="0">
                <a:solidFill>
                  <a:schemeClr val="accent1"/>
                </a:solidFill>
                <a:ea typeface="微软雅黑" pitchFamily="34" charset="-122"/>
              </a:endParaRPr>
            </a:p>
          </p:txBody>
        </p:sp>
        <p:sp>
          <p:nvSpPr>
            <p:cNvPr id="88" name="Freeform 12"/>
            <p:cNvSpPr>
              <a:spLocks/>
            </p:cNvSpPr>
            <p:nvPr/>
          </p:nvSpPr>
          <p:spPr bwMode="auto">
            <a:xfrm>
              <a:off x="4665127" y="2965237"/>
              <a:ext cx="863376" cy="892843"/>
            </a:xfrm>
            <a:custGeom>
              <a:avLst/>
              <a:gdLst>
                <a:gd name="T0" fmla="*/ 0 w 179"/>
                <a:gd name="T1" fmla="*/ 38 h 185"/>
                <a:gd name="T2" fmla="*/ 65 w 179"/>
                <a:gd name="T3" fmla="*/ 0 h 185"/>
                <a:gd name="T4" fmla="*/ 179 w 179"/>
                <a:gd name="T5" fmla="*/ 96 h 185"/>
                <a:gd name="T6" fmla="*/ 26 w 179"/>
                <a:gd name="T7" fmla="*/ 185 h 185"/>
                <a:gd name="T8" fmla="*/ 0 w 179"/>
                <a:gd name="T9" fmla="*/ 38 h 185"/>
              </a:gdLst>
              <a:ahLst/>
              <a:cxnLst>
                <a:cxn ang="0">
                  <a:pos x="T0" y="T1"/>
                </a:cxn>
                <a:cxn ang="0">
                  <a:pos x="T2" y="T3"/>
                </a:cxn>
                <a:cxn ang="0">
                  <a:pos x="T4" y="T5"/>
                </a:cxn>
                <a:cxn ang="0">
                  <a:pos x="T6" y="T7"/>
                </a:cxn>
                <a:cxn ang="0">
                  <a:pos x="T8" y="T9"/>
                </a:cxn>
              </a:cxnLst>
              <a:rect l="0" t="0" r="r" b="b"/>
              <a:pathLst>
                <a:path w="179" h="185">
                  <a:moveTo>
                    <a:pt x="0" y="38"/>
                  </a:moveTo>
                  <a:cubicBezTo>
                    <a:pt x="25" y="34"/>
                    <a:pt x="48" y="20"/>
                    <a:pt x="65" y="0"/>
                  </a:cubicBezTo>
                  <a:cubicBezTo>
                    <a:pt x="179" y="96"/>
                    <a:pt x="179" y="96"/>
                    <a:pt x="179" y="96"/>
                  </a:cubicBezTo>
                  <a:cubicBezTo>
                    <a:pt x="141" y="142"/>
                    <a:pt x="85" y="175"/>
                    <a:pt x="26" y="185"/>
                  </a:cubicBezTo>
                  <a:lnTo>
                    <a:pt x="0" y="38"/>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dirty="0">
                <a:solidFill>
                  <a:schemeClr val="accent1"/>
                </a:solidFill>
                <a:ea typeface="微软雅黑" pitchFamily="34" charset="-122"/>
              </a:endParaRPr>
            </a:p>
          </p:txBody>
        </p:sp>
        <p:sp>
          <p:nvSpPr>
            <p:cNvPr id="89" name="Freeform 13"/>
            <p:cNvSpPr>
              <a:spLocks/>
            </p:cNvSpPr>
            <p:nvPr/>
          </p:nvSpPr>
          <p:spPr bwMode="auto">
            <a:xfrm>
              <a:off x="4083158" y="3086050"/>
              <a:ext cx="649742" cy="534822"/>
            </a:xfrm>
            <a:custGeom>
              <a:avLst/>
              <a:gdLst>
                <a:gd name="T0" fmla="*/ 45 w 135"/>
                <a:gd name="T1" fmla="*/ 0 h 111"/>
                <a:gd name="T2" fmla="*/ 120 w 135"/>
                <a:gd name="T3" fmla="*/ 13 h 111"/>
                <a:gd name="T4" fmla="*/ 135 w 135"/>
                <a:gd name="T5" fmla="*/ 103 h 111"/>
                <a:gd name="T6" fmla="*/ 0 w 135"/>
                <a:gd name="T7" fmla="*/ 79 h 111"/>
                <a:gd name="T8" fmla="*/ 45 w 135"/>
                <a:gd name="T9" fmla="*/ 0 h 111"/>
              </a:gdLst>
              <a:ahLst/>
              <a:cxnLst>
                <a:cxn ang="0">
                  <a:pos x="T0" y="T1"/>
                </a:cxn>
                <a:cxn ang="0">
                  <a:pos x="T2" y="T3"/>
                </a:cxn>
                <a:cxn ang="0">
                  <a:pos x="T4" y="T5"/>
                </a:cxn>
                <a:cxn ang="0">
                  <a:pos x="T6" y="T7"/>
                </a:cxn>
                <a:cxn ang="0">
                  <a:pos x="T8" y="T9"/>
                </a:cxn>
              </a:cxnLst>
              <a:rect l="0" t="0" r="r" b="b"/>
              <a:pathLst>
                <a:path w="135" h="111">
                  <a:moveTo>
                    <a:pt x="45" y="0"/>
                  </a:moveTo>
                  <a:cubicBezTo>
                    <a:pt x="67" y="13"/>
                    <a:pt x="94" y="18"/>
                    <a:pt x="120" y="13"/>
                  </a:cubicBezTo>
                  <a:cubicBezTo>
                    <a:pt x="135" y="103"/>
                    <a:pt x="135" y="103"/>
                    <a:pt x="135" y="103"/>
                  </a:cubicBezTo>
                  <a:cubicBezTo>
                    <a:pt x="89" y="111"/>
                    <a:pt x="40" y="103"/>
                    <a:pt x="0" y="79"/>
                  </a:cubicBezTo>
                  <a:lnTo>
                    <a:pt x="45" y="0"/>
                  </a:lnTo>
                  <a:close/>
                </a:path>
              </a:pathLst>
            </a:custGeom>
            <a:solidFill>
              <a:schemeClr val="accent2"/>
            </a:solidFill>
            <a:ln>
              <a:noFill/>
            </a:ln>
            <a:extLst/>
          </p:spPr>
          <p:txBody>
            <a:bodyPr/>
            <a:lstStyle/>
            <a:p>
              <a:endParaRPr lang="zh-CN" altLang="en-US" sz="1400" dirty="0">
                <a:solidFill>
                  <a:schemeClr val="accent1"/>
                </a:solidFill>
                <a:ea typeface="微软雅黑" pitchFamily="34" charset="-122"/>
              </a:endParaRPr>
            </a:p>
          </p:txBody>
        </p:sp>
        <p:sp>
          <p:nvSpPr>
            <p:cNvPr id="90" name="Oval 14"/>
            <p:cNvSpPr>
              <a:spLocks noChangeArrowheads="1"/>
            </p:cNvSpPr>
            <p:nvPr/>
          </p:nvSpPr>
          <p:spPr bwMode="auto">
            <a:xfrm>
              <a:off x="3183561" y="1237624"/>
              <a:ext cx="2761284" cy="2761283"/>
            </a:xfrm>
            <a:prstGeom prst="ellipse">
              <a:avLst/>
            </a:prstGeom>
            <a:noFill/>
            <a:ln w="4"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600" dirty="0">
                <a:solidFill>
                  <a:schemeClr val="accent1"/>
                </a:solidFill>
                <a:ea typeface="微软雅黑" pitchFamily="34" charset="-122"/>
              </a:endParaRPr>
            </a:p>
          </p:txBody>
        </p:sp>
        <p:sp>
          <p:nvSpPr>
            <p:cNvPr id="91" name="Oval 15"/>
            <p:cNvSpPr>
              <a:spLocks noChangeArrowheads="1"/>
            </p:cNvSpPr>
            <p:nvPr/>
          </p:nvSpPr>
          <p:spPr bwMode="auto">
            <a:xfrm>
              <a:off x="3727708" y="1777669"/>
              <a:ext cx="1678883" cy="1682666"/>
            </a:xfrm>
            <a:prstGeom prst="ellipse">
              <a:avLst/>
            </a:prstGeom>
            <a:noFill/>
            <a:ln w="4"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600" dirty="0">
                <a:solidFill>
                  <a:schemeClr val="accent1"/>
                </a:solidFill>
                <a:ea typeface="微软雅黑" pitchFamily="34" charset="-122"/>
              </a:endParaRPr>
            </a:p>
          </p:txBody>
        </p:sp>
        <p:sp>
          <p:nvSpPr>
            <p:cNvPr id="92" name="Oval 16"/>
            <p:cNvSpPr>
              <a:spLocks noChangeArrowheads="1"/>
            </p:cNvSpPr>
            <p:nvPr/>
          </p:nvSpPr>
          <p:spPr bwMode="auto">
            <a:xfrm>
              <a:off x="3463238" y="1513156"/>
              <a:ext cx="2206349" cy="2211691"/>
            </a:xfrm>
            <a:prstGeom prst="ellipse">
              <a:avLst/>
            </a:prstGeom>
            <a:noFill/>
            <a:ln w="4"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600" dirty="0">
                <a:solidFill>
                  <a:schemeClr val="accent1"/>
                </a:solidFill>
                <a:ea typeface="微软雅黑" pitchFamily="34" charset="-122"/>
              </a:endParaRPr>
            </a:p>
          </p:txBody>
        </p:sp>
        <p:sp>
          <p:nvSpPr>
            <p:cNvPr id="93" name="Oval 19"/>
            <p:cNvSpPr>
              <a:spLocks noChangeArrowheads="1"/>
            </p:cNvSpPr>
            <p:nvPr/>
          </p:nvSpPr>
          <p:spPr bwMode="auto">
            <a:xfrm>
              <a:off x="2941251" y="995155"/>
              <a:ext cx="3250324" cy="3246222"/>
            </a:xfrm>
            <a:prstGeom prst="ellipse">
              <a:avLst/>
            </a:prstGeom>
            <a:noFill/>
            <a:ln w="4"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600" dirty="0">
                <a:solidFill>
                  <a:schemeClr val="accent1"/>
                </a:solidFill>
                <a:ea typeface="微软雅黑" pitchFamily="34" charset="-122"/>
              </a:endParaRPr>
            </a:p>
          </p:txBody>
        </p:sp>
        <p:sp>
          <p:nvSpPr>
            <p:cNvPr id="94" name="Oval 20"/>
            <p:cNvSpPr>
              <a:spLocks noChangeArrowheads="1"/>
            </p:cNvSpPr>
            <p:nvPr/>
          </p:nvSpPr>
          <p:spPr bwMode="auto">
            <a:xfrm>
              <a:off x="2667247" y="721343"/>
              <a:ext cx="3799807" cy="3795319"/>
            </a:xfrm>
            <a:prstGeom prst="ellipse">
              <a:avLst/>
            </a:prstGeom>
            <a:noFill/>
            <a:ln w="4"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600" dirty="0">
                <a:solidFill>
                  <a:schemeClr val="accent1"/>
                </a:solidFill>
                <a:ea typeface="微软雅黑" pitchFamily="34" charset="-122"/>
              </a:endParaRPr>
            </a:p>
          </p:txBody>
        </p:sp>
      </p:grpSp>
      <p:sp>
        <p:nvSpPr>
          <p:cNvPr id="95" name="任意多边形 94"/>
          <p:cNvSpPr/>
          <p:nvPr/>
        </p:nvSpPr>
        <p:spPr>
          <a:xfrm flipH="1">
            <a:off x="5915938" y="818400"/>
            <a:ext cx="724120" cy="776574"/>
          </a:xfrm>
          <a:custGeom>
            <a:avLst/>
            <a:gdLst>
              <a:gd name="connsiteX0" fmla="*/ 482600 w 482600"/>
              <a:gd name="connsiteY0" fmla="*/ 812800 h 812800"/>
              <a:gd name="connsiteX1" fmla="*/ 0 w 482600"/>
              <a:gd name="connsiteY1" fmla="*/ 596900 h 812800"/>
              <a:gd name="connsiteX2" fmla="*/ 0 w 482600"/>
              <a:gd name="connsiteY2" fmla="*/ 0 h 812800"/>
              <a:gd name="connsiteX0" fmla="*/ 780228 w 780228"/>
              <a:gd name="connsiteY0" fmla="*/ 812800 h 812800"/>
              <a:gd name="connsiteX1" fmla="*/ 0 w 780228"/>
              <a:gd name="connsiteY1" fmla="*/ 593479 h 812800"/>
              <a:gd name="connsiteX2" fmla="*/ 297628 w 780228"/>
              <a:gd name="connsiteY2" fmla="*/ 0 h 812800"/>
              <a:gd name="connsiteX0" fmla="*/ 780228 w 780228"/>
              <a:gd name="connsiteY0" fmla="*/ 836747 h 836747"/>
              <a:gd name="connsiteX1" fmla="*/ 0 w 780228"/>
              <a:gd name="connsiteY1" fmla="*/ 617426 h 836747"/>
              <a:gd name="connsiteX2" fmla="*/ 6842 w 780228"/>
              <a:gd name="connsiteY2" fmla="*/ 0 h 836747"/>
            </a:gdLst>
            <a:ahLst/>
            <a:cxnLst>
              <a:cxn ang="0">
                <a:pos x="connsiteX0" y="connsiteY0"/>
              </a:cxn>
              <a:cxn ang="0">
                <a:pos x="connsiteX1" y="connsiteY1"/>
              </a:cxn>
              <a:cxn ang="0">
                <a:pos x="connsiteX2" y="connsiteY2"/>
              </a:cxn>
            </a:cxnLst>
            <a:rect l="l" t="t" r="r" b="b"/>
            <a:pathLst>
              <a:path w="780228" h="836747">
                <a:moveTo>
                  <a:pt x="780228" y="836747"/>
                </a:moveTo>
                <a:lnTo>
                  <a:pt x="0" y="617426"/>
                </a:lnTo>
                <a:cubicBezTo>
                  <a:pt x="2281" y="411617"/>
                  <a:pt x="4561" y="205809"/>
                  <a:pt x="6842" y="0"/>
                </a:cubicBezTo>
              </a:path>
            </a:pathLst>
          </a:cu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ea typeface="微软雅黑" pitchFamily="34" charset="-122"/>
            </a:endParaRPr>
          </a:p>
        </p:txBody>
      </p:sp>
      <p:sp>
        <p:nvSpPr>
          <p:cNvPr id="96" name="任意多边形 95"/>
          <p:cNvSpPr/>
          <p:nvPr/>
        </p:nvSpPr>
        <p:spPr>
          <a:xfrm>
            <a:off x="2512671" y="1325456"/>
            <a:ext cx="675731" cy="760699"/>
          </a:xfrm>
          <a:custGeom>
            <a:avLst/>
            <a:gdLst>
              <a:gd name="connsiteX0" fmla="*/ 482600 w 482600"/>
              <a:gd name="connsiteY0" fmla="*/ 812800 h 812800"/>
              <a:gd name="connsiteX1" fmla="*/ 0 w 482600"/>
              <a:gd name="connsiteY1" fmla="*/ 596900 h 812800"/>
              <a:gd name="connsiteX2" fmla="*/ 0 w 482600"/>
              <a:gd name="connsiteY2" fmla="*/ 0 h 812800"/>
              <a:gd name="connsiteX0" fmla="*/ 735755 w 735755"/>
              <a:gd name="connsiteY0" fmla="*/ 812800 h 812800"/>
              <a:gd name="connsiteX1" fmla="*/ 0 w 735755"/>
              <a:gd name="connsiteY1" fmla="*/ 569532 h 812800"/>
              <a:gd name="connsiteX2" fmla="*/ 253155 w 735755"/>
              <a:gd name="connsiteY2" fmla="*/ 0 h 812800"/>
              <a:gd name="connsiteX0" fmla="*/ 735755 w 735755"/>
              <a:gd name="connsiteY0" fmla="*/ 819642 h 819642"/>
              <a:gd name="connsiteX1" fmla="*/ 0 w 735755"/>
              <a:gd name="connsiteY1" fmla="*/ 576374 h 819642"/>
              <a:gd name="connsiteX2" fmla="*/ 13684 w 735755"/>
              <a:gd name="connsiteY2" fmla="*/ 0 h 819642"/>
              <a:gd name="connsiteX0" fmla="*/ 722071 w 722071"/>
              <a:gd name="connsiteY0" fmla="*/ 819642 h 819642"/>
              <a:gd name="connsiteX1" fmla="*/ 1711 w 722071"/>
              <a:gd name="connsiteY1" fmla="*/ 576374 h 819642"/>
              <a:gd name="connsiteX2" fmla="*/ 0 w 722071"/>
              <a:gd name="connsiteY2" fmla="*/ 0 h 819642"/>
              <a:gd name="connsiteX0" fmla="*/ 728090 w 728090"/>
              <a:gd name="connsiteY0" fmla="*/ 819642 h 819642"/>
              <a:gd name="connsiteX1" fmla="*/ 32 w 728090"/>
              <a:gd name="connsiteY1" fmla="*/ 571243 h 819642"/>
              <a:gd name="connsiteX2" fmla="*/ 6019 w 728090"/>
              <a:gd name="connsiteY2" fmla="*/ 0 h 819642"/>
              <a:gd name="connsiteX0" fmla="*/ 728090 w 728090"/>
              <a:gd name="connsiteY0" fmla="*/ 819642 h 819642"/>
              <a:gd name="connsiteX1" fmla="*/ 32 w 728090"/>
              <a:gd name="connsiteY1" fmla="*/ 571243 h 819642"/>
              <a:gd name="connsiteX2" fmla="*/ 6019 w 728090"/>
              <a:gd name="connsiteY2" fmla="*/ 0 h 819642"/>
            </a:gdLst>
            <a:ahLst/>
            <a:cxnLst>
              <a:cxn ang="0">
                <a:pos x="connsiteX0" y="connsiteY0"/>
              </a:cxn>
              <a:cxn ang="0">
                <a:pos x="connsiteX1" y="connsiteY1"/>
              </a:cxn>
              <a:cxn ang="0">
                <a:pos x="connsiteX2" y="connsiteY2"/>
              </a:cxn>
            </a:cxnLst>
            <a:rect l="l" t="t" r="r" b="b"/>
            <a:pathLst>
              <a:path w="728090" h="819642">
                <a:moveTo>
                  <a:pt x="728090" y="819642"/>
                </a:moveTo>
                <a:lnTo>
                  <a:pt x="32" y="571243"/>
                </a:lnTo>
                <a:cubicBezTo>
                  <a:pt x="-538" y="379118"/>
                  <a:pt x="6589" y="192125"/>
                  <a:pt x="6019" y="0"/>
                </a:cubicBezTo>
              </a:path>
            </a:pathLst>
          </a:cu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ea typeface="微软雅黑" pitchFamily="34" charset="-122"/>
            </a:endParaRPr>
          </a:p>
        </p:txBody>
      </p:sp>
      <p:sp>
        <p:nvSpPr>
          <p:cNvPr id="97" name="任意多边形 96"/>
          <p:cNvSpPr/>
          <p:nvPr/>
        </p:nvSpPr>
        <p:spPr>
          <a:xfrm>
            <a:off x="2509781" y="3200037"/>
            <a:ext cx="515548" cy="659346"/>
          </a:xfrm>
          <a:custGeom>
            <a:avLst/>
            <a:gdLst>
              <a:gd name="connsiteX0" fmla="*/ 482600 w 482600"/>
              <a:gd name="connsiteY0" fmla="*/ 812800 h 812800"/>
              <a:gd name="connsiteX1" fmla="*/ 0 w 482600"/>
              <a:gd name="connsiteY1" fmla="*/ 596900 h 812800"/>
              <a:gd name="connsiteX2" fmla="*/ 0 w 482600"/>
              <a:gd name="connsiteY2" fmla="*/ 0 h 812800"/>
              <a:gd name="connsiteX0" fmla="*/ 657860 w 657860"/>
              <a:gd name="connsiteY0" fmla="*/ 812800 h 812800"/>
              <a:gd name="connsiteX1" fmla="*/ 0 w 657860"/>
              <a:gd name="connsiteY1" fmla="*/ 596900 h 812800"/>
              <a:gd name="connsiteX2" fmla="*/ 0 w 657860"/>
              <a:gd name="connsiteY2" fmla="*/ 0 h 812800"/>
              <a:gd name="connsiteX0" fmla="*/ 555496 w 555496"/>
              <a:gd name="connsiteY0" fmla="*/ 710436 h 710436"/>
              <a:gd name="connsiteX1" fmla="*/ 0 w 555496"/>
              <a:gd name="connsiteY1" fmla="*/ 596900 h 710436"/>
              <a:gd name="connsiteX2" fmla="*/ 0 w 555496"/>
              <a:gd name="connsiteY2" fmla="*/ 0 h 710436"/>
            </a:gdLst>
            <a:ahLst/>
            <a:cxnLst>
              <a:cxn ang="0">
                <a:pos x="connsiteX0" y="connsiteY0"/>
              </a:cxn>
              <a:cxn ang="0">
                <a:pos x="connsiteX1" y="connsiteY1"/>
              </a:cxn>
              <a:cxn ang="0">
                <a:pos x="connsiteX2" y="connsiteY2"/>
              </a:cxn>
            </a:cxnLst>
            <a:rect l="l" t="t" r="r" b="b"/>
            <a:pathLst>
              <a:path w="555496" h="710436">
                <a:moveTo>
                  <a:pt x="555496" y="710436"/>
                </a:moveTo>
                <a:lnTo>
                  <a:pt x="0" y="596900"/>
                </a:lnTo>
                <a:lnTo>
                  <a:pt x="0" y="0"/>
                </a:lnTo>
              </a:path>
            </a:pathLst>
          </a:cu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ea typeface="微软雅黑" pitchFamily="34" charset="-122"/>
            </a:endParaRPr>
          </a:p>
        </p:txBody>
      </p:sp>
      <p:sp>
        <p:nvSpPr>
          <p:cNvPr id="98" name="任意多边形 97"/>
          <p:cNvSpPr/>
          <p:nvPr/>
        </p:nvSpPr>
        <p:spPr>
          <a:xfrm flipH="1" flipV="1">
            <a:off x="6181619" y="2417305"/>
            <a:ext cx="447895" cy="754349"/>
          </a:xfrm>
          <a:custGeom>
            <a:avLst/>
            <a:gdLst>
              <a:gd name="connsiteX0" fmla="*/ 482600 w 482600"/>
              <a:gd name="connsiteY0" fmla="*/ 812800 h 812800"/>
              <a:gd name="connsiteX1" fmla="*/ 0 w 482600"/>
              <a:gd name="connsiteY1" fmla="*/ 596900 h 812800"/>
              <a:gd name="connsiteX2" fmla="*/ 0 w 482600"/>
              <a:gd name="connsiteY2" fmla="*/ 0 h 812800"/>
            </a:gdLst>
            <a:ahLst/>
            <a:cxnLst>
              <a:cxn ang="0">
                <a:pos x="connsiteX0" y="connsiteY0"/>
              </a:cxn>
              <a:cxn ang="0">
                <a:pos x="connsiteX1" y="connsiteY1"/>
              </a:cxn>
              <a:cxn ang="0">
                <a:pos x="connsiteX2" y="connsiteY2"/>
              </a:cxn>
            </a:cxnLst>
            <a:rect l="l" t="t" r="r" b="b"/>
            <a:pathLst>
              <a:path w="482600" h="812800">
                <a:moveTo>
                  <a:pt x="482600" y="812800"/>
                </a:moveTo>
                <a:lnTo>
                  <a:pt x="0" y="596900"/>
                </a:lnTo>
                <a:lnTo>
                  <a:pt x="0" y="0"/>
                </a:lnTo>
              </a:path>
            </a:pathLst>
          </a:cu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ea typeface="微软雅黑" pitchFamily="34" charset="-122"/>
            </a:endParaRPr>
          </a:p>
        </p:txBody>
      </p:sp>
      <p:sp>
        <p:nvSpPr>
          <p:cNvPr id="99" name="任意多边形 98"/>
          <p:cNvSpPr/>
          <p:nvPr/>
        </p:nvSpPr>
        <p:spPr>
          <a:xfrm flipH="1" flipV="1">
            <a:off x="4665736" y="3812302"/>
            <a:ext cx="1975465" cy="863559"/>
          </a:xfrm>
          <a:custGeom>
            <a:avLst/>
            <a:gdLst>
              <a:gd name="connsiteX0" fmla="*/ 482600 w 482600"/>
              <a:gd name="connsiteY0" fmla="*/ 812800 h 812800"/>
              <a:gd name="connsiteX1" fmla="*/ 0 w 482600"/>
              <a:gd name="connsiteY1" fmla="*/ 596900 h 812800"/>
              <a:gd name="connsiteX2" fmla="*/ 0 w 482600"/>
              <a:gd name="connsiteY2" fmla="*/ 0 h 812800"/>
              <a:gd name="connsiteX0" fmla="*/ 1778000 w 1778000"/>
              <a:gd name="connsiteY0" fmla="*/ 609600 h 609600"/>
              <a:gd name="connsiteX1" fmla="*/ 0 w 1778000"/>
              <a:gd name="connsiteY1" fmla="*/ 596900 h 609600"/>
              <a:gd name="connsiteX2" fmla="*/ 0 w 1778000"/>
              <a:gd name="connsiteY2" fmla="*/ 0 h 609600"/>
              <a:gd name="connsiteX0" fmla="*/ 1878013 w 1878013"/>
              <a:gd name="connsiteY0" fmla="*/ 1009650 h 1009650"/>
              <a:gd name="connsiteX1" fmla="*/ 0 w 1878013"/>
              <a:gd name="connsiteY1" fmla="*/ 596900 h 1009650"/>
              <a:gd name="connsiteX2" fmla="*/ 0 w 1878013"/>
              <a:gd name="connsiteY2" fmla="*/ 0 h 1009650"/>
              <a:gd name="connsiteX0" fmla="*/ 1951907 w 1951907"/>
              <a:gd name="connsiteY0" fmla="*/ 574497 h 596900"/>
              <a:gd name="connsiteX1" fmla="*/ 0 w 1951907"/>
              <a:gd name="connsiteY1" fmla="*/ 596900 h 596900"/>
              <a:gd name="connsiteX2" fmla="*/ 0 w 1951907"/>
              <a:gd name="connsiteY2" fmla="*/ 0 h 596900"/>
              <a:gd name="connsiteX0" fmla="*/ 1951907 w 1951907"/>
              <a:gd name="connsiteY0" fmla="*/ 830407 h 830407"/>
              <a:gd name="connsiteX1" fmla="*/ 0 w 1951907"/>
              <a:gd name="connsiteY1" fmla="*/ 596900 h 830407"/>
              <a:gd name="connsiteX2" fmla="*/ 0 w 1951907"/>
              <a:gd name="connsiteY2" fmla="*/ 0 h 830407"/>
              <a:gd name="connsiteX0" fmla="*/ 1991959 w 1991959"/>
              <a:gd name="connsiteY0" fmla="*/ 912511 h 912511"/>
              <a:gd name="connsiteX1" fmla="*/ 0 w 1991959"/>
              <a:gd name="connsiteY1" fmla="*/ 596900 h 912511"/>
              <a:gd name="connsiteX2" fmla="*/ 0 w 1991959"/>
              <a:gd name="connsiteY2" fmla="*/ 0 h 912511"/>
              <a:gd name="connsiteX0" fmla="*/ 2580230 w 2580230"/>
              <a:gd name="connsiteY0" fmla="*/ 912511 h 912511"/>
              <a:gd name="connsiteX1" fmla="*/ 0 w 2580230"/>
              <a:gd name="connsiteY1" fmla="*/ 566110 h 912511"/>
              <a:gd name="connsiteX2" fmla="*/ 588271 w 2580230"/>
              <a:gd name="connsiteY2" fmla="*/ 0 h 912511"/>
              <a:gd name="connsiteX0" fmla="*/ 2586489 w 2586489"/>
              <a:gd name="connsiteY0" fmla="*/ 933037 h 933037"/>
              <a:gd name="connsiteX1" fmla="*/ 6259 w 2586489"/>
              <a:gd name="connsiteY1" fmla="*/ 586636 h 933037"/>
              <a:gd name="connsiteX2" fmla="*/ 0 w 2586489"/>
              <a:gd name="connsiteY2" fmla="*/ 0 h 933037"/>
              <a:gd name="connsiteX0" fmla="*/ 2589998 w 2589998"/>
              <a:gd name="connsiteY0" fmla="*/ 933037 h 933037"/>
              <a:gd name="connsiteX1" fmla="*/ 380 w 2589998"/>
              <a:gd name="connsiteY1" fmla="*/ 581505 h 933037"/>
              <a:gd name="connsiteX2" fmla="*/ 3509 w 2589998"/>
              <a:gd name="connsiteY2" fmla="*/ 0 h 933037"/>
              <a:gd name="connsiteX0" fmla="*/ 2595876 w 2595876"/>
              <a:gd name="connsiteY0" fmla="*/ 930472 h 930472"/>
              <a:gd name="connsiteX1" fmla="*/ 6258 w 2595876"/>
              <a:gd name="connsiteY1" fmla="*/ 578940 h 930472"/>
              <a:gd name="connsiteX2" fmla="*/ 0 w 2595876"/>
              <a:gd name="connsiteY2" fmla="*/ 0 h 930472"/>
            </a:gdLst>
            <a:ahLst/>
            <a:cxnLst>
              <a:cxn ang="0">
                <a:pos x="connsiteX0" y="connsiteY0"/>
              </a:cxn>
              <a:cxn ang="0">
                <a:pos x="connsiteX1" y="connsiteY1"/>
              </a:cxn>
              <a:cxn ang="0">
                <a:pos x="connsiteX2" y="connsiteY2"/>
              </a:cxn>
            </a:cxnLst>
            <a:rect l="l" t="t" r="r" b="b"/>
            <a:pathLst>
              <a:path w="2595876" h="930472">
                <a:moveTo>
                  <a:pt x="2595876" y="930472"/>
                </a:moveTo>
                <a:lnTo>
                  <a:pt x="6258" y="578940"/>
                </a:lnTo>
                <a:cubicBezTo>
                  <a:pt x="4172" y="383395"/>
                  <a:pt x="2086" y="195545"/>
                  <a:pt x="0" y="0"/>
                </a:cubicBezTo>
              </a:path>
            </a:pathLst>
          </a:cu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ea typeface="微软雅黑" pitchFamily="34" charset="-122"/>
            </a:endParaRPr>
          </a:p>
        </p:txBody>
      </p:sp>
      <p:grpSp>
        <p:nvGrpSpPr>
          <p:cNvPr id="100" name="组合 99"/>
          <p:cNvGrpSpPr/>
          <p:nvPr/>
        </p:nvGrpSpPr>
        <p:grpSpPr>
          <a:xfrm>
            <a:off x="611725" y="1276058"/>
            <a:ext cx="1891767" cy="635873"/>
            <a:chOff x="648410" y="988815"/>
            <a:chExt cx="1891767" cy="635873"/>
          </a:xfrm>
        </p:grpSpPr>
        <p:sp>
          <p:nvSpPr>
            <p:cNvPr id="101" name="TextBox 100"/>
            <p:cNvSpPr txBox="1"/>
            <p:nvPr/>
          </p:nvSpPr>
          <p:spPr bwMode="auto">
            <a:xfrm>
              <a:off x="1453238" y="988815"/>
              <a:ext cx="1056700"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r>
                <a:rPr lang="zh-CN" altLang="en-US" sz="1400" dirty="0">
                  <a:solidFill>
                    <a:schemeClr val="accent1"/>
                  </a:solidFill>
                </a:rPr>
                <a:t>添加标题</a:t>
              </a:r>
            </a:p>
          </p:txBody>
        </p:sp>
        <p:sp>
          <p:nvSpPr>
            <p:cNvPr id="102" name="矩形 1"/>
            <p:cNvSpPr>
              <a:spLocks noChangeArrowheads="1"/>
            </p:cNvSpPr>
            <p:nvPr/>
          </p:nvSpPr>
          <p:spPr bwMode="auto">
            <a:xfrm>
              <a:off x="648410" y="1253351"/>
              <a:ext cx="1891767" cy="37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900" dirty="0" smtClean="0">
                  <a:solidFill>
                    <a:schemeClr val="accent1"/>
                  </a:solidFill>
                  <a:latin typeface="微软雅黑" pitchFamily="34" charset="-122"/>
                  <a:ea typeface="微软雅黑" pitchFamily="34" charset="-122"/>
                </a:rPr>
                <a:t>精品，扁平图表</a:t>
              </a:r>
              <a:r>
                <a:rPr lang="en-US" altLang="zh-CN" sz="900" dirty="0" smtClean="0">
                  <a:solidFill>
                    <a:schemeClr val="accent1"/>
                  </a:solidFill>
                  <a:latin typeface="微软雅黑" pitchFamily="34" charset="-122"/>
                  <a:ea typeface="微软雅黑" pitchFamily="34" charset="-122"/>
                </a:rPr>
                <a:t>PPT</a:t>
              </a:r>
              <a:r>
                <a:rPr lang="zh-CN" altLang="en-US" sz="900" dirty="0" smtClean="0">
                  <a:solidFill>
                    <a:schemeClr val="accent1"/>
                  </a:solidFill>
                  <a:latin typeface="微软雅黑" pitchFamily="34" charset="-122"/>
                  <a:ea typeface="微软雅黑" pitchFamily="34" charset="-122"/>
                </a:rPr>
                <a:t>动态可编辑，用精品</a:t>
              </a:r>
              <a:r>
                <a:rPr lang="en-US" altLang="zh-CN" sz="900" dirty="0" smtClean="0">
                  <a:solidFill>
                    <a:schemeClr val="accent1"/>
                  </a:solidFill>
                  <a:latin typeface="微软雅黑" pitchFamily="34" charset="-122"/>
                  <a:ea typeface="微软雅黑" pitchFamily="34" charset="-122"/>
                </a:rPr>
                <a:t>PPT</a:t>
              </a:r>
              <a:r>
                <a:rPr lang="zh-CN" altLang="en-US" sz="900" dirty="0" smtClean="0">
                  <a:solidFill>
                    <a:schemeClr val="accent1"/>
                  </a:solidFill>
                  <a:latin typeface="微软雅黑" pitchFamily="34" charset="-122"/>
                  <a:ea typeface="微软雅黑" pitchFamily="34" charset="-122"/>
                </a:rPr>
                <a:t>助您成功之路。</a:t>
              </a:r>
              <a:endParaRPr lang="zh-CN" altLang="en-US" sz="900" dirty="0">
                <a:solidFill>
                  <a:schemeClr val="accent1"/>
                </a:solidFill>
                <a:latin typeface="微软雅黑" pitchFamily="34" charset="-122"/>
                <a:ea typeface="微软雅黑" pitchFamily="34" charset="-122"/>
              </a:endParaRPr>
            </a:p>
          </p:txBody>
        </p:sp>
      </p:grpSp>
      <p:grpSp>
        <p:nvGrpSpPr>
          <p:cNvPr id="103" name="组合 102"/>
          <p:cNvGrpSpPr/>
          <p:nvPr/>
        </p:nvGrpSpPr>
        <p:grpSpPr>
          <a:xfrm>
            <a:off x="667395" y="3224360"/>
            <a:ext cx="1891767" cy="606395"/>
            <a:chOff x="704080" y="2937117"/>
            <a:chExt cx="1891767" cy="606395"/>
          </a:xfrm>
        </p:grpSpPr>
        <p:sp>
          <p:nvSpPr>
            <p:cNvPr id="104" name="TextBox 103"/>
            <p:cNvSpPr txBox="1"/>
            <p:nvPr/>
          </p:nvSpPr>
          <p:spPr bwMode="auto">
            <a:xfrm>
              <a:off x="1458643" y="2937117"/>
              <a:ext cx="1056700"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itchFamily="34" charset="-122"/>
                  <a:ea typeface="微软雅黑" pitchFamily="34" charset="-122"/>
                  <a:cs typeface="Arial" pitchFamily="34" charset="0"/>
                </a:defRPr>
              </a:lvl1pPr>
            </a:lstStyle>
            <a:p>
              <a:r>
                <a:rPr lang="zh-CN" altLang="en-US" sz="1400" dirty="0">
                  <a:solidFill>
                    <a:schemeClr val="accent1"/>
                  </a:solidFill>
                </a:rPr>
                <a:t>添加标题</a:t>
              </a:r>
            </a:p>
          </p:txBody>
        </p:sp>
        <p:sp>
          <p:nvSpPr>
            <p:cNvPr id="105" name="矩形 1"/>
            <p:cNvSpPr>
              <a:spLocks noChangeArrowheads="1"/>
            </p:cNvSpPr>
            <p:nvPr/>
          </p:nvSpPr>
          <p:spPr bwMode="auto">
            <a:xfrm>
              <a:off x="704080" y="3172175"/>
              <a:ext cx="1891767" cy="37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900" dirty="0" smtClean="0">
                  <a:solidFill>
                    <a:schemeClr val="accent1"/>
                  </a:solidFill>
                  <a:latin typeface="微软雅黑" pitchFamily="34" charset="-122"/>
                  <a:ea typeface="微软雅黑" pitchFamily="34" charset="-122"/>
                </a:rPr>
                <a:t>精品，扁平图表</a:t>
              </a:r>
              <a:r>
                <a:rPr lang="en-US" altLang="zh-CN" sz="900" dirty="0" smtClean="0">
                  <a:solidFill>
                    <a:schemeClr val="accent1"/>
                  </a:solidFill>
                  <a:latin typeface="微软雅黑" pitchFamily="34" charset="-122"/>
                  <a:ea typeface="微软雅黑" pitchFamily="34" charset="-122"/>
                </a:rPr>
                <a:t>PPT</a:t>
              </a:r>
              <a:r>
                <a:rPr lang="zh-CN" altLang="en-US" sz="900" dirty="0" smtClean="0">
                  <a:solidFill>
                    <a:schemeClr val="accent1"/>
                  </a:solidFill>
                  <a:latin typeface="微软雅黑" pitchFamily="34" charset="-122"/>
                  <a:ea typeface="微软雅黑" pitchFamily="34" charset="-122"/>
                </a:rPr>
                <a:t>动态可编辑，用精品</a:t>
              </a:r>
              <a:r>
                <a:rPr lang="en-US" altLang="zh-CN" sz="900" dirty="0" smtClean="0">
                  <a:solidFill>
                    <a:schemeClr val="accent1"/>
                  </a:solidFill>
                  <a:latin typeface="微软雅黑" pitchFamily="34" charset="-122"/>
                  <a:ea typeface="微软雅黑" pitchFamily="34" charset="-122"/>
                </a:rPr>
                <a:t>PPT</a:t>
              </a:r>
              <a:r>
                <a:rPr lang="zh-CN" altLang="en-US" sz="900" dirty="0" smtClean="0">
                  <a:solidFill>
                    <a:schemeClr val="accent1"/>
                  </a:solidFill>
                  <a:latin typeface="微软雅黑" pitchFamily="34" charset="-122"/>
                  <a:ea typeface="微软雅黑" pitchFamily="34" charset="-122"/>
                </a:rPr>
                <a:t>助您成功之路。</a:t>
              </a:r>
              <a:endParaRPr lang="zh-CN" altLang="en-US" sz="900" dirty="0">
                <a:solidFill>
                  <a:schemeClr val="accent1"/>
                </a:solidFill>
                <a:latin typeface="微软雅黑" pitchFamily="34" charset="-122"/>
                <a:ea typeface="微软雅黑" pitchFamily="34" charset="-122"/>
              </a:endParaRPr>
            </a:p>
          </p:txBody>
        </p:sp>
      </p:grpSp>
      <p:grpSp>
        <p:nvGrpSpPr>
          <p:cNvPr id="106" name="组合 105"/>
          <p:cNvGrpSpPr/>
          <p:nvPr/>
        </p:nvGrpSpPr>
        <p:grpSpPr>
          <a:xfrm>
            <a:off x="6590816" y="782543"/>
            <a:ext cx="1811030" cy="634189"/>
            <a:chOff x="6627501" y="495300"/>
            <a:chExt cx="1811030" cy="634189"/>
          </a:xfrm>
        </p:grpSpPr>
        <p:sp>
          <p:nvSpPr>
            <p:cNvPr id="107" name="TextBox 106"/>
            <p:cNvSpPr txBox="1"/>
            <p:nvPr/>
          </p:nvSpPr>
          <p:spPr bwMode="auto">
            <a:xfrm>
              <a:off x="6627501" y="495300"/>
              <a:ext cx="1056700"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pPr algn="r"/>
              <a:r>
                <a:rPr lang="zh-CN" altLang="en-US" sz="1400" dirty="0">
                  <a:solidFill>
                    <a:schemeClr val="accent1"/>
                  </a:solidFill>
                </a:rPr>
                <a:t>添加标题</a:t>
              </a:r>
            </a:p>
          </p:txBody>
        </p:sp>
        <p:sp>
          <p:nvSpPr>
            <p:cNvPr id="108" name="矩形 1"/>
            <p:cNvSpPr>
              <a:spLocks noChangeArrowheads="1"/>
            </p:cNvSpPr>
            <p:nvPr/>
          </p:nvSpPr>
          <p:spPr bwMode="auto">
            <a:xfrm>
              <a:off x="6650453" y="758152"/>
              <a:ext cx="1788078" cy="37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smtClean="0">
                  <a:solidFill>
                    <a:schemeClr val="accent1"/>
                  </a:solidFill>
                  <a:latin typeface="微软雅黑" pitchFamily="34" charset="-122"/>
                  <a:ea typeface="微软雅黑" pitchFamily="34" charset="-122"/>
                </a:rPr>
                <a:t>精品，扁平图表</a:t>
              </a:r>
              <a:r>
                <a:rPr lang="en-US" altLang="zh-CN" sz="900" dirty="0" smtClean="0">
                  <a:solidFill>
                    <a:schemeClr val="accent1"/>
                  </a:solidFill>
                  <a:latin typeface="微软雅黑" pitchFamily="34" charset="-122"/>
                  <a:ea typeface="微软雅黑" pitchFamily="34" charset="-122"/>
                </a:rPr>
                <a:t>PPT</a:t>
              </a:r>
              <a:r>
                <a:rPr lang="zh-CN" altLang="en-US" sz="900" dirty="0" smtClean="0">
                  <a:solidFill>
                    <a:schemeClr val="accent1"/>
                  </a:solidFill>
                  <a:latin typeface="微软雅黑" pitchFamily="34" charset="-122"/>
                  <a:ea typeface="微软雅黑" pitchFamily="34" charset="-122"/>
                </a:rPr>
                <a:t>动态可编辑，用精品</a:t>
              </a:r>
              <a:r>
                <a:rPr lang="en-US" altLang="zh-CN" sz="900" dirty="0" smtClean="0">
                  <a:solidFill>
                    <a:schemeClr val="accent1"/>
                  </a:solidFill>
                  <a:latin typeface="微软雅黑" pitchFamily="34" charset="-122"/>
                  <a:ea typeface="微软雅黑" pitchFamily="34" charset="-122"/>
                </a:rPr>
                <a:t>PPT</a:t>
              </a:r>
              <a:r>
                <a:rPr lang="zh-CN" altLang="en-US" sz="900" dirty="0" smtClean="0">
                  <a:solidFill>
                    <a:schemeClr val="accent1"/>
                  </a:solidFill>
                  <a:latin typeface="微软雅黑" pitchFamily="34" charset="-122"/>
                  <a:ea typeface="微软雅黑" pitchFamily="34" charset="-122"/>
                </a:rPr>
                <a:t>助您成功之路。</a:t>
              </a:r>
              <a:endParaRPr lang="zh-CN" altLang="en-US" sz="900" dirty="0">
                <a:solidFill>
                  <a:schemeClr val="accent1"/>
                </a:solidFill>
                <a:latin typeface="微软雅黑" pitchFamily="34" charset="-122"/>
                <a:ea typeface="微软雅黑" pitchFamily="34" charset="-122"/>
              </a:endParaRPr>
            </a:p>
          </p:txBody>
        </p:sp>
      </p:grpSp>
      <p:grpSp>
        <p:nvGrpSpPr>
          <p:cNvPr id="109" name="组合 108"/>
          <p:cNvGrpSpPr/>
          <p:nvPr/>
        </p:nvGrpSpPr>
        <p:grpSpPr>
          <a:xfrm>
            <a:off x="6602292" y="2554666"/>
            <a:ext cx="1799554" cy="598689"/>
            <a:chOff x="6638977" y="2267423"/>
            <a:chExt cx="1799554" cy="598689"/>
          </a:xfrm>
        </p:grpSpPr>
        <p:sp>
          <p:nvSpPr>
            <p:cNvPr id="110" name="TextBox 109"/>
            <p:cNvSpPr txBox="1"/>
            <p:nvPr/>
          </p:nvSpPr>
          <p:spPr bwMode="auto">
            <a:xfrm>
              <a:off x="6638977" y="2267423"/>
              <a:ext cx="1056700"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zh-CN" altLang="en-US" sz="1400" dirty="0">
                  <a:solidFill>
                    <a:schemeClr val="accent1"/>
                  </a:solidFill>
                </a:rPr>
                <a:t>添加标题</a:t>
              </a:r>
            </a:p>
          </p:txBody>
        </p:sp>
        <p:sp>
          <p:nvSpPr>
            <p:cNvPr id="111" name="矩形 1"/>
            <p:cNvSpPr>
              <a:spLocks noChangeArrowheads="1"/>
            </p:cNvSpPr>
            <p:nvPr/>
          </p:nvSpPr>
          <p:spPr bwMode="auto">
            <a:xfrm>
              <a:off x="6650453" y="2494775"/>
              <a:ext cx="1788078" cy="37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smtClean="0">
                  <a:solidFill>
                    <a:schemeClr val="accent1"/>
                  </a:solidFill>
                  <a:latin typeface="微软雅黑" pitchFamily="34" charset="-122"/>
                  <a:ea typeface="微软雅黑" pitchFamily="34" charset="-122"/>
                </a:rPr>
                <a:t>精品，扁平图表</a:t>
              </a:r>
              <a:r>
                <a:rPr lang="en-US" altLang="zh-CN" sz="900" dirty="0" smtClean="0">
                  <a:solidFill>
                    <a:schemeClr val="accent1"/>
                  </a:solidFill>
                  <a:latin typeface="微软雅黑" pitchFamily="34" charset="-122"/>
                  <a:ea typeface="微软雅黑" pitchFamily="34" charset="-122"/>
                </a:rPr>
                <a:t>PPT</a:t>
              </a:r>
              <a:r>
                <a:rPr lang="zh-CN" altLang="en-US" sz="900" dirty="0" smtClean="0">
                  <a:solidFill>
                    <a:schemeClr val="accent1"/>
                  </a:solidFill>
                  <a:latin typeface="微软雅黑" pitchFamily="34" charset="-122"/>
                  <a:ea typeface="微软雅黑" pitchFamily="34" charset="-122"/>
                </a:rPr>
                <a:t>动态可编辑，用精品</a:t>
              </a:r>
              <a:r>
                <a:rPr lang="en-US" altLang="zh-CN" sz="900" dirty="0" smtClean="0">
                  <a:solidFill>
                    <a:schemeClr val="accent1"/>
                  </a:solidFill>
                  <a:latin typeface="微软雅黑" pitchFamily="34" charset="-122"/>
                  <a:ea typeface="微软雅黑" pitchFamily="34" charset="-122"/>
                </a:rPr>
                <a:t>PPT</a:t>
              </a:r>
              <a:r>
                <a:rPr lang="zh-CN" altLang="en-US" sz="900" dirty="0" smtClean="0">
                  <a:solidFill>
                    <a:schemeClr val="accent1"/>
                  </a:solidFill>
                  <a:latin typeface="微软雅黑" pitchFamily="34" charset="-122"/>
                  <a:ea typeface="微软雅黑" pitchFamily="34" charset="-122"/>
                </a:rPr>
                <a:t>助您成功之路。</a:t>
              </a:r>
              <a:endParaRPr lang="zh-CN" altLang="en-US" sz="900" dirty="0">
                <a:solidFill>
                  <a:schemeClr val="accent1"/>
                </a:solidFill>
                <a:latin typeface="微软雅黑" pitchFamily="34" charset="-122"/>
                <a:ea typeface="微软雅黑" pitchFamily="34" charset="-122"/>
              </a:endParaRPr>
            </a:p>
          </p:txBody>
        </p:sp>
      </p:grpSp>
      <p:grpSp>
        <p:nvGrpSpPr>
          <p:cNvPr id="112" name="组合 111"/>
          <p:cNvGrpSpPr/>
          <p:nvPr/>
        </p:nvGrpSpPr>
        <p:grpSpPr>
          <a:xfrm>
            <a:off x="6602292" y="4037074"/>
            <a:ext cx="1799554" cy="604463"/>
            <a:chOff x="6638977" y="3749831"/>
            <a:chExt cx="1799554" cy="604463"/>
          </a:xfrm>
        </p:grpSpPr>
        <p:sp>
          <p:nvSpPr>
            <p:cNvPr id="113" name="TextBox 112"/>
            <p:cNvSpPr txBox="1"/>
            <p:nvPr/>
          </p:nvSpPr>
          <p:spPr bwMode="auto">
            <a:xfrm>
              <a:off x="6638977" y="3749831"/>
              <a:ext cx="1056700"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itchFamily="34" charset="-122"/>
                  <a:ea typeface="微软雅黑" pitchFamily="34" charset="-122"/>
                  <a:cs typeface="Arial" pitchFamily="34" charset="0"/>
                </a:defRPr>
              </a:lvl1pPr>
            </a:lstStyle>
            <a:p>
              <a:r>
                <a:rPr lang="zh-CN" altLang="en-US" sz="1400" dirty="0">
                  <a:solidFill>
                    <a:schemeClr val="accent1"/>
                  </a:solidFill>
                </a:rPr>
                <a:t>添加标题</a:t>
              </a:r>
            </a:p>
          </p:txBody>
        </p:sp>
        <p:sp>
          <p:nvSpPr>
            <p:cNvPr id="114" name="矩形 1"/>
            <p:cNvSpPr>
              <a:spLocks noChangeArrowheads="1"/>
            </p:cNvSpPr>
            <p:nvPr/>
          </p:nvSpPr>
          <p:spPr bwMode="auto">
            <a:xfrm>
              <a:off x="6650453" y="3982957"/>
              <a:ext cx="1788078" cy="37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smtClean="0">
                  <a:solidFill>
                    <a:schemeClr val="accent1"/>
                  </a:solidFill>
                  <a:latin typeface="微软雅黑" pitchFamily="34" charset="-122"/>
                  <a:ea typeface="微软雅黑" pitchFamily="34" charset="-122"/>
                </a:rPr>
                <a:t>精品，扁平图表</a:t>
              </a:r>
              <a:r>
                <a:rPr lang="en-US" altLang="zh-CN" sz="900" dirty="0" smtClean="0">
                  <a:solidFill>
                    <a:schemeClr val="accent1"/>
                  </a:solidFill>
                  <a:latin typeface="微软雅黑" pitchFamily="34" charset="-122"/>
                  <a:ea typeface="微软雅黑" pitchFamily="34" charset="-122"/>
                </a:rPr>
                <a:t>PPT</a:t>
              </a:r>
              <a:r>
                <a:rPr lang="zh-CN" altLang="en-US" sz="900" dirty="0" smtClean="0">
                  <a:solidFill>
                    <a:schemeClr val="accent1"/>
                  </a:solidFill>
                  <a:latin typeface="微软雅黑" pitchFamily="34" charset="-122"/>
                  <a:ea typeface="微软雅黑" pitchFamily="34" charset="-122"/>
                </a:rPr>
                <a:t>动态可编辑，用精品</a:t>
              </a:r>
              <a:r>
                <a:rPr lang="en-US" altLang="zh-CN" sz="900" dirty="0" smtClean="0">
                  <a:solidFill>
                    <a:schemeClr val="accent1"/>
                  </a:solidFill>
                  <a:latin typeface="微软雅黑" pitchFamily="34" charset="-122"/>
                  <a:ea typeface="微软雅黑" pitchFamily="34" charset="-122"/>
                </a:rPr>
                <a:t>PPT</a:t>
              </a:r>
              <a:r>
                <a:rPr lang="zh-CN" altLang="en-US" sz="900" dirty="0" smtClean="0">
                  <a:solidFill>
                    <a:schemeClr val="accent1"/>
                  </a:solidFill>
                  <a:latin typeface="微软雅黑" pitchFamily="34" charset="-122"/>
                  <a:ea typeface="微软雅黑" pitchFamily="34" charset="-122"/>
                </a:rPr>
                <a:t>助您成功之路。</a:t>
              </a:r>
              <a:endParaRPr lang="zh-CN" altLang="en-US" sz="900" dirty="0">
                <a:solidFill>
                  <a:schemeClr val="accent1"/>
                </a:solidFill>
                <a:latin typeface="微软雅黑" pitchFamily="34" charset="-122"/>
                <a:ea typeface="微软雅黑" pitchFamily="34" charset="-122"/>
              </a:endParaRPr>
            </a:p>
          </p:txBody>
        </p:sp>
      </p:grpSp>
      <p:sp>
        <p:nvSpPr>
          <p:cNvPr id="115" name="TextBox 114"/>
          <p:cNvSpPr txBox="1"/>
          <p:nvPr/>
        </p:nvSpPr>
        <p:spPr bwMode="auto">
          <a:xfrm>
            <a:off x="4110454" y="2490009"/>
            <a:ext cx="877163" cy="830997"/>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r>
              <a:rPr lang="zh-CN" altLang="en-US" sz="2400" dirty="0" smtClean="0">
                <a:solidFill>
                  <a:schemeClr val="accent1"/>
                </a:solidFill>
              </a:rPr>
              <a:t>主要</a:t>
            </a:r>
            <a:endParaRPr lang="en-US" altLang="zh-CN" sz="2400" dirty="0" smtClean="0">
              <a:solidFill>
                <a:schemeClr val="accent1"/>
              </a:solidFill>
            </a:endParaRPr>
          </a:p>
          <a:p>
            <a:r>
              <a:rPr lang="zh-CN" altLang="en-US" sz="2400" dirty="0" smtClean="0">
                <a:solidFill>
                  <a:schemeClr val="accent1"/>
                </a:solidFill>
              </a:rPr>
              <a:t>文字</a:t>
            </a:r>
            <a:endParaRPr lang="zh-CN" altLang="en-US" sz="2400" dirty="0">
              <a:solidFill>
                <a:schemeClr val="accent1"/>
              </a:solidFill>
            </a:endParaRPr>
          </a:p>
        </p:txBody>
      </p:sp>
    </p:spTree>
    <p:extLst>
      <p:ext uri="{BB962C8B-B14F-4D97-AF65-F5344CB8AC3E}">
        <p14:creationId xmlns:p14="http://schemas.microsoft.com/office/powerpoint/2010/main" val="205513415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style.rotation</p:attrName>
                                        </p:attrNameLst>
                                      </p:cBhvr>
                                      <p:tavLst>
                                        <p:tav tm="0">
                                          <p:val>
                                            <p:fltVal val="720"/>
                                          </p:val>
                                        </p:tav>
                                        <p:tav tm="100000">
                                          <p:val>
                                            <p:fltVal val="0"/>
                                          </p:val>
                                        </p:tav>
                                      </p:tavLst>
                                    </p:anim>
                                    <p:anim calcmode="lin" valueType="num">
                                      <p:cBhvr>
                                        <p:cTn id="9" dur="1000" fill="hold"/>
                                        <p:tgtEl>
                                          <p:spTgt spid="80"/>
                                        </p:tgtEl>
                                        <p:attrNameLst>
                                          <p:attrName>ppt_h</p:attrName>
                                        </p:attrNameLst>
                                      </p:cBhvr>
                                      <p:tavLst>
                                        <p:tav tm="0">
                                          <p:val>
                                            <p:fltVal val="0"/>
                                          </p:val>
                                        </p:tav>
                                        <p:tav tm="100000">
                                          <p:val>
                                            <p:strVal val="#ppt_h"/>
                                          </p:val>
                                        </p:tav>
                                      </p:tavLst>
                                    </p:anim>
                                    <p:anim calcmode="lin" valueType="num">
                                      <p:cBhvr>
                                        <p:cTn id="10" dur="1000" fill="hold"/>
                                        <p:tgtEl>
                                          <p:spTgt spid="80"/>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15"/>
                                        </p:tgtEl>
                                        <p:attrNameLst>
                                          <p:attrName>style.visibility</p:attrName>
                                        </p:attrNameLst>
                                      </p:cBhvr>
                                      <p:to>
                                        <p:strVal val="visible"/>
                                      </p:to>
                                    </p:set>
                                    <p:anim calcmode="lin" valueType="num">
                                      <p:cBhvr>
                                        <p:cTn id="14" dur="500" fill="hold"/>
                                        <p:tgtEl>
                                          <p:spTgt spid="115"/>
                                        </p:tgtEl>
                                        <p:attrNameLst>
                                          <p:attrName>ppt_w</p:attrName>
                                        </p:attrNameLst>
                                      </p:cBhvr>
                                      <p:tavLst>
                                        <p:tav tm="0">
                                          <p:val>
                                            <p:fltVal val="0"/>
                                          </p:val>
                                        </p:tav>
                                        <p:tav tm="100000">
                                          <p:val>
                                            <p:strVal val="#ppt_w"/>
                                          </p:val>
                                        </p:tav>
                                      </p:tavLst>
                                    </p:anim>
                                    <p:anim calcmode="lin" valueType="num">
                                      <p:cBhvr>
                                        <p:cTn id="15" dur="500" fill="hold"/>
                                        <p:tgtEl>
                                          <p:spTgt spid="115"/>
                                        </p:tgtEl>
                                        <p:attrNameLst>
                                          <p:attrName>ppt_h</p:attrName>
                                        </p:attrNameLst>
                                      </p:cBhvr>
                                      <p:tavLst>
                                        <p:tav tm="0">
                                          <p:val>
                                            <p:fltVal val="0"/>
                                          </p:val>
                                        </p:tav>
                                        <p:tav tm="100000">
                                          <p:val>
                                            <p:strVal val="#ppt_h"/>
                                          </p:val>
                                        </p:tav>
                                      </p:tavLst>
                                    </p:anim>
                                    <p:animEffect transition="in" filter="fade">
                                      <p:cBhvr>
                                        <p:cTn id="16" dur="500"/>
                                        <p:tgtEl>
                                          <p:spTgt spid="11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wipe(right)">
                                      <p:cBhvr>
                                        <p:cTn id="20" dur="500"/>
                                        <p:tgtEl>
                                          <p:spTgt spid="9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right)">
                                      <p:cBhvr>
                                        <p:cTn id="23" dur="500"/>
                                        <p:tgtEl>
                                          <p:spTgt spid="9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left)">
                                      <p:cBhvr>
                                        <p:cTn id="26" dur="500"/>
                                        <p:tgtEl>
                                          <p:spTgt spid="9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wipe(left)">
                                      <p:cBhvr>
                                        <p:cTn id="29" dur="500"/>
                                        <p:tgtEl>
                                          <p:spTgt spid="9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wipe(left)">
                                      <p:cBhvr>
                                        <p:cTn id="32" dur="500"/>
                                        <p:tgtEl>
                                          <p:spTgt spid="99"/>
                                        </p:tgtEl>
                                      </p:cBhvr>
                                    </p:animEffect>
                                  </p:childTnLst>
                                </p:cTn>
                              </p:par>
                            </p:childTnLst>
                          </p:cTn>
                        </p:par>
                        <p:par>
                          <p:cTn id="33" fill="hold">
                            <p:stCondLst>
                              <p:cond delay="2000"/>
                            </p:stCondLst>
                            <p:childTnLst>
                              <p:par>
                                <p:cTn id="34" presetID="2" presetClass="entr" presetSubtype="8" fill="hold" nodeType="afterEffect">
                                  <p:stCondLst>
                                    <p:cond delay="0"/>
                                  </p:stCondLst>
                                  <p:childTnLst>
                                    <p:set>
                                      <p:cBhvr>
                                        <p:cTn id="35" dur="1" fill="hold">
                                          <p:stCondLst>
                                            <p:cond delay="0"/>
                                          </p:stCondLst>
                                        </p:cTn>
                                        <p:tgtEl>
                                          <p:spTgt spid="100"/>
                                        </p:tgtEl>
                                        <p:attrNameLst>
                                          <p:attrName>style.visibility</p:attrName>
                                        </p:attrNameLst>
                                      </p:cBhvr>
                                      <p:to>
                                        <p:strVal val="visible"/>
                                      </p:to>
                                    </p:set>
                                    <p:anim calcmode="lin" valueType="num">
                                      <p:cBhvr additive="base">
                                        <p:cTn id="36" dur="500" fill="hold"/>
                                        <p:tgtEl>
                                          <p:spTgt spid="100"/>
                                        </p:tgtEl>
                                        <p:attrNameLst>
                                          <p:attrName>ppt_x</p:attrName>
                                        </p:attrNameLst>
                                      </p:cBhvr>
                                      <p:tavLst>
                                        <p:tav tm="0">
                                          <p:val>
                                            <p:strVal val="0-#ppt_w/2"/>
                                          </p:val>
                                        </p:tav>
                                        <p:tav tm="100000">
                                          <p:val>
                                            <p:strVal val="#ppt_x"/>
                                          </p:val>
                                        </p:tav>
                                      </p:tavLst>
                                    </p:anim>
                                    <p:anim calcmode="lin" valueType="num">
                                      <p:cBhvr additive="base">
                                        <p:cTn id="37" dur="500" fill="hold"/>
                                        <p:tgtEl>
                                          <p:spTgt spid="100"/>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03"/>
                                        </p:tgtEl>
                                        <p:attrNameLst>
                                          <p:attrName>style.visibility</p:attrName>
                                        </p:attrNameLst>
                                      </p:cBhvr>
                                      <p:to>
                                        <p:strVal val="visible"/>
                                      </p:to>
                                    </p:set>
                                    <p:anim calcmode="lin" valueType="num">
                                      <p:cBhvr additive="base">
                                        <p:cTn id="40" dur="500" fill="hold"/>
                                        <p:tgtEl>
                                          <p:spTgt spid="103"/>
                                        </p:tgtEl>
                                        <p:attrNameLst>
                                          <p:attrName>ppt_x</p:attrName>
                                        </p:attrNameLst>
                                      </p:cBhvr>
                                      <p:tavLst>
                                        <p:tav tm="0">
                                          <p:val>
                                            <p:strVal val="0-#ppt_w/2"/>
                                          </p:val>
                                        </p:tav>
                                        <p:tav tm="100000">
                                          <p:val>
                                            <p:strVal val="#ppt_x"/>
                                          </p:val>
                                        </p:tav>
                                      </p:tavLst>
                                    </p:anim>
                                    <p:anim calcmode="lin" valueType="num">
                                      <p:cBhvr additive="base">
                                        <p:cTn id="41" dur="500" fill="hold"/>
                                        <p:tgtEl>
                                          <p:spTgt spid="10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06"/>
                                        </p:tgtEl>
                                        <p:attrNameLst>
                                          <p:attrName>style.visibility</p:attrName>
                                        </p:attrNameLst>
                                      </p:cBhvr>
                                      <p:to>
                                        <p:strVal val="visible"/>
                                      </p:to>
                                    </p:set>
                                    <p:anim calcmode="lin" valueType="num">
                                      <p:cBhvr additive="base">
                                        <p:cTn id="44" dur="500" fill="hold"/>
                                        <p:tgtEl>
                                          <p:spTgt spid="106"/>
                                        </p:tgtEl>
                                        <p:attrNameLst>
                                          <p:attrName>ppt_x</p:attrName>
                                        </p:attrNameLst>
                                      </p:cBhvr>
                                      <p:tavLst>
                                        <p:tav tm="0">
                                          <p:val>
                                            <p:strVal val="1+#ppt_w/2"/>
                                          </p:val>
                                        </p:tav>
                                        <p:tav tm="100000">
                                          <p:val>
                                            <p:strVal val="#ppt_x"/>
                                          </p:val>
                                        </p:tav>
                                      </p:tavLst>
                                    </p:anim>
                                    <p:anim calcmode="lin" valueType="num">
                                      <p:cBhvr additive="base">
                                        <p:cTn id="45" dur="500" fill="hold"/>
                                        <p:tgtEl>
                                          <p:spTgt spid="106"/>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09"/>
                                        </p:tgtEl>
                                        <p:attrNameLst>
                                          <p:attrName>style.visibility</p:attrName>
                                        </p:attrNameLst>
                                      </p:cBhvr>
                                      <p:to>
                                        <p:strVal val="visible"/>
                                      </p:to>
                                    </p:set>
                                    <p:anim calcmode="lin" valueType="num">
                                      <p:cBhvr additive="base">
                                        <p:cTn id="48" dur="500" fill="hold"/>
                                        <p:tgtEl>
                                          <p:spTgt spid="109"/>
                                        </p:tgtEl>
                                        <p:attrNameLst>
                                          <p:attrName>ppt_x</p:attrName>
                                        </p:attrNameLst>
                                      </p:cBhvr>
                                      <p:tavLst>
                                        <p:tav tm="0">
                                          <p:val>
                                            <p:strVal val="1+#ppt_w/2"/>
                                          </p:val>
                                        </p:tav>
                                        <p:tav tm="100000">
                                          <p:val>
                                            <p:strVal val="#ppt_x"/>
                                          </p:val>
                                        </p:tav>
                                      </p:tavLst>
                                    </p:anim>
                                    <p:anim calcmode="lin" valueType="num">
                                      <p:cBhvr additive="base">
                                        <p:cTn id="49" dur="500" fill="hold"/>
                                        <p:tgtEl>
                                          <p:spTgt spid="109"/>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12"/>
                                        </p:tgtEl>
                                        <p:attrNameLst>
                                          <p:attrName>style.visibility</p:attrName>
                                        </p:attrNameLst>
                                      </p:cBhvr>
                                      <p:to>
                                        <p:strVal val="visible"/>
                                      </p:to>
                                    </p:set>
                                    <p:anim calcmode="lin" valueType="num">
                                      <p:cBhvr additive="base">
                                        <p:cTn id="52" dur="500" fill="hold"/>
                                        <p:tgtEl>
                                          <p:spTgt spid="112"/>
                                        </p:tgtEl>
                                        <p:attrNameLst>
                                          <p:attrName>ppt_x</p:attrName>
                                        </p:attrNameLst>
                                      </p:cBhvr>
                                      <p:tavLst>
                                        <p:tav tm="0">
                                          <p:val>
                                            <p:strVal val="1+#ppt_w/2"/>
                                          </p:val>
                                        </p:tav>
                                        <p:tav tm="100000">
                                          <p:val>
                                            <p:strVal val="#ppt_x"/>
                                          </p:val>
                                        </p:tav>
                                      </p:tavLst>
                                    </p:anim>
                                    <p:anim calcmode="lin" valueType="num">
                                      <p:cBhvr additive="base">
                                        <p:cTn id="53" dur="5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8" grpId="0" animBg="1"/>
      <p:bldP spid="99" grpId="0" animBg="1"/>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a:spLocks/>
          </p:cNvSpPr>
          <p:nvPr/>
        </p:nvSpPr>
        <p:spPr bwMode="auto">
          <a:xfrm rot="18900000">
            <a:off x="5446814" y="1272999"/>
            <a:ext cx="1309559" cy="130993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2" name="Freeform 6"/>
          <p:cNvSpPr>
            <a:spLocks/>
          </p:cNvSpPr>
          <p:nvPr/>
        </p:nvSpPr>
        <p:spPr bwMode="auto">
          <a:xfrm rot="18900000">
            <a:off x="5935057" y="2221553"/>
            <a:ext cx="1311892" cy="130993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3" name="Freeform 5"/>
          <p:cNvSpPr>
            <a:spLocks/>
          </p:cNvSpPr>
          <p:nvPr/>
        </p:nvSpPr>
        <p:spPr bwMode="auto">
          <a:xfrm rot="18900000">
            <a:off x="4988768" y="2711930"/>
            <a:ext cx="1309559" cy="130993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4" name="Freeform 8"/>
          <p:cNvSpPr>
            <a:spLocks/>
          </p:cNvSpPr>
          <p:nvPr/>
        </p:nvSpPr>
        <p:spPr bwMode="auto">
          <a:xfrm rot="18900000">
            <a:off x="4499359" y="1763373"/>
            <a:ext cx="1309559" cy="130993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cxnSp>
        <p:nvCxnSpPr>
          <p:cNvPr id="45" name="직선 연결선 250"/>
          <p:cNvCxnSpPr/>
          <p:nvPr/>
        </p:nvCxnSpPr>
        <p:spPr>
          <a:xfrm>
            <a:off x="4228139" y="2168622"/>
            <a:ext cx="244704"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4281796" y="3869346"/>
            <a:ext cx="893799"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6532735" y="1441645"/>
            <a:ext cx="106951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7262204" y="3144847"/>
            <a:ext cx="340046"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a:spLocks/>
          </p:cNvSpPr>
          <p:nvPr/>
        </p:nvSpPr>
        <p:spPr>
          <a:xfrm>
            <a:off x="361725" y="1739332"/>
            <a:ext cx="2325208" cy="2553834"/>
          </a:xfrm>
          <a:prstGeom prst="rect">
            <a:avLst/>
          </a:prstGeom>
        </p:spPr>
        <p:txBody>
          <a:bodyPr vert="horz" lIns="68571" tIns="34285" rIns="68571" bIns="34285"/>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30000"/>
              </a:lnSpc>
            </a:pPr>
            <a:r>
              <a:rPr lang="zh-CN" altLang="en-US" sz="1200" dirty="0">
                <a:solidFill>
                  <a:srgbClr val="414455"/>
                </a:solidFill>
                <a:latin typeface="微软雅黑" pitchFamily="34" charset="-122"/>
                <a:ea typeface="微软雅黑" pitchFamily="34" charset="-122"/>
              </a:rPr>
              <a:t>点击添加文字内容点击添加文字内容点击添加文字内容</a:t>
            </a:r>
            <a:endParaRPr lang="en-US" altLang="zh-CN" sz="1200" dirty="0">
              <a:solidFill>
                <a:srgbClr val="414455"/>
              </a:solidFill>
              <a:latin typeface="微软雅黑" pitchFamily="34" charset="-122"/>
              <a:ea typeface="微软雅黑" pitchFamily="34" charset="-122"/>
            </a:endParaRPr>
          </a:p>
          <a:p>
            <a:pPr algn="just">
              <a:lnSpc>
                <a:spcPct val="130000"/>
              </a:lnSpc>
            </a:pPr>
            <a:r>
              <a:rPr lang="zh-CN" altLang="en-US" sz="1200" dirty="0">
                <a:solidFill>
                  <a:srgbClr val="414455"/>
                </a:solidFill>
                <a:latin typeface="微软雅黑" pitchFamily="34" charset="-122"/>
                <a:ea typeface="微软雅黑" pitchFamily="34" charset="-122"/>
              </a:rPr>
              <a:t>点击添加文字内容点击添加文字内容点击添加文字内容</a:t>
            </a:r>
            <a:endParaRPr lang="en-US" altLang="zh-CN" sz="1200" dirty="0">
              <a:solidFill>
                <a:srgbClr val="414455"/>
              </a:solidFill>
              <a:latin typeface="微软雅黑" pitchFamily="34" charset="-122"/>
              <a:ea typeface="微软雅黑" pitchFamily="34" charset="-122"/>
            </a:endParaRPr>
          </a:p>
          <a:p>
            <a:pPr algn="just">
              <a:lnSpc>
                <a:spcPct val="130000"/>
              </a:lnSpc>
            </a:pPr>
            <a:r>
              <a:rPr lang="zh-CN" altLang="en-US" sz="1200" dirty="0">
                <a:solidFill>
                  <a:srgbClr val="414455"/>
                </a:solidFill>
                <a:latin typeface="微软雅黑" pitchFamily="34" charset="-122"/>
                <a:ea typeface="微软雅黑" pitchFamily="34" charset="-122"/>
              </a:rPr>
              <a:t>点击添加文字内容点击添加文字内容点击添加文字内容</a:t>
            </a:r>
            <a:endParaRPr lang="en-US" altLang="zh-CN" sz="1200" dirty="0">
              <a:solidFill>
                <a:srgbClr val="414455"/>
              </a:solidFill>
              <a:latin typeface="微软雅黑" pitchFamily="34" charset="-122"/>
              <a:ea typeface="微软雅黑" pitchFamily="34" charset="-122"/>
            </a:endParaRPr>
          </a:p>
          <a:p>
            <a:pPr algn="just">
              <a:lnSpc>
                <a:spcPct val="130000"/>
              </a:lnSpc>
            </a:pPr>
            <a:r>
              <a:rPr lang="zh-CN" altLang="en-US" sz="1200" dirty="0">
                <a:solidFill>
                  <a:srgbClr val="414455"/>
                </a:solidFill>
                <a:latin typeface="微软雅黑" pitchFamily="34" charset="-122"/>
                <a:ea typeface="微软雅黑" pitchFamily="34" charset="-122"/>
              </a:rPr>
              <a:t>点击添加文字内容点击添加文字内容点击添加文字内容</a:t>
            </a:r>
            <a:endParaRPr lang="en-US" sz="1200" dirty="0">
              <a:solidFill>
                <a:srgbClr val="414455"/>
              </a:solidFill>
              <a:latin typeface="微软雅黑" pitchFamily="34" charset="-122"/>
              <a:ea typeface="微软雅黑" pitchFamily="34" charset="-122"/>
            </a:endParaRPr>
          </a:p>
        </p:txBody>
      </p:sp>
      <p:cxnSp>
        <p:nvCxnSpPr>
          <p:cNvPr id="50" name="Straight Connector 59"/>
          <p:cNvCxnSpPr/>
          <p:nvPr/>
        </p:nvCxnSpPr>
        <p:spPr>
          <a:xfrm flipV="1">
            <a:off x="3002810" y="1207726"/>
            <a:ext cx="0" cy="3361784"/>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3258168" y="1986949"/>
            <a:ext cx="856627" cy="500127"/>
          </a:xfrm>
          <a:prstGeom prst="rect">
            <a:avLst/>
          </a:prstGeom>
          <a:noFill/>
          <a:ln w="9525">
            <a:noFill/>
            <a:miter lim="800000"/>
            <a:headEnd/>
            <a:tailEnd/>
          </a:ln>
        </p:spPr>
        <p:txBody>
          <a:bodyPr wrap="none" lIns="68571" tIns="34285" rIns="68571" bIns="34285">
            <a:spAutoFit/>
          </a:bodyPr>
          <a:lstStyle/>
          <a:p>
            <a:r>
              <a:rPr lang="zh-CN" altLang="en-US" sz="1400" dirty="0">
                <a:solidFill>
                  <a:srgbClr val="414455"/>
                </a:solidFill>
                <a:latin typeface="微软雅黑" pitchFamily="34" charset="-122"/>
                <a:ea typeface="微软雅黑" pitchFamily="34" charset="-122"/>
              </a:rPr>
              <a:t>点击此处</a:t>
            </a:r>
            <a:endParaRPr lang="en-US" altLang="zh-CN" sz="1400" dirty="0">
              <a:solidFill>
                <a:srgbClr val="414455"/>
              </a:solidFill>
              <a:latin typeface="微软雅黑" pitchFamily="34" charset="-122"/>
              <a:ea typeface="微软雅黑" pitchFamily="34" charset="-122"/>
            </a:endParaRPr>
          </a:p>
          <a:p>
            <a:r>
              <a:rPr lang="zh-CN" altLang="en-US" sz="1400" dirty="0">
                <a:solidFill>
                  <a:srgbClr val="414455"/>
                </a:solidFill>
                <a:latin typeface="微软雅黑" pitchFamily="34" charset="-122"/>
                <a:ea typeface="微软雅黑" pitchFamily="34" charset="-122"/>
              </a:rPr>
              <a:t>添加内容</a:t>
            </a:r>
          </a:p>
        </p:txBody>
      </p:sp>
      <p:sp>
        <p:nvSpPr>
          <p:cNvPr id="52" name="矩形 10"/>
          <p:cNvSpPr>
            <a:spLocks noChangeArrowheads="1"/>
          </p:cNvSpPr>
          <p:nvPr/>
        </p:nvSpPr>
        <p:spPr bwMode="auto">
          <a:xfrm>
            <a:off x="7717487" y="1249759"/>
            <a:ext cx="856627" cy="500127"/>
          </a:xfrm>
          <a:prstGeom prst="rect">
            <a:avLst/>
          </a:prstGeom>
          <a:noFill/>
          <a:ln w="9525">
            <a:noFill/>
            <a:miter lim="800000"/>
            <a:headEnd/>
            <a:tailEnd/>
          </a:ln>
        </p:spPr>
        <p:txBody>
          <a:bodyPr wrap="none" lIns="68571" tIns="34285" rIns="68571" bIns="34285">
            <a:spAutoFit/>
          </a:bodyPr>
          <a:lstStyle/>
          <a:p>
            <a:r>
              <a:rPr lang="zh-CN" altLang="en-US" sz="1400" dirty="0">
                <a:solidFill>
                  <a:srgbClr val="414455"/>
                </a:solidFill>
                <a:latin typeface="微软雅黑" pitchFamily="34" charset="-122"/>
                <a:ea typeface="微软雅黑" pitchFamily="34" charset="-122"/>
              </a:rPr>
              <a:t>点击此处</a:t>
            </a:r>
            <a:endParaRPr lang="en-US" altLang="zh-CN" sz="1400" dirty="0">
              <a:solidFill>
                <a:srgbClr val="414455"/>
              </a:solidFill>
              <a:latin typeface="微软雅黑" pitchFamily="34" charset="-122"/>
              <a:ea typeface="微软雅黑" pitchFamily="34" charset="-122"/>
            </a:endParaRPr>
          </a:p>
          <a:p>
            <a:r>
              <a:rPr lang="zh-CN" altLang="en-US" sz="1400" dirty="0">
                <a:solidFill>
                  <a:srgbClr val="414455"/>
                </a:solidFill>
                <a:latin typeface="微软雅黑" pitchFamily="34" charset="-122"/>
                <a:ea typeface="微软雅黑" pitchFamily="34" charset="-122"/>
              </a:rPr>
              <a:t>添加内容</a:t>
            </a:r>
          </a:p>
        </p:txBody>
      </p:sp>
      <p:sp>
        <p:nvSpPr>
          <p:cNvPr id="53" name="矩形 10"/>
          <p:cNvSpPr>
            <a:spLocks noChangeArrowheads="1"/>
          </p:cNvSpPr>
          <p:nvPr/>
        </p:nvSpPr>
        <p:spPr bwMode="auto">
          <a:xfrm>
            <a:off x="3315650" y="3595530"/>
            <a:ext cx="856627" cy="500127"/>
          </a:xfrm>
          <a:prstGeom prst="rect">
            <a:avLst/>
          </a:prstGeom>
          <a:noFill/>
          <a:ln w="9525">
            <a:noFill/>
            <a:miter lim="800000"/>
            <a:headEnd/>
            <a:tailEnd/>
          </a:ln>
        </p:spPr>
        <p:txBody>
          <a:bodyPr wrap="none" lIns="68571" tIns="34285" rIns="68571" bIns="34285">
            <a:spAutoFit/>
          </a:bodyPr>
          <a:lstStyle/>
          <a:p>
            <a:r>
              <a:rPr lang="zh-CN" altLang="en-US" sz="1400" dirty="0">
                <a:solidFill>
                  <a:srgbClr val="414455"/>
                </a:solidFill>
                <a:latin typeface="微软雅黑" pitchFamily="34" charset="-122"/>
                <a:ea typeface="微软雅黑" pitchFamily="34" charset="-122"/>
              </a:rPr>
              <a:t>点击此处</a:t>
            </a:r>
            <a:endParaRPr lang="en-US" altLang="zh-CN" sz="1400" dirty="0">
              <a:solidFill>
                <a:srgbClr val="414455"/>
              </a:solidFill>
              <a:latin typeface="微软雅黑" pitchFamily="34" charset="-122"/>
              <a:ea typeface="微软雅黑" pitchFamily="34" charset="-122"/>
            </a:endParaRPr>
          </a:p>
          <a:p>
            <a:r>
              <a:rPr lang="zh-CN" altLang="en-US" sz="1400" dirty="0">
                <a:solidFill>
                  <a:srgbClr val="414455"/>
                </a:solidFill>
                <a:latin typeface="微软雅黑" pitchFamily="34" charset="-122"/>
                <a:ea typeface="微软雅黑" pitchFamily="34" charset="-122"/>
              </a:rPr>
              <a:t>添加内容</a:t>
            </a:r>
          </a:p>
        </p:txBody>
      </p:sp>
      <p:sp>
        <p:nvSpPr>
          <p:cNvPr id="54" name="矩形 10"/>
          <p:cNvSpPr>
            <a:spLocks noChangeArrowheads="1"/>
          </p:cNvSpPr>
          <p:nvPr/>
        </p:nvSpPr>
        <p:spPr bwMode="auto">
          <a:xfrm>
            <a:off x="7768269" y="2951102"/>
            <a:ext cx="856627" cy="500127"/>
          </a:xfrm>
          <a:prstGeom prst="rect">
            <a:avLst/>
          </a:prstGeom>
          <a:noFill/>
          <a:ln w="9525">
            <a:noFill/>
            <a:miter lim="800000"/>
            <a:headEnd/>
            <a:tailEnd/>
          </a:ln>
        </p:spPr>
        <p:txBody>
          <a:bodyPr wrap="none" lIns="68571" tIns="34285" rIns="68571" bIns="34285">
            <a:spAutoFit/>
          </a:bodyPr>
          <a:lstStyle/>
          <a:p>
            <a:r>
              <a:rPr lang="zh-CN" altLang="en-US" sz="1400" dirty="0">
                <a:solidFill>
                  <a:srgbClr val="414455"/>
                </a:solidFill>
                <a:latin typeface="微软雅黑" pitchFamily="34" charset="-122"/>
                <a:ea typeface="微软雅黑" pitchFamily="34" charset="-122"/>
              </a:rPr>
              <a:t>点击此处</a:t>
            </a:r>
            <a:endParaRPr lang="en-US" altLang="zh-CN" sz="1400" dirty="0">
              <a:solidFill>
                <a:srgbClr val="414455"/>
              </a:solidFill>
              <a:latin typeface="微软雅黑" pitchFamily="34" charset="-122"/>
              <a:ea typeface="微软雅黑" pitchFamily="34" charset="-122"/>
            </a:endParaRPr>
          </a:p>
          <a:p>
            <a:r>
              <a:rPr lang="zh-CN" altLang="en-US" sz="1400" dirty="0">
                <a:solidFill>
                  <a:srgbClr val="414455"/>
                </a:solidFill>
                <a:latin typeface="微软雅黑" pitchFamily="34" charset="-122"/>
                <a:ea typeface="微软雅黑" pitchFamily="34" charset="-122"/>
              </a:rPr>
              <a:t>添加内容</a:t>
            </a:r>
          </a:p>
        </p:txBody>
      </p:sp>
    </p:spTree>
    <p:extLst>
      <p:ext uri="{BB962C8B-B14F-4D97-AF65-F5344CB8AC3E}">
        <p14:creationId xmlns:p14="http://schemas.microsoft.com/office/powerpoint/2010/main" val="3775600205"/>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360"/>
                                          </p:val>
                                        </p:tav>
                                        <p:tav tm="100000">
                                          <p:val>
                                            <p:fltVal val="0"/>
                                          </p:val>
                                        </p:tav>
                                      </p:tavLst>
                                    </p:anim>
                                    <p:animEffect transition="in" filter="fade">
                                      <p:cBhvr>
                                        <p:cTn id="40" dur="500"/>
                                        <p:tgtEl>
                                          <p:spTgt spid="43"/>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500"/>
                                        <p:tgtEl>
                                          <p:spTgt spid="46"/>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 calcmode="lin" valueType="num">
                                      <p:cBhvr>
                                        <p:cTn id="54" dur="500" fill="hold"/>
                                        <p:tgtEl>
                                          <p:spTgt spid="42"/>
                                        </p:tgtEl>
                                        <p:attrNameLst>
                                          <p:attrName>style.rotation</p:attrName>
                                        </p:attrNameLst>
                                      </p:cBhvr>
                                      <p:tavLst>
                                        <p:tav tm="0">
                                          <p:val>
                                            <p:fltVal val="360"/>
                                          </p:val>
                                        </p:tav>
                                        <p:tav tm="100000">
                                          <p:val>
                                            <p:fltVal val="0"/>
                                          </p:val>
                                        </p:tav>
                                      </p:tavLst>
                                    </p:anim>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箭头连接符 47"/>
          <p:cNvCxnSpPr/>
          <p:nvPr/>
        </p:nvCxnSpPr>
        <p:spPr>
          <a:xfrm>
            <a:off x="2560108" y="3587383"/>
            <a:ext cx="562238" cy="191769"/>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4237955" y="1714133"/>
            <a:ext cx="732474" cy="110705"/>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flipV="1">
            <a:off x="3811141" y="2667520"/>
            <a:ext cx="143612" cy="29345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74390" y="2395547"/>
            <a:ext cx="1872000" cy="1872000"/>
            <a:chOff x="701730" y="2216846"/>
            <a:chExt cx="1872000" cy="1872000"/>
          </a:xfrm>
        </p:grpSpPr>
        <p:sp>
          <p:nvSpPr>
            <p:cNvPr id="6" name="椭圆 5"/>
            <p:cNvSpPr/>
            <p:nvPr/>
          </p:nvSpPr>
          <p:spPr>
            <a:xfrm>
              <a:off x="701730" y="2216846"/>
              <a:ext cx="1872000" cy="18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grpSp>
          <p:nvGrpSpPr>
            <p:cNvPr id="7" name="组合 6"/>
            <p:cNvGrpSpPr/>
            <p:nvPr/>
          </p:nvGrpSpPr>
          <p:grpSpPr>
            <a:xfrm>
              <a:off x="867297" y="2233186"/>
              <a:ext cx="1538850" cy="1693593"/>
              <a:chOff x="1038225" y="2390776"/>
              <a:chExt cx="1704975" cy="1876424"/>
            </a:xfrm>
          </p:grpSpPr>
          <p:sp>
            <p:nvSpPr>
              <p:cNvPr id="8" name="椭圆 7"/>
              <p:cNvSpPr/>
              <p:nvPr/>
            </p:nvSpPr>
            <p:spPr>
              <a:xfrm>
                <a:off x="1038225" y="2562225"/>
                <a:ext cx="1704975" cy="1704975"/>
              </a:xfrm>
              <a:prstGeom prst="ellipse">
                <a:avLst/>
              </a:prstGeom>
              <a:solidFill>
                <a:schemeClr val="accent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grpSp>
            <p:nvGrpSpPr>
              <p:cNvPr id="9" name="组合 8"/>
              <p:cNvGrpSpPr/>
              <p:nvPr/>
            </p:nvGrpSpPr>
            <p:grpSpPr>
              <a:xfrm>
                <a:off x="1650742" y="2390776"/>
                <a:ext cx="479940" cy="479940"/>
                <a:chOff x="1038225" y="2562226"/>
                <a:chExt cx="479940" cy="479940"/>
              </a:xfrm>
            </p:grpSpPr>
            <p:sp>
              <p:nvSpPr>
                <p:cNvPr id="11" name="椭圆 10"/>
                <p:cNvSpPr/>
                <p:nvPr/>
              </p:nvSpPr>
              <p:spPr>
                <a:xfrm>
                  <a:off x="1038225" y="2562226"/>
                  <a:ext cx="479940" cy="47994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sp>
              <p:nvSpPr>
                <p:cNvPr id="12" name="文本框 11"/>
                <p:cNvSpPr txBox="1"/>
                <p:nvPr/>
              </p:nvSpPr>
              <p:spPr>
                <a:xfrm>
                  <a:off x="1101301" y="2596423"/>
                  <a:ext cx="353791" cy="409203"/>
                </a:xfrm>
                <a:prstGeom prst="rect">
                  <a:avLst/>
                </a:prstGeom>
                <a:noFill/>
              </p:spPr>
              <p:txBody>
                <a:bodyPr wrap="none" rtlCol="0">
                  <a:spAutoFit/>
                </a:bodyPr>
                <a:lstStyle/>
                <a:p>
                  <a:pPr algn="ctr"/>
                  <a:r>
                    <a:rPr lang="en-US" altLang="zh-CN" dirty="0">
                      <a:solidFill>
                        <a:schemeClr val="bg1"/>
                      </a:solidFill>
                      <a:latin typeface="微软雅黑" pitchFamily="34" charset="-122"/>
                      <a:ea typeface="微软雅黑" pitchFamily="34" charset="-122"/>
                    </a:rPr>
                    <a:t>1</a:t>
                  </a:r>
                  <a:endParaRPr lang="zh-CN" altLang="en-US" dirty="0">
                    <a:solidFill>
                      <a:schemeClr val="bg1"/>
                    </a:solidFill>
                    <a:latin typeface="微软雅黑" pitchFamily="34" charset="-122"/>
                    <a:ea typeface="微软雅黑" pitchFamily="34" charset="-122"/>
                  </a:endParaRPr>
                </a:p>
              </p:txBody>
            </p:sp>
          </p:grpSp>
          <p:sp>
            <p:nvSpPr>
              <p:cNvPr id="10" name="文本框 9"/>
              <p:cNvSpPr txBox="1"/>
              <p:nvPr/>
            </p:nvSpPr>
            <p:spPr>
              <a:xfrm>
                <a:off x="1314910" y="2916495"/>
                <a:ext cx="1227802" cy="1154709"/>
              </a:xfrm>
              <a:prstGeom prst="rect">
                <a:avLst/>
              </a:prstGeom>
              <a:noFill/>
            </p:spPr>
            <p:txBody>
              <a:bodyPr wrap="square" lIns="0" tIns="72000" rIns="0" rtlCol="0">
                <a:spAutoFit/>
              </a:bodyPr>
              <a:lstStyle/>
              <a:p>
                <a:pPr algn="just">
                  <a:lnSpc>
                    <a:spcPts val="1800"/>
                  </a:lnSpc>
                </a:pPr>
                <a:r>
                  <a:rPr lang="zh-CN" altLang="en-US" sz="1100" dirty="0">
                    <a:solidFill>
                      <a:schemeClr val="bg1"/>
                    </a:solidFill>
                    <a:latin typeface="微软雅黑" pitchFamily="34" charset="-122"/>
                    <a:ea typeface="微软雅黑" pitchFamily="34" charset="-122"/>
                  </a:rPr>
                  <a:t>请在此处添加正文内容，根据需要调整字体与字号。</a:t>
                </a:r>
              </a:p>
            </p:txBody>
          </p:sp>
        </p:grpSp>
      </p:grpSp>
      <p:grpSp>
        <p:nvGrpSpPr>
          <p:cNvPr id="44" name="组合 43"/>
          <p:cNvGrpSpPr/>
          <p:nvPr/>
        </p:nvGrpSpPr>
        <p:grpSpPr>
          <a:xfrm>
            <a:off x="2464667" y="789965"/>
            <a:ext cx="1872000" cy="1880927"/>
            <a:chOff x="2548931" y="874969"/>
            <a:chExt cx="1872000" cy="1880927"/>
          </a:xfrm>
        </p:grpSpPr>
        <p:sp>
          <p:nvSpPr>
            <p:cNvPr id="4" name="椭圆 3"/>
            <p:cNvSpPr/>
            <p:nvPr/>
          </p:nvSpPr>
          <p:spPr>
            <a:xfrm>
              <a:off x="2548931" y="883896"/>
              <a:ext cx="1872000" cy="18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grpSp>
          <p:nvGrpSpPr>
            <p:cNvPr id="13" name="组合 12"/>
            <p:cNvGrpSpPr/>
            <p:nvPr/>
          </p:nvGrpSpPr>
          <p:grpSpPr>
            <a:xfrm>
              <a:off x="2709258" y="874969"/>
              <a:ext cx="1538850" cy="1693593"/>
              <a:chOff x="1038225" y="2390776"/>
              <a:chExt cx="1704975" cy="1876424"/>
            </a:xfrm>
          </p:grpSpPr>
          <p:sp>
            <p:nvSpPr>
              <p:cNvPr id="14" name="椭圆 13"/>
              <p:cNvSpPr/>
              <p:nvPr/>
            </p:nvSpPr>
            <p:spPr>
              <a:xfrm>
                <a:off x="1038225" y="2562225"/>
                <a:ext cx="1704975" cy="1704975"/>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grpSp>
            <p:nvGrpSpPr>
              <p:cNvPr id="15" name="组合 14"/>
              <p:cNvGrpSpPr/>
              <p:nvPr/>
            </p:nvGrpSpPr>
            <p:grpSpPr>
              <a:xfrm>
                <a:off x="1650742" y="2390776"/>
                <a:ext cx="479940" cy="479940"/>
                <a:chOff x="1038225" y="2562226"/>
                <a:chExt cx="479940" cy="479940"/>
              </a:xfrm>
            </p:grpSpPr>
            <p:sp>
              <p:nvSpPr>
                <p:cNvPr id="17" name="椭圆 16"/>
                <p:cNvSpPr/>
                <p:nvPr/>
              </p:nvSpPr>
              <p:spPr>
                <a:xfrm>
                  <a:off x="1038225" y="2562226"/>
                  <a:ext cx="479940" cy="47994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sp>
              <p:nvSpPr>
                <p:cNvPr id="18" name="文本框 17"/>
                <p:cNvSpPr txBox="1"/>
                <p:nvPr/>
              </p:nvSpPr>
              <p:spPr>
                <a:xfrm>
                  <a:off x="1101301" y="2596423"/>
                  <a:ext cx="353791" cy="409203"/>
                </a:xfrm>
                <a:prstGeom prst="rect">
                  <a:avLst/>
                </a:prstGeom>
                <a:noFill/>
              </p:spPr>
              <p:txBody>
                <a:bodyPr wrap="none" rtlCol="0">
                  <a:spAutoFit/>
                </a:bodyPr>
                <a:lstStyle/>
                <a:p>
                  <a:pPr algn="ctr"/>
                  <a:r>
                    <a:rPr lang="en-US" altLang="zh-CN" dirty="0">
                      <a:solidFill>
                        <a:schemeClr val="bg1"/>
                      </a:solidFill>
                      <a:latin typeface="微软雅黑" pitchFamily="34" charset="-122"/>
                      <a:ea typeface="微软雅黑" pitchFamily="34" charset="-122"/>
                    </a:rPr>
                    <a:t>3</a:t>
                  </a:r>
                  <a:endParaRPr lang="zh-CN" altLang="en-US" dirty="0">
                    <a:solidFill>
                      <a:schemeClr val="bg1"/>
                    </a:solidFill>
                    <a:latin typeface="微软雅黑" pitchFamily="34" charset="-122"/>
                    <a:ea typeface="微软雅黑" pitchFamily="34" charset="-122"/>
                  </a:endParaRPr>
                </a:p>
              </p:txBody>
            </p:sp>
          </p:grpSp>
          <p:sp>
            <p:nvSpPr>
              <p:cNvPr id="16" name="文本框 15"/>
              <p:cNvSpPr txBox="1"/>
              <p:nvPr/>
            </p:nvSpPr>
            <p:spPr>
              <a:xfrm>
                <a:off x="1283734" y="2988234"/>
                <a:ext cx="1227802" cy="1154709"/>
              </a:xfrm>
              <a:prstGeom prst="rect">
                <a:avLst/>
              </a:prstGeom>
              <a:noFill/>
            </p:spPr>
            <p:txBody>
              <a:bodyPr wrap="square" lIns="0" tIns="72000" rIns="0" rtlCol="0">
                <a:spAutoFit/>
              </a:bodyPr>
              <a:lstStyle/>
              <a:p>
                <a:pPr algn="just">
                  <a:lnSpc>
                    <a:spcPts val="1800"/>
                  </a:lnSpc>
                </a:pPr>
                <a:r>
                  <a:rPr lang="zh-CN" altLang="en-US" sz="1100" dirty="0">
                    <a:solidFill>
                      <a:schemeClr val="bg1"/>
                    </a:solidFill>
                    <a:latin typeface="微软雅黑" pitchFamily="34" charset="-122"/>
                    <a:ea typeface="微软雅黑" pitchFamily="34" charset="-122"/>
                  </a:rPr>
                  <a:t>请在此处添加正文内容，根据需要调整字体与字号。</a:t>
                </a:r>
              </a:p>
            </p:txBody>
          </p:sp>
        </p:grpSp>
      </p:grpSp>
      <p:grpSp>
        <p:nvGrpSpPr>
          <p:cNvPr id="43" name="组合 42"/>
          <p:cNvGrpSpPr/>
          <p:nvPr/>
        </p:nvGrpSpPr>
        <p:grpSpPr>
          <a:xfrm>
            <a:off x="3423414" y="2809739"/>
            <a:ext cx="1872000" cy="1872000"/>
            <a:chOff x="3423225" y="2690665"/>
            <a:chExt cx="1872000" cy="1872000"/>
          </a:xfrm>
        </p:grpSpPr>
        <p:sp>
          <p:nvSpPr>
            <p:cNvPr id="5" name="椭圆 4"/>
            <p:cNvSpPr/>
            <p:nvPr/>
          </p:nvSpPr>
          <p:spPr>
            <a:xfrm>
              <a:off x="3423225" y="2690665"/>
              <a:ext cx="1872000" cy="18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grpSp>
          <p:nvGrpSpPr>
            <p:cNvPr id="19" name="组合 18"/>
            <p:cNvGrpSpPr/>
            <p:nvPr/>
          </p:nvGrpSpPr>
          <p:grpSpPr>
            <a:xfrm>
              <a:off x="3589801" y="2699878"/>
              <a:ext cx="1538850" cy="1693593"/>
              <a:chOff x="1038225" y="2390776"/>
              <a:chExt cx="1704975" cy="1876424"/>
            </a:xfrm>
          </p:grpSpPr>
          <p:sp>
            <p:nvSpPr>
              <p:cNvPr id="20" name="椭圆 19"/>
              <p:cNvSpPr/>
              <p:nvPr/>
            </p:nvSpPr>
            <p:spPr>
              <a:xfrm>
                <a:off x="1038225" y="2562225"/>
                <a:ext cx="1704975" cy="1704975"/>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grpSp>
            <p:nvGrpSpPr>
              <p:cNvPr id="21" name="组合 20"/>
              <p:cNvGrpSpPr/>
              <p:nvPr/>
            </p:nvGrpSpPr>
            <p:grpSpPr>
              <a:xfrm>
                <a:off x="1650742" y="2390776"/>
                <a:ext cx="479940" cy="479940"/>
                <a:chOff x="1038225" y="2562226"/>
                <a:chExt cx="479940" cy="479940"/>
              </a:xfrm>
            </p:grpSpPr>
            <p:sp>
              <p:nvSpPr>
                <p:cNvPr id="23" name="椭圆 22"/>
                <p:cNvSpPr/>
                <p:nvPr/>
              </p:nvSpPr>
              <p:spPr>
                <a:xfrm>
                  <a:off x="1038225" y="2562226"/>
                  <a:ext cx="479940" cy="47994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sp>
              <p:nvSpPr>
                <p:cNvPr id="24" name="文本框 23"/>
                <p:cNvSpPr txBox="1"/>
                <p:nvPr/>
              </p:nvSpPr>
              <p:spPr>
                <a:xfrm>
                  <a:off x="1101301" y="2596423"/>
                  <a:ext cx="353791" cy="409203"/>
                </a:xfrm>
                <a:prstGeom prst="rect">
                  <a:avLst/>
                </a:prstGeom>
                <a:noFill/>
              </p:spPr>
              <p:txBody>
                <a:bodyPr wrap="none" rtlCol="0">
                  <a:spAutoFit/>
                </a:bodyPr>
                <a:lstStyle/>
                <a:p>
                  <a:pPr algn="ctr"/>
                  <a:r>
                    <a:rPr lang="en-US" altLang="zh-CN" dirty="0">
                      <a:solidFill>
                        <a:schemeClr val="bg1"/>
                      </a:solidFill>
                      <a:latin typeface="微软雅黑" pitchFamily="34" charset="-122"/>
                      <a:ea typeface="微软雅黑" pitchFamily="34" charset="-122"/>
                    </a:rPr>
                    <a:t>2</a:t>
                  </a:r>
                  <a:endParaRPr lang="zh-CN" altLang="en-US" dirty="0">
                    <a:solidFill>
                      <a:schemeClr val="bg1"/>
                    </a:solidFill>
                    <a:latin typeface="微软雅黑" pitchFamily="34" charset="-122"/>
                    <a:ea typeface="微软雅黑" pitchFamily="34" charset="-122"/>
                  </a:endParaRPr>
                </a:p>
              </p:txBody>
            </p:sp>
          </p:grpSp>
          <p:sp>
            <p:nvSpPr>
              <p:cNvPr id="22" name="文本框 21"/>
              <p:cNvSpPr txBox="1"/>
              <p:nvPr/>
            </p:nvSpPr>
            <p:spPr>
              <a:xfrm>
                <a:off x="1283250" y="2958708"/>
                <a:ext cx="1227802" cy="1154709"/>
              </a:xfrm>
              <a:prstGeom prst="rect">
                <a:avLst/>
              </a:prstGeom>
              <a:noFill/>
            </p:spPr>
            <p:txBody>
              <a:bodyPr wrap="square" lIns="0" tIns="72000" rIns="0" rtlCol="0">
                <a:spAutoFit/>
              </a:bodyPr>
              <a:lstStyle/>
              <a:p>
                <a:pPr algn="just">
                  <a:lnSpc>
                    <a:spcPts val="1800"/>
                  </a:lnSpc>
                </a:pPr>
                <a:r>
                  <a:rPr lang="zh-CN" altLang="en-US" sz="1100" dirty="0">
                    <a:solidFill>
                      <a:schemeClr val="bg1"/>
                    </a:solidFill>
                    <a:latin typeface="微软雅黑" pitchFamily="34" charset="-122"/>
                    <a:ea typeface="微软雅黑" pitchFamily="34" charset="-122"/>
                  </a:rPr>
                  <a:t>请在此处添加正文内容，根据需要调整字体与字号。</a:t>
                </a:r>
              </a:p>
            </p:txBody>
          </p:sp>
        </p:grpSp>
      </p:grpSp>
      <p:grpSp>
        <p:nvGrpSpPr>
          <p:cNvPr id="46" name="组合 45"/>
          <p:cNvGrpSpPr/>
          <p:nvPr/>
        </p:nvGrpSpPr>
        <p:grpSpPr>
          <a:xfrm>
            <a:off x="5352344" y="977817"/>
            <a:ext cx="1872000" cy="1872000"/>
            <a:chOff x="5600440" y="539592"/>
            <a:chExt cx="1872000" cy="1872000"/>
          </a:xfrm>
        </p:grpSpPr>
        <p:sp>
          <p:nvSpPr>
            <p:cNvPr id="3" name="椭圆 2"/>
            <p:cNvSpPr/>
            <p:nvPr/>
          </p:nvSpPr>
          <p:spPr>
            <a:xfrm>
              <a:off x="5600440" y="539592"/>
              <a:ext cx="1872000" cy="18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grpSp>
          <p:nvGrpSpPr>
            <p:cNvPr id="25" name="组合 24"/>
            <p:cNvGrpSpPr/>
            <p:nvPr/>
          </p:nvGrpSpPr>
          <p:grpSpPr>
            <a:xfrm>
              <a:off x="5770729" y="539592"/>
              <a:ext cx="1538850" cy="1693593"/>
              <a:chOff x="1038225" y="2390776"/>
              <a:chExt cx="1704975" cy="1876424"/>
            </a:xfrm>
          </p:grpSpPr>
          <p:sp>
            <p:nvSpPr>
              <p:cNvPr id="26" name="椭圆 25"/>
              <p:cNvSpPr/>
              <p:nvPr/>
            </p:nvSpPr>
            <p:spPr>
              <a:xfrm>
                <a:off x="1038225" y="2562225"/>
                <a:ext cx="1704975" cy="1704975"/>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grpSp>
            <p:nvGrpSpPr>
              <p:cNvPr id="27" name="组合 26"/>
              <p:cNvGrpSpPr/>
              <p:nvPr/>
            </p:nvGrpSpPr>
            <p:grpSpPr>
              <a:xfrm>
                <a:off x="1650742" y="2390776"/>
                <a:ext cx="479940" cy="479940"/>
                <a:chOff x="1038225" y="2562226"/>
                <a:chExt cx="479940" cy="479940"/>
              </a:xfrm>
            </p:grpSpPr>
            <p:sp>
              <p:nvSpPr>
                <p:cNvPr id="29" name="椭圆 28"/>
                <p:cNvSpPr/>
                <p:nvPr/>
              </p:nvSpPr>
              <p:spPr>
                <a:xfrm>
                  <a:off x="1038225" y="2562226"/>
                  <a:ext cx="479940" cy="47994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微软雅黑" pitchFamily="34" charset="-122"/>
                    <a:ea typeface="微软雅黑" pitchFamily="34" charset="-122"/>
                  </a:endParaRPr>
                </a:p>
              </p:txBody>
            </p:sp>
            <p:sp>
              <p:nvSpPr>
                <p:cNvPr id="30" name="文本框 29"/>
                <p:cNvSpPr txBox="1"/>
                <p:nvPr/>
              </p:nvSpPr>
              <p:spPr>
                <a:xfrm>
                  <a:off x="1101301" y="2596423"/>
                  <a:ext cx="353791" cy="409203"/>
                </a:xfrm>
                <a:prstGeom prst="rect">
                  <a:avLst/>
                </a:prstGeom>
                <a:noFill/>
              </p:spPr>
              <p:txBody>
                <a:bodyPr wrap="none" rtlCol="0">
                  <a:spAutoFit/>
                </a:bodyPr>
                <a:lstStyle/>
                <a:p>
                  <a:pPr algn="ctr"/>
                  <a:r>
                    <a:rPr lang="en-US" altLang="zh-CN" dirty="0">
                      <a:solidFill>
                        <a:schemeClr val="bg1"/>
                      </a:solidFill>
                      <a:latin typeface="微软雅黑" pitchFamily="34" charset="-122"/>
                      <a:ea typeface="微软雅黑" pitchFamily="34" charset="-122"/>
                    </a:rPr>
                    <a:t>4</a:t>
                  </a:r>
                  <a:endParaRPr lang="zh-CN" altLang="en-US" dirty="0">
                    <a:solidFill>
                      <a:schemeClr val="bg1"/>
                    </a:solidFill>
                    <a:latin typeface="微软雅黑" pitchFamily="34" charset="-122"/>
                    <a:ea typeface="微软雅黑" pitchFamily="34" charset="-122"/>
                  </a:endParaRPr>
                </a:p>
              </p:txBody>
            </p:sp>
          </p:grpSp>
          <p:sp>
            <p:nvSpPr>
              <p:cNvPr id="28" name="文本框 27"/>
              <p:cNvSpPr txBox="1"/>
              <p:nvPr/>
            </p:nvSpPr>
            <p:spPr>
              <a:xfrm>
                <a:off x="1272697" y="2958708"/>
                <a:ext cx="1227802" cy="1154709"/>
              </a:xfrm>
              <a:prstGeom prst="rect">
                <a:avLst/>
              </a:prstGeom>
              <a:noFill/>
            </p:spPr>
            <p:txBody>
              <a:bodyPr wrap="square" lIns="0" tIns="72000" rIns="0" rtlCol="0">
                <a:spAutoFit/>
              </a:bodyPr>
              <a:lstStyle/>
              <a:p>
                <a:pPr algn="just">
                  <a:lnSpc>
                    <a:spcPts val="1800"/>
                  </a:lnSpc>
                </a:pPr>
                <a:r>
                  <a:rPr lang="zh-CN" altLang="en-US" sz="1100" dirty="0">
                    <a:solidFill>
                      <a:schemeClr val="bg1"/>
                    </a:solidFill>
                    <a:latin typeface="微软雅黑" pitchFamily="34" charset="-122"/>
                    <a:ea typeface="微软雅黑" pitchFamily="34" charset="-122"/>
                  </a:rPr>
                  <a:t>请在此处添加正文内容，根据需要调整字体与字号。</a:t>
                </a:r>
              </a:p>
            </p:txBody>
          </p:sp>
        </p:grpSp>
      </p:grpSp>
      <p:grpSp>
        <p:nvGrpSpPr>
          <p:cNvPr id="56" name="说明文字"/>
          <p:cNvGrpSpPr/>
          <p:nvPr/>
        </p:nvGrpSpPr>
        <p:grpSpPr>
          <a:xfrm>
            <a:off x="6072440" y="3211736"/>
            <a:ext cx="2535013" cy="1085614"/>
            <a:chOff x="905242" y="1379053"/>
            <a:chExt cx="2627571" cy="1125250"/>
          </a:xfrm>
        </p:grpSpPr>
        <p:sp>
          <p:nvSpPr>
            <p:cNvPr id="57" name="TextBox 35"/>
            <p:cNvSpPr txBox="1"/>
            <p:nvPr/>
          </p:nvSpPr>
          <p:spPr>
            <a:xfrm>
              <a:off x="909042" y="1379053"/>
              <a:ext cx="2080447" cy="287112"/>
            </a:xfrm>
            <a:prstGeom prst="rect">
              <a:avLst/>
            </a:prstGeom>
            <a:noFill/>
          </p:spPr>
          <p:txBody>
            <a:bodyPr wrap="square" rtlCol="0">
              <a:spAutoFit/>
            </a:bodyPr>
            <a:lstStyle/>
            <a:p>
              <a:r>
                <a:rPr lang="zh-CN" altLang="en-US" sz="1200" b="1" dirty="0">
                  <a:solidFill>
                    <a:schemeClr val="tx1">
                      <a:lumMod val="85000"/>
                      <a:lumOff val="15000"/>
                    </a:schemeClr>
                  </a:solidFill>
                  <a:latin typeface="微软雅黑" pitchFamily="34" charset="-122"/>
                  <a:ea typeface="微软雅黑" pitchFamily="34" charset="-122"/>
                </a:rPr>
                <a:t>请在此处添加小标题</a:t>
              </a:r>
            </a:p>
          </p:txBody>
        </p:sp>
        <p:sp>
          <p:nvSpPr>
            <p:cNvPr id="58" name="TextBox 36"/>
            <p:cNvSpPr txBox="1"/>
            <p:nvPr/>
          </p:nvSpPr>
          <p:spPr>
            <a:xfrm>
              <a:off x="905242" y="1619040"/>
              <a:ext cx="2627571" cy="885263"/>
            </a:xfrm>
            <a:prstGeom prst="rect">
              <a:avLst/>
            </a:prstGeom>
            <a:noFill/>
          </p:spPr>
          <p:txBody>
            <a:bodyPr wrap="square" rtlCol="0">
              <a:spAutoFit/>
            </a:bodyPr>
            <a:lstStyle/>
            <a:p>
              <a:pPr algn="just">
                <a:lnSpc>
                  <a:spcPct val="150000"/>
                </a:lnSpc>
              </a:pPr>
              <a:r>
                <a:rPr lang="zh-CN" altLang="en-US" sz="1100" dirty="0">
                  <a:solidFill>
                    <a:schemeClr val="tx1">
                      <a:lumMod val="65000"/>
                      <a:lumOff val="35000"/>
                    </a:schemeClr>
                  </a:solidFill>
                  <a:latin typeface="微软雅黑" pitchFamily="34" charset="-122"/>
                  <a:ea typeface="微软雅黑" pitchFamily="34" charset="-122"/>
                </a:rPr>
                <a:t>请在此处添加正文内容，根据需要调整字体与字号，建议采用点击添加主要文字内容。</a:t>
              </a:r>
            </a:p>
          </p:txBody>
        </p:sp>
      </p:grpSp>
    </p:spTree>
    <p:extLst>
      <p:ext uri="{BB962C8B-B14F-4D97-AF65-F5344CB8AC3E}">
        <p14:creationId xmlns:p14="http://schemas.microsoft.com/office/powerpoint/2010/main" val="2429660761"/>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3333">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53333">
                                          <p:cBhvr additive="base">
                                            <p:cTn id="7" dur="300" fill="hold"/>
                                            <p:tgtEl>
                                              <p:spTgt spid="45"/>
                                            </p:tgtEl>
                                            <p:attrNameLst>
                                              <p:attrName>ppt_x</p:attrName>
                                            </p:attrNameLst>
                                          </p:cBhvr>
                                          <p:tavLst>
                                            <p:tav tm="0">
                                              <p:val>
                                                <p:strVal val="0-#ppt_w/2"/>
                                              </p:val>
                                            </p:tav>
                                            <p:tav tm="100000">
                                              <p:val>
                                                <p:strVal val="#ppt_x"/>
                                              </p:val>
                                            </p:tav>
                                          </p:tavLst>
                                        </p:anim>
                                        <p:anim calcmode="lin" valueType="num" p14:bounceEnd="53333">
                                          <p:cBhvr additive="base">
                                            <p:cTn id="8" dur="3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300"/>
                                            <p:tgtEl>
                                              <p:spTgt spid="48"/>
                                            </p:tgtEl>
                                          </p:cBhvr>
                                        </p:animEffect>
                                      </p:childTnLst>
                                    </p:cTn>
                                  </p:par>
                                </p:childTnLst>
                              </p:cTn>
                            </p:par>
                            <p:par>
                              <p:cTn id="13" fill="hold">
                                <p:stCondLst>
                                  <p:cond delay="600"/>
                                </p:stCondLst>
                                <p:childTnLst>
                                  <p:par>
                                    <p:cTn id="14" presetID="2" presetClass="entr" presetSubtype="4" fill="hold" nodeType="afterEffect" p14:presetBounceEnd="53333">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14:bounceEnd="53333">
                                          <p:cBhvr additive="base">
                                            <p:cTn id="16" dur="300" fill="hold"/>
                                            <p:tgtEl>
                                              <p:spTgt spid="43"/>
                                            </p:tgtEl>
                                            <p:attrNameLst>
                                              <p:attrName>ppt_x</p:attrName>
                                            </p:attrNameLst>
                                          </p:cBhvr>
                                          <p:tavLst>
                                            <p:tav tm="0">
                                              <p:val>
                                                <p:strVal val="#ppt_x"/>
                                              </p:val>
                                            </p:tav>
                                            <p:tav tm="100000">
                                              <p:val>
                                                <p:strVal val="#ppt_x"/>
                                              </p:val>
                                            </p:tav>
                                          </p:tavLst>
                                        </p:anim>
                                        <p:anim calcmode="lin" valueType="num" p14:bounceEnd="53333">
                                          <p:cBhvr additive="base">
                                            <p:cTn id="17" dur="300" fill="hold"/>
                                            <p:tgtEl>
                                              <p:spTgt spid="43"/>
                                            </p:tgtEl>
                                            <p:attrNameLst>
                                              <p:attrName>ppt_y</p:attrName>
                                            </p:attrNameLst>
                                          </p:cBhvr>
                                          <p:tavLst>
                                            <p:tav tm="0">
                                              <p:val>
                                                <p:strVal val="1+#ppt_h/2"/>
                                              </p:val>
                                            </p:tav>
                                            <p:tav tm="100000">
                                              <p:val>
                                                <p:strVal val="#ppt_y"/>
                                              </p:val>
                                            </p:tav>
                                          </p:tavLst>
                                        </p:anim>
                                      </p:childTnLst>
                                    </p:cTn>
                                  </p:par>
                                </p:childTnLst>
                              </p:cTn>
                            </p:par>
                            <p:par>
                              <p:cTn id="18" fill="hold">
                                <p:stCondLst>
                                  <p:cond delay="900"/>
                                </p:stCondLst>
                                <p:childTnLst>
                                  <p:par>
                                    <p:cTn id="19" presetID="22" presetClass="entr" presetSubtype="4"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down)">
                                          <p:cBhvr>
                                            <p:cTn id="21" dur="300"/>
                                            <p:tgtEl>
                                              <p:spTgt spid="51"/>
                                            </p:tgtEl>
                                          </p:cBhvr>
                                        </p:animEffect>
                                      </p:childTnLst>
                                    </p:cTn>
                                  </p:par>
                                </p:childTnLst>
                              </p:cTn>
                            </p:par>
                            <p:par>
                              <p:cTn id="22" fill="hold">
                                <p:stCondLst>
                                  <p:cond delay="1200"/>
                                </p:stCondLst>
                                <p:childTnLst>
                                  <p:par>
                                    <p:cTn id="23" presetID="2" presetClass="entr" presetSubtype="8" fill="hold" nodeType="afterEffect" p14:presetBounceEnd="53333">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14:bounceEnd="53333">
                                          <p:cBhvr additive="base">
                                            <p:cTn id="25" dur="300" fill="hold"/>
                                            <p:tgtEl>
                                              <p:spTgt spid="44"/>
                                            </p:tgtEl>
                                            <p:attrNameLst>
                                              <p:attrName>ppt_x</p:attrName>
                                            </p:attrNameLst>
                                          </p:cBhvr>
                                          <p:tavLst>
                                            <p:tav tm="0">
                                              <p:val>
                                                <p:strVal val="0-#ppt_w/2"/>
                                              </p:val>
                                            </p:tav>
                                            <p:tav tm="100000">
                                              <p:val>
                                                <p:strVal val="#ppt_x"/>
                                              </p:val>
                                            </p:tav>
                                          </p:tavLst>
                                        </p:anim>
                                        <p:anim calcmode="lin" valueType="num" p14:bounceEnd="53333">
                                          <p:cBhvr additive="base">
                                            <p:cTn id="26" dur="300" fill="hold"/>
                                            <p:tgtEl>
                                              <p:spTgt spid="4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300"/>
                                            <p:tgtEl>
                                              <p:spTgt spid="54"/>
                                            </p:tgtEl>
                                          </p:cBhvr>
                                        </p:animEffect>
                                      </p:childTnLst>
                                    </p:cTn>
                                  </p:par>
                                </p:childTnLst>
                              </p:cTn>
                            </p:par>
                            <p:par>
                              <p:cTn id="31" fill="hold">
                                <p:stCondLst>
                                  <p:cond delay="1800"/>
                                </p:stCondLst>
                                <p:childTnLst>
                                  <p:par>
                                    <p:cTn id="32" presetID="2" presetClass="entr" presetSubtype="2" fill="hold" nodeType="afterEffect" p14:presetBounceEnd="53333">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14:bounceEnd="53333">
                                          <p:cBhvr additive="base">
                                            <p:cTn id="34" dur="300" fill="hold"/>
                                            <p:tgtEl>
                                              <p:spTgt spid="46"/>
                                            </p:tgtEl>
                                            <p:attrNameLst>
                                              <p:attrName>ppt_x</p:attrName>
                                            </p:attrNameLst>
                                          </p:cBhvr>
                                          <p:tavLst>
                                            <p:tav tm="0">
                                              <p:val>
                                                <p:strVal val="1+#ppt_w/2"/>
                                              </p:val>
                                            </p:tav>
                                            <p:tav tm="100000">
                                              <p:val>
                                                <p:strVal val="#ppt_x"/>
                                              </p:val>
                                            </p:tav>
                                          </p:tavLst>
                                        </p:anim>
                                        <p:anim calcmode="lin" valueType="num" p14:bounceEnd="53333">
                                          <p:cBhvr additive="base">
                                            <p:cTn id="35" dur="30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2100"/>
                                </p:stCondLst>
                                <p:childTnLst>
                                  <p:par>
                                    <p:cTn id="37" presetID="10"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300" fill="hold"/>
                                            <p:tgtEl>
                                              <p:spTgt spid="45"/>
                                            </p:tgtEl>
                                            <p:attrNameLst>
                                              <p:attrName>ppt_x</p:attrName>
                                            </p:attrNameLst>
                                          </p:cBhvr>
                                          <p:tavLst>
                                            <p:tav tm="0">
                                              <p:val>
                                                <p:strVal val="0-#ppt_w/2"/>
                                              </p:val>
                                            </p:tav>
                                            <p:tav tm="100000">
                                              <p:val>
                                                <p:strVal val="#ppt_x"/>
                                              </p:val>
                                            </p:tav>
                                          </p:tavLst>
                                        </p:anim>
                                        <p:anim calcmode="lin" valueType="num">
                                          <p:cBhvr additive="base">
                                            <p:cTn id="8" dur="3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300"/>
                                            <p:tgtEl>
                                              <p:spTgt spid="48"/>
                                            </p:tgtEl>
                                          </p:cBhvr>
                                        </p:animEffect>
                                      </p:childTnLst>
                                    </p:cTn>
                                  </p:par>
                                </p:childTnLst>
                              </p:cTn>
                            </p:par>
                            <p:par>
                              <p:cTn id="13" fill="hold">
                                <p:stCondLst>
                                  <p:cond delay="600"/>
                                </p:stCondLst>
                                <p:childTnLst>
                                  <p:par>
                                    <p:cTn id="14" presetID="2" presetClass="entr" presetSubtype="4"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300" fill="hold"/>
                                            <p:tgtEl>
                                              <p:spTgt spid="43"/>
                                            </p:tgtEl>
                                            <p:attrNameLst>
                                              <p:attrName>ppt_x</p:attrName>
                                            </p:attrNameLst>
                                          </p:cBhvr>
                                          <p:tavLst>
                                            <p:tav tm="0">
                                              <p:val>
                                                <p:strVal val="#ppt_x"/>
                                              </p:val>
                                            </p:tav>
                                            <p:tav tm="100000">
                                              <p:val>
                                                <p:strVal val="#ppt_x"/>
                                              </p:val>
                                            </p:tav>
                                          </p:tavLst>
                                        </p:anim>
                                        <p:anim calcmode="lin" valueType="num">
                                          <p:cBhvr additive="base">
                                            <p:cTn id="17" dur="300" fill="hold"/>
                                            <p:tgtEl>
                                              <p:spTgt spid="43"/>
                                            </p:tgtEl>
                                            <p:attrNameLst>
                                              <p:attrName>ppt_y</p:attrName>
                                            </p:attrNameLst>
                                          </p:cBhvr>
                                          <p:tavLst>
                                            <p:tav tm="0">
                                              <p:val>
                                                <p:strVal val="1+#ppt_h/2"/>
                                              </p:val>
                                            </p:tav>
                                            <p:tav tm="100000">
                                              <p:val>
                                                <p:strVal val="#ppt_y"/>
                                              </p:val>
                                            </p:tav>
                                          </p:tavLst>
                                        </p:anim>
                                      </p:childTnLst>
                                    </p:cTn>
                                  </p:par>
                                </p:childTnLst>
                              </p:cTn>
                            </p:par>
                            <p:par>
                              <p:cTn id="18" fill="hold">
                                <p:stCondLst>
                                  <p:cond delay="900"/>
                                </p:stCondLst>
                                <p:childTnLst>
                                  <p:par>
                                    <p:cTn id="19" presetID="22" presetClass="entr" presetSubtype="4"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down)">
                                          <p:cBhvr>
                                            <p:cTn id="21" dur="300"/>
                                            <p:tgtEl>
                                              <p:spTgt spid="51"/>
                                            </p:tgtEl>
                                          </p:cBhvr>
                                        </p:animEffect>
                                      </p:childTnLst>
                                    </p:cTn>
                                  </p:par>
                                </p:childTnLst>
                              </p:cTn>
                            </p:par>
                            <p:par>
                              <p:cTn id="22" fill="hold">
                                <p:stCondLst>
                                  <p:cond delay="1200"/>
                                </p:stCondLst>
                                <p:childTnLst>
                                  <p:par>
                                    <p:cTn id="23" presetID="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300" fill="hold"/>
                                            <p:tgtEl>
                                              <p:spTgt spid="44"/>
                                            </p:tgtEl>
                                            <p:attrNameLst>
                                              <p:attrName>ppt_x</p:attrName>
                                            </p:attrNameLst>
                                          </p:cBhvr>
                                          <p:tavLst>
                                            <p:tav tm="0">
                                              <p:val>
                                                <p:strVal val="0-#ppt_w/2"/>
                                              </p:val>
                                            </p:tav>
                                            <p:tav tm="100000">
                                              <p:val>
                                                <p:strVal val="#ppt_x"/>
                                              </p:val>
                                            </p:tav>
                                          </p:tavLst>
                                        </p:anim>
                                        <p:anim calcmode="lin" valueType="num">
                                          <p:cBhvr additive="base">
                                            <p:cTn id="26" dur="300" fill="hold"/>
                                            <p:tgtEl>
                                              <p:spTgt spid="4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300"/>
                                            <p:tgtEl>
                                              <p:spTgt spid="54"/>
                                            </p:tgtEl>
                                          </p:cBhvr>
                                        </p:animEffect>
                                      </p:childTnLst>
                                    </p:cTn>
                                  </p:par>
                                </p:childTnLst>
                              </p:cTn>
                            </p:par>
                            <p:par>
                              <p:cTn id="31" fill="hold">
                                <p:stCondLst>
                                  <p:cond delay="1800"/>
                                </p:stCondLst>
                                <p:childTnLst>
                                  <p:par>
                                    <p:cTn id="32" presetID="2" presetClass="entr" presetSubtype="2"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300" fill="hold"/>
                                            <p:tgtEl>
                                              <p:spTgt spid="46"/>
                                            </p:tgtEl>
                                            <p:attrNameLst>
                                              <p:attrName>ppt_x</p:attrName>
                                            </p:attrNameLst>
                                          </p:cBhvr>
                                          <p:tavLst>
                                            <p:tav tm="0">
                                              <p:val>
                                                <p:strVal val="1+#ppt_w/2"/>
                                              </p:val>
                                            </p:tav>
                                            <p:tav tm="100000">
                                              <p:val>
                                                <p:strVal val="#ppt_x"/>
                                              </p:val>
                                            </p:tav>
                                          </p:tavLst>
                                        </p:anim>
                                        <p:anim calcmode="lin" valueType="num">
                                          <p:cBhvr additive="base">
                                            <p:cTn id="35" dur="30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2100"/>
                                </p:stCondLst>
                                <p:childTnLst>
                                  <p:par>
                                    <p:cTn id="37" presetID="10"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965810" y="1584607"/>
            <a:ext cx="4288353" cy="707886"/>
          </a:xfrm>
          <a:prstGeom prst="rect">
            <a:avLst/>
          </a:prstGeom>
          <a:noFill/>
        </p:spPr>
        <p:txBody>
          <a:bodyPr wrap="none" rtlCol="0">
            <a:spAutoFit/>
          </a:bodyPr>
          <a:lstStyle/>
          <a:p>
            <a:r>
              <a:rPr lang="zh-CN" altLang="en-US" sz="4000" b="1" dirty="0">
                <a:solidFill>
                  <a:schemeClr val="accent1"/>
                </a:solidFill>
                <a:latin typeface="微软雅黑" panose="020B0503020204020204" pitchFamily="34" charset="-122"/>
                <a:ea typeface="微软雅黑" panose="020B0503020204020204" pitchFamily="34" charset="-122"/>
                <a:cs typeface="Arial Unicode MS" panose="020B0604020202020204" pitchFamily="34" charset="-122"/>
              </a:rPr>
              <a:t>点击添加文字内容</a:t>
            </a:r>
          </a:p>
        </p:txBody>
      </p:sp>
      <p:grpSp>
        <p:nvGrpSpPr>
          <p:cNvPr id="48" name="组合 47"/>
          <p:cNvGrpSpPr/>
          <p:nvPr/>
        </p:nvGrpSpPr>
        <p:grpSpPr>
          <a:xfrm>
            <a:off x="2941111" y="2350136"/>
            <a:ext cx="511791" cy="511791"/>
            <a:chOff x="2822348" y="3744846"/>
            <a:chExt cx="682388" cy="682388"/>
          </a:xfrm>
        </p:grpSpPr>
        <p:grpSp>
          <p:nvGrpSpPr>
            <p:cNvPr id="15" name="组合 14"/>
            <p:cNvGrpSpPr/>
            <p:nvPr/>
          </p:nvGrpSpPr>
          <p:grpSpPr>
            <a:xfrm>
              <a:off x="2822348" y="3744846"/>
              <a:ext cx="682388" cy="682388"/>
              <a:chOff x="4993868" y="2326869"/>
              <a:chExt cx="2204264" cy="2204264"/>
            </a:xfrm>
            <a:effectLst>
              <a:outerShdw blurRad="292100" dist="114300" dir="2700000" algn="tl" rotWithShape="0">
                <a:prstClr val="black">
                  <a:alpha val="25000"/>
                </a:prstClr>
              </a:outerShdw>
            </a:effectLst>
          </p:grpSpPr>
          <p:sp>
            <p:nvSpPr>
              <p:cNvPr id="16" name="任意多边形 15"/>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17" name="椭圆 16"/>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18" name="椭圆 17"/>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20" name="椭圆 19"/>
            <p:cNvSpPr/>
            <p:nvPr/>
          </p:nvSpPr>
          <p:spPr>
            <a:xfrm>
              <a:off x="2964635" y="3890345"/>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1" name="椭圆 20"/>
            <p:cNvSpPr/>
            <p:nvPr/>
          </p:nvSpPr>
          <p:spPr>
            <a:xfrm>
              <a:off x="2964636" y="3890345"/>
              <a:ext cx="392218" cy="392218"/>
            </a:xfrm>
            <a:prstGeom prst="ellipse">
              <a:avLst/>
            </a:prstGeom>
            <a:solidFill>
              <a:schemeClr val="accent5"/>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2" name="椭圆 67"/>
            <p:cNvSpPr/>
            <p:nvPr/>
          </p:nvSpPr>
          <p:spPr>
            <a:xfrm>
              <a:off x="303846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50" name="组合 49"/>
          <p:cNvGrpSpPr/>
          <p:nvPr/>
        </p:nvGrpSpPr>
        <p:grpSpPr>
          <a:xfrm>
            <a:off x="5139790" y="2350136"/>
            <a:ext cx="511791" cy="511791"/>
            <a:chOff x="6537098" y="3744846"/>
            <a:chExt cx="682388" cy="682388"/>
          </a:xfrm>
        </p:grpSpPr>
        <p:grpSp>
          <p:nvGrpSpPr>
            <p:cNvPr id="23" name="组合 22"/>
            <p:cNvGrpSpPr/>
            <p:nvPr/>
          </p:nvGrpSpPr>
          <p:grpSpPr>
            <a:xfrm>
              <a:off x="6537098" y="3744846"/>
              <a:ext cx="682388" cy="682388"/>
              <a:chOff x="4993868" y="2326869"/>
              <a:chExt cx="2204264" cy="2204264"/>
            </a:xfrm>
            <a:effectLst>
              <a:outerShdw blurRad="292100" dist="114300" dir="2700000" algn="tl" rotWithShape="0">
                <a:prstClr val="black">
                  <a:alpha val="25000"/>
                </a:prstClr>
              </a:outerShdw>
            </a:effectLst>
          </p:grpSpPr>
          <p:sp>
            <p:nvSpPr>
              <p:cNvPr id="24" name="任意多边形 23"/>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5" name="椭圆 24"/>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6" name="椭圆 25"/>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28" name="椭圆 27"/>
            <p:cNvSpPr/>
            <p:nvPr/>
          </p:nvSpPr>
          <p:spPr>
            <a:xfrm>
              <a:off x="6679385" y="3890345"/>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29" name="椭圆 28"/>
            <p:cNvSpPr/>
            <p:nvPr/>
          </p:nvSpPr>
          <p:spPr>
            <a:xfrm>
              <a:off x="6679386" y="3890345"/>
              <a:ext cx="392218" cy="392218"/>
            </a:xfrm>
            <a:prstGeom prst="ellipse">
              <a:avLst/>
            </a:prstGeom>
            <a:gradFill>
              <a:gsLst>
                <a:gs pos="100000">
                  <a:srgbClr val="FFB850"/>
                </a:gs>
                <a:gs pos="53000">
                  <a:srgbClr val="FFC46D"/>
                </a:gs>
                <a:gs pos="0">
                  <a:srgbClr val="FFD08B"/>
                </a:gs>
              </a:gsLst>
              <a:lin ang="5400000" scaled="1"/>
            </a:gra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0" name="椭圆 67"/>
            <p:cNvSpPr/>
            <p:nvPr/>
          </p:nvSpPr>
          <p:spPr>
            <a:xfrm>
              <a:off x="675321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47" name="组合 46"/>
          <p:cNvGrpSpPr/>
          <p:nvPr/>
        </p:nvGrpSpPr>
        <p:grpSpPr>
          <a:xfrm>
            <a:off x="2958438" y="3016831"/>
            <a:ext cx="511791" cy="511791"/>
            <a:chOff x="2845451" y="5151933"/>
            <a:chExt cx="682388" cy="682388"/>
          </a:xfrm>
        </p:grpSpPr>
        <p:grpSp>
          <p:nvGrpSpPr>
            <p:cNvPr id="31" name="组合 30"/>
            <p:cNvGrpSpPr/>
            <p:nvPr/>
          </p:nvGrpSpPr>
          <p:grpSpPr>
            <a:xfrm>
              <a:off x="2845451" y="5151933"/>
              <a:ext cx="682388" cy="682388"/>
              <a:chOff x="4993868" y="2326869"/>
              <a:chExt cx="2204264" cy="2204264"/>
            </a:xfrm>
            <a:effectLst>
              <a:outerShdw blurRad="292100" dist="114300" dir="2700000" algn="tl" rotWithShape="0">
                <a:prstClr val="black">
                  <a:alpha val="25000"/>
                </a:prstClr>
              </a:outerShdw>
            </a:effectLst>
          </p:grpSpPr>
          <p:sp>
            <p:nvSpPr>
              <p:cNvPr id="32" name="任意多边形 31"/>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3" name="椭圆 32"/>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4" name="椭圆 33"/>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36" name="椭圆 35"/>
            <p:cNvSpPr/>
            <p:nvPr/>
          </p:nvSpPr>
          <p:spPr>
            <a:xfrm>
              <a:off x="2987738" y="5297432"/>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7" name="椭圆 36"/>
            <p:cNvSpPr/>
            <p:nvPr/>
          </p:nvSpPr>
          <p:spPr>
            <a:xfrm>
              <a:off x="2987739" y="5297432"/>
              <a:ext cx="392218" cy="392218"/>
            </a:xfrm>
            <a:prstGeom prst="ellipse">
              <a:avLst/>
            </a:prstGeom>
            <a:solidFill>
              <a:schemeClr val="accent3"/>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38" name="椭圆 67"/>
            <p:cNvSpPr/>
            <p:nvPr/>
          </p:nvSpPr>
          <p:spPr>
            <a:xfrm>
              <a:off x="306156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grpSp>
        <p:nvGrpSpPr>
          <p:cNvPr id="49" name="组合 48"/>
          <p:cNvGrpSpPr/>
          <p:nvPr/>
        </p:nvGrpSpPr>
        <p:grpSpPr>
          <a:xfrm>
            <a:off x="5157117" y="3016831"/>
            <a:ext cx="511791" cy="511791"/>
            <a:chOff x="6560201" y="5151933"/>
            <a:chExt cx="682388" cy="682388"/>
          </a:xfrm>
        </p:grpSpPr>
        <p:grpSp>
          <p:nvGrpSpPr>
            <p:cNvPr id="39" name="组合 38"/>
            <p:cNvGrpSpPr/>
            <p:nvPr/>
          </p:nvGrpSpPr>
          <p:grpSpPr>
            <a:xfrm>
              <a:off x="6560201" y="5151933"/>
              <a:ext cx="682388" cy="682388"/>
              <a:chOff x="4993868" y="2326869"/>
              <a:chExt cx="2204264" cy="2204264"/>
            </a:xfrm>
            <a:effectLst>
              <a:outerShdw blurRad="292100" dist="114300" dir="2700000" algn="tl" rotWithShape="0">
                <a:prstClr val="black">
                  <a:alpha val="25000"/>
                </a:prstClr>
              </a:outerShdw>
            </a:effectLst>
          </p:grpSpPr>
          <p:sp>
            <p:nvSpPr>
              <p:cNvPr id="40" name="任意多边形 39"/>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1" name="椭圆 40"/>
              <p:cNvSpPr/>
              <p:nvPr/>
            </p:nvSpPr>
            <p:spPr>
              <a:xfrm>
                <a:off x="5305426" y="2638424"/>
                <a:ext cx="1581148" cy="1581148"/>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2" name="椭圆 41"/>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44" name="椭圆 43"/>
            <p:cNvSpPr/>
            <p:nvPr/>
          </p:nvSpPr>
          <p:spPr>
            <a:xfrm>
              <a:off x="6702488" y="5297432"/>
              <a:ext cx="392218" cy="39221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5" name="椭圆 44"/>
            <p:cNvSpPr/>
            <p:nvPr/>
          </p:nvSpPr>
          <p:spPr>
            <a:xfrm>
              <a:off x="6702489" y="5297432"/>
              <a:ext cx="392218" cy="392218"/>
            </a:xfrm>
            <a:prstGeom prst="ellipse">
              <a:avLst/>
            </a:prstGeom>
            <a:solidFill>
              <a:schemeClr val="accent6"/>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sp>
          <p:nvSpPr>
            <p:cNvPr id="46" name="椭圆 67"/>
            <p:cNvSpPr/>
            <p:nvPr/>
          </p:nvSpPr>
          <p:spPr>
            <a:xfrm>
              <a:off x="6776317" y="5322486"/>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a:solidFill>
                  <a:prstClr val="white"/>
                </a:solidFill>
              </a:endParaRPr>
            </a:p>
          </p:txBody>
        </p:sp>
      </p:grpSp>
      <p:sp>
        <p:nvSpPr>
          <p:cNvPr id="51" name="文本框 50"/>
          <p:cNvSpPr txBox="1"/>
          <p:nvPr/>
        </p:nvSpPr>
        <p:spPr>
          <a:xfrm>
            <a:off x="3492621" y="2428061"/>
            <a:ext cx="1542332" cy="338554"/>
          </a:xfrm>
          <a:prstGeom prst="rect">
            <a:avLst/>
          </a:prstGeom>
          <a:solidFill>
            <a:schemeClr val="accent5"/>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2" name="文本框 51"/>
          <p:cNvSpPr txBox="1"/>
          <p:nvPr/>
        </p:nvSpPr>
        <p:spPr>
          <a:xfrm>
            <a:off x="3492621" y="3094757"/>
            <a:ext cx="1542332" cy="338554"/>
          </a:xfrm>
          <a:prstGeom prst="rect">
            <a:avLst/>
          </a:prstGeom>
          <a:solidFill>
            <a:schemeClr val="accent3"/>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3" name="文本框 52"/>
          <p:cNvSpPr txBox="1"/>
          <p:nvPr/>
        </p:nvSpPr>
        <p:spPr>
          <a:xfrm>
            <a:off x="5691300" y="2428061"/>
            <a:ext cx="1542332" cy="338554"/>
          </a:xfrm>
          <a:prstGeom prst="rect">
            <a:avLst/>
          </a:prstGeom>
          <a:solidFill>
            <a:schemeClr val="accent4"/>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54" name="文本框 53"/>
          <p:cNvSpPr txBox="1"/>
          <p:nvPr/>
        </p:nvSpPr>
        <p:spPr>
          <a:xfrm>
            <a:off x="5691300" y="3094757"/>
            <a:ext cx="1542332" cy="338554"/>
          </a:xfrm>
          <a:prstGeom prst="rect">
            <a:avLst/>
          </a:prstGeom>
          <a:solidFill>
            <a:schemeClr val="accent6"/>
          </a:solid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点击添加标题</a:t>
            </a:r>
          </a:p>
        </p:txBody>
      </p:sp>
      <p:sp>
        <p:nvSpPr>
          <p:cNvPr id="12" name="文本框 11"/>
          <p:cNvSpPr txBox="1"/>
          <p:nvPr/>
        </p:nvSpPr>
        <p:spPr>
          <a:xfrm>
            <a:off x="1469178" y="1584607"/>
            <a:ext cx="1063112" cy="1107996"/>
          </a:xfrm>
          <a:prstGeom prst="rect">
            <a:avLst/>
          </a:prstGeom>
          <a:noFill/>
        </p:spPr>
        <p:txBody>
          <a:bodyPr wrap="none" rtlCol="0">
            <a:spAutoFit/>
          </a:bodyPr>
          <a:lstStyle/>
          <a:p>
            <a:r>
              <a:rPr lang="en-US" altLang="zh-CN" sz="6600" dirty="0" smtClean="0">
                <a:solidFill>
                  <a:schemeClr val="accent1"/>
                </a:solidFill>
                <a:latin typeface="Impact" panose="020B0806030902050204" pitchFamily="34" charset="0"/>
                <a:ea typeface="宋体" panose="02010600030101010101" pitchFamily="2" charset="-122"/>
              </a:rPr>
              <a:t>02</a:t>
            </a:r>
            <a:endParaRPr lang="zh-CN" altLang="en-US" sz="6000" dirty="0">
              <a:solidFill>
                <a:schemeClr val="accent1"/>
              </a:solidFill>
              <a:latin typeface="Impact" panose="020B0806030902050204" pitchFamily="34" charset="0"/>
              <a:ea typeface="宋体" panose="02010600030101010101" pitchFamily="2" charset="-122"/>
            </a:endParaRPr>
          </a:p>
        </p:txBody>
      </p:sp>
      <p:pic>
        <p:nvPicPr>
          <p:cNvPr id="43" name="图片 42"/>
          <p:cNvPicPr>
            <a:picLocks noChangeAspect="1"/>
          </p:cNvPicPr>
          <p:nvPr/>
        </p:nvPicPr>
        <p:blipFill>
          <a:blip r:embed="rId3"/>
          <a:stretch>
            <a:fillRect/>
          </a:stretch>
        </p:blipFill>
        <p:spPr>
          <a:xfrm>
            <a:off x="7233632" y="246039"/>
            <a:ext cx="1335140" cy="2017951"/>
          </a:xfrm>
          <a:prstGeom prst="rect">
            <a:avLst/>
          </a:prstGeom>
        </p:spPr>
      </p:pic>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353" y="2895289"/>
            <a:ext cx="2437185" cy="2215623"/>
          </a:xfrm>
          <a:prstGeom prst="rect">
            <a:avLst/>
          </a:prstGeom>
        </p:spPr>
      </p:pic>
      <p:pic>
        <p:nvPicPr>
          <p:cNvPr id="56" name="图片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553" y="2444144"/>
            <a:ext cx="2139388" cy="1996918"/>
          </a:xfrm>
          <a:prstGeom prst="rect">
            <a:avLst/>
          </a:prstGeom>
        </p:spPr>
      </p:pic>
    </p:spTree>
    <p:extLst>
      <p:ext uri="{BB962C8B-B14F-4D97-AF65-F5344CB8AC3E}">
        <p14:creationId xmlns:p14="http://schemas.microsoft.com/office/powerpoint/2010/main" val="4018876191"/>
      </p:ext>
    </p:extLst>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1+#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anim calcmode="lin" valueType="num">
                                      <p:cBhvr>
                                        <p:cTn id="17" dur="1000" fill="hold"/>
                                        <p:tgtEl>
                                          <p:spTgt spid="43"/>
                                        </p:tgtEl>
                                        <p:attrNameLst>
                                          <p:attrName>ppt_x</p:attrName>
                                        </p:attrNameLst>
                                      </p:cBhvr>
                                      <p:tavLst>
                                        <p:tav tm="0">
                                          <p:val>
                                            <p:strVal val="#ppt_x"/>
                                          </p:val>
                                        </p:tav>
                                        <p:tav tm="100000">
                                          <p:val>
                                            <p:strVal val="#ppt_x"/>
                                          </p:val>
                                        </p:tav>
                                      </p:tavLst>
                                    </p:anim>
                                    <p:anim calcmode="lin" valueType="num">
                                      <p:cBhvr>
                                        <p:cTn id="18" dur="1000" fill="hold"/>
                                        <p:tgtEl>
                                          <p:spTgt spid="43"/>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300"/>
                                        <p:tgtEl>
                                          <p:spTgt spid="13"/>
                                        </p:tgtEl>
                                      </p:cBhvr>
                                    </p:animEffect>
                                  </p:childTnLst>
                                </p:cTn>
                              </p:par>
                            </p:childTnLst>
                          </p:cTn>
                        </p:par>
                        <p:par>
                          <p:cTn id="28" fill="hold">
                            <p:stCondLst>
                              <p:cond delay="18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3">
                                            <p:txEl>
                                              <p:pRg st="0" end="0"/>
                                            </p:txEl>
                                          </p:spTgt>
                                        </p:tgtEl>
                                      </p:cBhvr>
                                    </p:animEffect>
                                  </p:childTnLst>
                                </p:cTn>
                              </p:par>
                            </p:childTnLst>
                          </p:cTn>
                        </p:par>
                        <p:par>
                          <p:cTn id="36" fill="hold">
                            <p:stCondLst>
                              <p:cond delay="2650"/>
                            </p:stCondLst>
                            <p:childTnLst>
                              <p:par>
                                <p:cTn id="37" presetID="26" presetClass="entr" presetSubtype="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87">
                                          <p:stCondLst>
                                            <p:cond delay="0"/>
                                          </p:stCondLst>
                                        </p:cTn>
                                        <p:tgtEl>
                                          <p:spTgt spid="48"/>
                                        </p:tgtEl>
                                      </p:cBhvr>
                                    </p:animEffect>
                                    <p:anim calcmode="lin" valueType="num">
                                      <p:cBhvr>
                                        <p:cTn id="40" dur="273"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100"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100" tmFilter="0, 0; 0.125,0.2665; 0.25,0.4; 0.375,0.465; 0.5,0.5;  0.625,0.535; 0.75,0.6; 0.875,0.7335; 1,1">
                                          <p:stCondLst>
                                            <p:cond delay="100"/>
                                          </p:stCondLst>
                                        </p:cTn>
                                        <p:tgtEl>
                                          <p:spTgt spid="48"/>
                                        </p:tgtEl>
                                        <p:attrNameLst>
                                          <p:attrName>ppt_y</p:attrName>
                                        </p:attrNameLst>
                                      </p:cBhvr>
                                      <p:tavLst>
                                        <p:tav tm="0" fmla="#ppt_y-sin(pi*$)/9">
                                          <p:val>
                                            <p:fltVal val="0"/>
                                          </p:val>
                                        </p:tav>
                                        <p:tav tm="100000">
                                          <p:val>
                                            <p:fltVal val="1"/>
                                          </p:val>
                                        </p:tav>
                                      </p:tavLst>
                                    </p:anim>
                                    <p:anim calcmode="lin" valueType="num">
                                      <p:cBhvr>
                                        <p:cTn id="43" dur="50" tmFilter="0, 0; 0.125,0.2665; 0.25,0.4; 0.375,0.465; 0.5,0.5;  0.625,0.535; 0.75,0.6; 0.875,0.7335; 1,1">
                                          <p:stCondLst>
                                            <p:cond delay="199"/>
                                          </p:stCondLst>
                                        </p:cTn>
                                        <p:tgtEl>
                                          <p:spTgt spid="48"/>
                                        </p:tgtEl>
                                        <p:attrNameLst>
                                          <p:attrName>ppt_y</p:attrName>
                                        </p:attrNameLst>
                                      </p:cBhvr>
                                      <p:tavLst>
                                        <p:tav tm="0" fmla="#ppt_y-sin(pi*$)/27">
                                          <p:val>
                                            <p:fltVal val="0"/>
                                          </p:val>
                                        </p:tav>
                                        <p:tav tm="100000">
                                          <p:val>
                                            <p:fltVal val="1"/>
                                          </p:val>
                                        </p:tav>
                                      </p:tavLst>
                                    </p:anim>
                                    <p:anim calcmode="lin" valueType="num">
                                      <p:cBhvr>
                                        <p:cTn id="44" dur="25" tmFilter="0, 0; 0.125,0.2665; 0.25,0.4; 0.375,0.465; 0.5,0.5;  0.625,0.535; 0.75,0.6; 0.875,0.7335; 1,1">
                                          <p:stCondLst>
                                            <p:cond delay="248"/>
                                          </p:stCondLst>
                                        </p:cTn>
                                        <p:tgtEl>
                                          <p:spTgt spid="48"/>
                                        </p:tgtEl>
                                        <p:attrNameLst>
                                          <p:attrName>ppt_y</p:attrName>
                                        </p:attrNameLst>
                                      </p:cBhvr>
                                      <p:tavLst>
                                        <p:tav tm="0" fmla="#ppt_y-sin(pi*$)/81">
                                          <p:val>
                                            <p:fltVal val="0"/>
                                          </p:val>
                                        </p:tav>
                                        <p:tav tm="100000">
                                          <p:val>
                                            <p:fltVal val="1"/>
                                          </p:val>
                                        </p:tav>
                                      </p:tavLst>
                                    </p:anim>
                                    <p:animScale>
                                      <p:cBhvr>
                                        <p:cTn id="45" dur="4">
                                          <p:stCondLst>
                                            <p:cond delay="98"/>
                                          </p:stCondLst>
                                        </p:cTn>
                                        <p:tgtEl>
                                          <p:spTgt spid="48"/>
                                        </p:tgtEl>
                                      </p:cBhvr>
                                      <p:to x="100000" y="60000"/>
                                    </p:animScale>
                                    <p:animScale>
                                      <p:cBhvr>
                                        <p:cTn id="46" dur="25" decel="50000">
                                          <p:stCondLst>
                                            <p:cond delay="101"/>
                                          </p:stCondLst>
                                        </p:cTn>
                                        <p:tgtEl>
                                          <p:spTgt spid="48"/>
                                        </p:tgtEl>
                                      </p:cBhvr>
                                      <p:to x="100000" y="100000"/>
                                    </p:animScale>
                                    <p:animScale>
                                      <p:cBhvr>
                                        <p:cTn id="47" dur="4">
                                          <p:stCondLst>
                                            <p:cond delay="197"/>
                                          </p:stCondLst>
                                        </p:cTn>
                                        <p:tgtEl>
                                          <p:spTgt spid="48"/>
                                        </p:tgtEl>
                                      </p:cBhvr>
                                      <p:to x="100000" y="80000"/>
                                    </p:animScale>
                                    <p:animScale>
                                      <p:cBhvr>
                                        <p:cTn id="48" dur="25" decel="50000">
                                          <p:stCondLst>
                                            <p:cond delay="201"/>
                                          </p:stCondLst>
                                        </p:cTn>
                                        <p:tgtEl>
                                          <p:spTgt spid="48"/>
                                        </p:tgtEl>
                                      </p:cBhvr>
                                      <p:to x="100000" y="100000"/>
                                    </p:animScale>
                                    <p:animScale>
                                      <p:cBhvr>
                                        <p:cTn id="49" dur="4">
                                          <p:stCondLst>
                                            <p:cond delay="246"/>
                                          </p:stCondLst>
                                        </p:cTn>
                                        <p:tgtEl>
                                          <p:spTgt spid="48"/>
                                        </p:tgtEl>
                                      </p:cBhvr>
                                      <p:to x="100000" y="90000"/>
                                    </p:animScale>
                                    <p:animScale>
                                      <p:cBhvr>
                                        <p:cTn id="50" dur="25" decel="50000">
                                          <p:stCondLst>
                                            <p:cond delay="250"/>
                                          </p:stCondLst>
                                        </p:cTn>
                                        <p:tgtEl>
                                          <p:spTgt spid="48"/>
                                        </p:tgtEl>
                                      </p:cBhvr>
                                      <p:to x="100000" y="100000"/>
                                    </p:animScale>
                                    <p:animScale>
                                      <p:cBhvr>
                                        <p:cTn id="51" dur="4">
                                          <p:stCondLst>
                                            <p:cond delay="271"/>
                                          </p:stCondLst>
                                        </p:cTn>
                                        <p:tgtEl>
                                          <p:spTgt spid="48"/>
                                        </p:tgtEl>
                                      </p:cBhvr>
                                      <p:to x="100000" y="95000"/>
                                    </p:animScale>
                                    <p:animScale>
                                      <p:cBhvr>
                                        <p:cTn id="52" dur="25" decel="50000">
                                          <p:stCondLst>
                                            <p:cond delay="275"/>
                                          </p:stCondLst>
                                        </p:cTn>
                                        <p:tgtEl>
                                          <p:spTgt spid="48"/>
                                        </p:tgtEl>
                                      </p:cBhvr>
                                      <p:to x="100000" y="100000"/>
                                    </p:animScale>
                                  </p:childTnLst>
                                </p:cTn>
                              </p:par>
                            </p:childTnLst>
                          </p:cTn>
                        </p:par>
                        <p:par>
                          <p:cTn id="53" fill="hold">
                            <p:stCondLst>
                              <p:cond delay="2950"/>
                            </p:stCondLst>
                            <p:childTnLst>
                              <p:par>
                                <p:cTn id="54" presetID="26"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down)">
                                      <p:cBhvr>
                                        <p:cTn id="56" dur="87">
                                          <p:stCondLst>
                                            <p:cond delay="0"/>
                                          </p:stCondLst>
                                        </p:cTn>
                                        <p:tgtEl>
                                          <p:spTgt spid="50"/>
                                        </p:tgtEl>
                                      </p:cBhvr>
                                    </p:animEffect>
                                    <p:anim calcmode="lin" valueType="num">
                                      <p:cBhvr>
                                        <p:cTn id="57" dur="273"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8" dur="100"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9" dur="100" tmFilter="0, 0; 0.125,0.2665; 0.25,0.4; 0.375,0.465; 0.5,0.5;  0.625,0.535; 0.75,0.6; 0.875,0.7335; 1,1">
                                          <p:stCondLst>
                                            <p:cond delay="100"/>
                                          </p:stCondLst>
                                        </p:cTn>
                                        <p:tgtEl>
                                          <p:spTgt spid="50"/>
                                        </p:tgtEl>
                                        <p:attrNameLst>
                                          <p:attrName>ppt_y</p:attrName>
                                        </p:attrNameLst>
                                      </p:cBhvr>
                                      <p:tavLst>
                                        <p:tav tm="0" fmla="#ppt_y-sin(pi*$)/9">
                                          <p:val>
                                            <p:fltVal val="0"/>
                                          </p:val>
                                        </p:tav>
                                        <p:tav tm="100000">
                                          <p:val>
                                            <p:fltVal val="1"/>
                                          </p:val>
                                        </p:tav>
                                      </p:tavLst>
                                    </p:anim>
                                    <p:anim calcmode="lin" valueType="num">
                                      <p:cBhvr>
                                        <p:cTn id="60" dur="50" tmFilter="0, 0; 0.125,0.2665; 0.25,0.4; 0.375,0.465; 0.5,0.5;  0.625,0.535; 0.75,0.6; 0.875,0.7335; 1,1">
                                          <p:stCondLst>
                                            <p:cond delay="199"/>
                                          </p:stCondLst>
                                        </p:cTn>
                                        <p:tgtEl>
                                          <p:spTgt spid="50"/>
                                        </p:tgtEl>
                                        <p:attrNameLst>
                                          <p:attrName>ppt_y</p:attrName>
                                        </p:attrNameLst>
                                      </p:cBhvr>
                                      <p:tavLst>
                                        <p:tav tm="0" fmla="#ppt_y-sin(pi*$)/27">
                                          <p:val>
                                            <p:fltVal val="0"/>
                                          </p:val>
                                        </p:tav>
                                        <p:tav tm="100000">
                                          <p:val>
                                            <p:fltVal val="1"/>
                                          </p:val>
                                        </p:tav>
                                      </p:tavLst>
                                    </p:anim>
                                    <p:anim calcmode="lin" valueType="num">
                                      <p:cBhvr>
                                        <p:cTn id="61" dur="25" tmFilter="0, 0; 0.125,0.2665; 0.25,0.4; 0.375,0.465; 0.5,0.5;  0.625,0.535; 0.75,0.6; 0.875,0.7335; 1,1">
                                          <p:stCondLst>
                                            <p:cond delay="248"/>
                                          </p:stCondLst>
                                        </p:cTn>
                                        <p:tgtEl>
                                          <p:spTgt spid="50"/>
                                        </p:tgtEl>
                                        <p:attrNameLst>
                                          <p:attrName>ppt_y</p:attrName>
                                        </p:attrNameLst>
                                      </p:cBhvr>
                                      <p:tavLst>
                                        <p:tav tm="0" fmla="#ppt_y-sin(pi*$)/81">
                                          <p:val>
                                            <p:fltVal val="0"/>
                                          </p:val>
                                        </p:tav>
                                        <p:tav tm="100000">
                                          <p:val>
                                            <p:fltVal val="1"/>
                                          </p:val>
                                        </p:tav>
                                      </p:tavLst>
                                    </p:anim>
                                    <p:animScale>
                                      <p:cBhvr>
                                        <p:cTn id="62" dur="4">
                                          <p:stCondLst>
                                            <p:cond delay="98"/>
                                          </p:stCondLst>
                                        </p:cTn>
                                        <p:tgtEl>
                                          <p:spTgt spid="50"/>
                                        </p:tgtEl>
                                      </p:cBhvr>
                                      <p:to x="100000" y="60000"/>
                                    </p:animScale>
                                    <p:animScale>
                                      <p:cBhvr>
                                        <p:cTn id="63" dur="25" decel="50000">
                                          <p:stCondLst>
                                            <p:cond delay="101"/>
                                          </p:stCondLst>
                                        </p:cTn>
                                        <p:tgtEl>
                                          <p:spTgt spid="50"/>
                                        </p:tgtEl>
                                      </p:cBhvr>
                                      <p:to x="100000" y="100000"/>
                                    </p:animScale>
                                    <p:animScale>
                                      <p:cBhvr>
                                        <p:cTn id="64" dur="4">
                                          <p:stCondLst>
                                            <p:cond delay="197"/>
                                          </p:stCondLst>
                                        </p:cTn>
                                        <p:tgtEl>
                                          <p:spTgt spid="50"/>
                                        </p:tgtEl>
                                      </p:cBhvr>
                                      <p:to x="100000" y="80000"/>
                                    </p:animScale>
                                    <p:animScale>
                                      <p:cBhvr>
                                        <p:cTn id="65" dur="25" decel="50000">
                                          <p:stCondLst>
                                            <p:cond delay="201"/>
                                          </p:stCondLst>
                                        </p:cTn>
                                        <p:tgtEl>
                                          <p:spTgt spid="50"/>
                                        </p:tgtEl>
                                      </p:cBhvr>
                                      <p:to x="100000" y="100000"/>
                                    </p:animScale>
                                    <p:animScale>
                                      <p:cBhvr>
                                        <p:cTn id="66" dur="4">
                                          <p:stCondLst>
                                            <p:cond delay="246"/>
                                          </p:stCondLst>
                                        </p:cTn>
                                        <p:tgtEl>
                                          <p:spTgt spid="50"/>
                                        </p:tgtEl>
                                      </p:cBhvr>
                                      <p:to x="100000" y="90000"/>
                                    </p:animScale>
                                    <p:animScale>
                                      <p:cBhvr>
                                        <p:cTn id="67" dur="25" decel="50000">
                                          <p:stCondLst>
                                            <p:cond delay="250"/>
                                          </p:stCondLst>
                                        </p:cTn>
                                        <p:tgtEl>
                                          <p:spTgt spid="50"/>
                                        </p:tgtEl>
                                      </p:cBhvr>
                                      <p:to x="100000" y="100000"/>
                                    </p:animScale>
                                    <p:animScale>
                                      <p:cBhvr>
                                        <p:cTn id="68" dur="4">
                                          <p:stCondLst>
                                            <p:cond delay="271"/>
                                          </p:stCondLst>
                                        </p:cTn>
                                        <p:tgtEl>
                                          <p:spTgt spid="50"/>
                                        </p:tgtEl>
                                      </p:cBhvr>
                                      <p:to x="100000" y="95000"/>
                                    </p:animScale>
                                    <p:animScale>
                                      <p:cBhvr>
                                        <p:cTn id="69" dur="25" decel="50000">
                                          <p:stCondLst>
                                            <p:cond delay="275"/>
                                          </p:stCondLst>
                                        </p:cTn>
                                        <p:tgtEl>
                                          <p:spTgt spid="50"/>
                                        </p:tgtEl>
                                      </p:cBhvr>
                                      <p:to x="100000" y="100000"/>
                                    </p:animScale>
                                  </p:childTnLst>
                                </p:cTn>
                              </p:par>
                            </p:childTnLst>
                          </p:cTn>
                        </p:par>
                        <p:par>
                          <p:cTn id="70" fill="hold">
                            <p:stCondLst>
                              <p:cond delay="3250"/>
                            </p:stCondLst>
                            <p:childTnLst>
                              <p:par>
                                <p:cTn id="71" presetID="26" presetClass="entr" presetSubtype="0"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down)">
                                      <p:cBhvr>
                                        <p:cTn id="73" dur="87">
                                          <p:stCondLst>
                                            <p:cond delay="0"/>
                                          </p:stCondLst>
                                        </p:cTn>
                                        <p:tgtEl>
                                          <p:spTgt spid="47"/>
                                        </p:tgtEl>
                                      </p:cBhvr>
                                    </p:animEffect>
                                    <p:anim calcmode="lin" valueType="num">
                                      <p:cBhvr>
                                        <p:cTn id="74" dur="273"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75" dur="100"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76" dur="100" tmFilter="0, 0; 0.125,0.2665; 0.25,0.4; 0.375,0.465; 0.5,0.5;  0.625,0.535; 0.75,0.6; 0.875,0.7335; 1,1">
                                          <p:stCondLst>
                                            <p:cond delay="100"/>
                                          </p:stCondLst>
                                        </p:cTn>
                                        <p:tgtEl>
                                          <p:spTgt spid="47"/>
                                        </p:tgtEl>
                                        <p:attrNameLst>
                                          <p:attrName>ppt_y</p:attrName>
                                        </p:attrNameLst>
                                      </p:cBhvr>
                                      <p:tavLst>
                                        <p:tav tm="0" fmla="#ppt_y-sin(pi*$)/9">
                                          <p:val>
                                            <p:fltVal val="0"/>
                                          </p:val>
                                        </p:tav>
                                        <p:tav tm="100000">
                                          <p:val>
                                            <p:fltVal val="1"/>
                                          </p:val>
                                        </p:tav>
                                      </p:tavLst>
                                    </p:anim>
                                    <p:anim calcmode="lin" valueType="num">
                                      <p:cBhvr>
                                        <p:cTn id="77" dur="50" tmFilter="0, 0; 0.125,0.2665; 0.25,0.4; 0.375,0.465; 0.5,0.5;  0.625,0.535; 0.75,0.6; 0.875,0.7335; 1,1">
                                          <p:stCondLst>
                                            <p:cond delay="199"/>
                                          </p:stCondLst>
                                        </p:cTn>
                                        <p:tgtEl>
                                          <p:spTgt spid="47"/>
                                        </p:tgtEl>
                                        <p:attrNameLst>
                                          <p:attrName>ppt_y</p:attrName>
                                        </p:attrNameLst>
                                      </p:cBhvr>
                                      <p:tavLst>
                                        <p:tav tm="0" fmla="#ppt_y-sin(pi*$)/27">
                                          <p:val>
                                            <p:fltVal val="0"/>
                                          </p:val>
                                        </p:tav>
                                        <p:tav tm="100000">
                                          <p:val>
                                            <p:fltVal val="1"/>
                                          </p:val>
                                        </p:tav>
                                      </p:tavLst>
                                    </p:anim>
                                    <p:anim calcmode="lin" valueType="num">
                                      <p:cBhvr>
                                        <p:cTn id="78" dur="25" tmFilter="0, 0; 0.125,0.2665; 0.25,0.4; 0.375,0.465; 0.5,0.5;  0.625,0.535; 0.75,0.6; 0.875,0.7335; 1,1">
                                          <p:stCondLst>
                                            <p:cond delay="248"/>
                                          </p:stCondLst>
                                        </p:cTn>
                                        <p:tgtEl>
                                          <p:spTgt spid="47"/>
                                        </p:tgtEl>
                                        <p:attrNameLst>
                                          <p:attrName>ppt_y</p:attrName>
                                        </p:attrNameLst>
                                      </p:cBhvr>
                                      <p:tavLst>
                                        <p:tav tm="0" fmla="#ppt_y-sin(pi*$)/81">
                                          <p:val>
                                            <p:fltVal val="0"/>
                                          </p:val>
                                        </p:tav>
                                        <p:tav tm="100000">
                                          <p:val>
                                            <p:fltVal val="1"/>
                                          </p:val>
                                        </p:tav>
                                      </p:tavLst>
                                    </p:anim>
                                    <p:animScale>
                                      <p:cBhvr>
                                        <p:cTn id="79" dur="4">
                                          <p:stCondLst>
                                            <p:cond delay="98"/>
                                          </p:stCondLst>
                                        </p:cTn>
                                        <p:tgtEl>
                                          <p:spTgt spid="47"/>
                                        </p:tgtEl>
                                      </p:cBhvr>
                                      <p:to x="100000" y="60000"/>
                                    </p:animScale>
                                    <p:animScale>
                                      <p:cBhvr>
                                        <p:cTn id="80" dur="25" decel="50000">
                                          <p:stCondLst>
                                            <p:cond delay="101"/>
                                          </p:stCondLst>
                                        </p:cTn>
                                        <p:tgtEl>
                                          <p:spTgt spid="47"/>
                                        </p:tgtEl>
                                      </p:cBhvr>
                                      <p:to x="100000" y="100000"/>
                                    </p:animScale>
                                    <p:animScale>
                                      <p:cBhvr>
                                        <p:cTn id="81" dur="4">
                                          <p:stCondLst>
                                            <p:cond delay="197"/>
                                          </p:stCondLst>
                                        </p:cTn>
                                        <p:tgtEl>
                                          <p:spTgt spid="47"/>
                                        </p:tgtEl>
                                      </p:cBhvr>
                                      <p:to x="100000" y="80000"/>
                                    </p:animScale>
                                    <p:animScale>
                                      <p:cBhvr>
                                        <p:cTn id="82" dur="25" decel="50000">
                                          <p:stCondLst>
                                            <p:cond delay="201"/>
                                          </p:stCondLst>
                                        </p:cTn>
                                        <p:tgtEl>
                                          <p:spTgt spid="47"/>
                                        </p:tgtEl>
                                      </p:cBhvr>
                                      <p:to x="100000" y="100000"/>
                                    </p:animScale>
                                    <p:animScale>
                                      <p:cBhvr>
                                        <p:cTn id="83" dur="4">
                                          <p:stCondLst>
                                            <p:cond delay="246"/>
                                          </p:stCondLst>
                                        </p:cTn>
                                        <p:tgtEl>
                                          <p:spTgt spid="47"/>
                                        </p:tgtEl>
                                      </p:cBhvr>
                                      <p:to x="100000" y="90000"/>
                                    </p:animScale>
                                    <p:animScale>
                                      <p:cBhvr>
                                        <p:cTn id="84" dur="25" decel="50000">
                                          <p:stCondLst>
                                            <p:cond delay="250"/>
                                          </p:stCondLst>
                                        </p:cTn>
                                        <p:tgtEl>
                                          <p:spTgt spid="47"/>
                                        </p:tgtEl>
                                      </p:cBhvr>
                                      <p:to x="100000" y="100000"/>
                                    </p:animScale>
                                    <p:animScale>
                                      <p:cBhvr>
                                        <p:cTn id="85" dur="4">
                                          <p:stCondLst>
                                            <p:cond delay="271"/>
                                          </p:stCondLst>
                                        </p:cTn>
                                        <p:tgtEl>
                                          <p:spTgt spid="47"/>
                                        </p:tgtEl>
                                      </p:cBhvr>
                                      <p:to x="100000" y="95000"/>
                                    </p:animScale>
                                    <p:animScale>
                                      <p:cBhvr>
                                        <p:cTn id="86" dur="25" decel="50000">
                                          <p:stCondLst>
                                            <p:cond delay="275"/>
                                          </p:stCondLst>
                                        </p:cTn>
                                        <p:tgtEl>
                                          <p:spTgt spid="47"/>
                                        </p:tgtEl>
                                      </p:cBhvr>
                                      <p:to x="100000" y="100000"/>
                                    </p:animScale>
                                  </p:childTnLst>
                                </p:cTn>
                              </p:par>
                            </p:childTnLst>
                          </p:cTn>
                        </p:par>
                        <p:par>
                          <p:cTn id="87" fill="hold">
                            <p:stCondLst>
                              <p:cond delay="3550"/>
                            </p:stCondLst>
                            <p:childTnLst>
                              <p:par>
                                <p:cTn id="88" presetID="26" presetClass="entr" presetSubtype="0"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down)">
                                      <p:cBhvr>
                                        <p:cTn id="90" dur="87">
                                          <p:stCondLst>
                                            <p:cond delay="0"/>
                                          </p:stCondLst>
                                        </p:cTn>
                                        <p:tgtEl>
                                          <p:spTgt spid="49"/>
                                        </p:tgtEl>
                                      </p:cBhvr>
                                    </p:animEffect>
                                    <p:anim calcmode="lin" valueType="num">
                                      <p:cBhvr>
                                        <p:cTn id="91" dur="273"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92" dur="100"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93" dur="100" tmFilter="0, 0; 0.125,0.2665; 0.25,0.4; 0.375,0.465; 0.5,0.5;  0.625,0.535; 0.75,0.6; 0.875,0.7335; 1,1">
                                          <p:stCondLst>
                                            <p:cond delay="100"/>
                                          </p:stCondLst>
                                        </p:cTn>
                                        <p:tgtEl>
                                          <p:spTgt spid="49"/>
                                        </p:tgtEl>
                                        <p:attrNameLst>
                                          <p:attrName>ppt_y</p:attrName>
                                        </p:attrNameLst>
                                      </p:cBhvr>
                                      <p:tavLst>
                                        <p:tav tm="0" fmla="#ppt_y-sin(pi*$)/9">
                                          <p:val>
                                            <p:fltVal val="0"/>
                                          </p:val>
                                        </p:tav>
                                        <p:tav tm="100000">
                                          <p:val>
                                            <p:fltVal val="1"/>
                                          </p:val>
                                        </p:tav>
                                      </p:tavLst>
                                    </p:anim>
                                    <p:anim calcmode="lin" valueType="num">
                                      <p:cBhvr>
                                        <p:cTn id="94" dur="50" tmFilter="0, 0; 0.125,0.2665; 0.25,0.4; 0.375,0.465; 0.5,0.5;  0.625,0.535; 0.75,0.6; 0.875,0.7335; 1,1">
                                          <p:stCondLst>
                                            <p:cond delay="199"/>
                                          </p:stCondLst>
                                        </p:cTn>
                                        <p:tgtEl>
                                          <p:spTgt spid="49"/>
                                        </p:tgtEl>
                                        <p:attrNameLst>
                                          <p:attrName>ppt_y</p:attrName>
                                        </p:attrNameLst>
                                      </p:cBhvr>
                                      <p:tavLst>
                                        <p:tav tm="0" fmla="#ppt_y-sin(pi*$)/27">
                                          <p:val>
                                            <p:fltVal val="0"/>
                                          </p:val>
                                        </p:tav>
                                        <p:tav tm="100000">
                                          <p:val>
                                            <p:fltVal val="1"/>
                                          </p:val>
                                        </p:tav>
                                      </p:tavLst>
                                    </p:anim>
                                    <p:anim calcmode="lin" valueType="num">
                                      <p:cBhvr>
                                        <p:cTn id="95" dur="25" tmFilter="0, 0; 0.125,0.2665; 0.25,0.4; 0.375,0.465; 0.5,0.5;  0.625,0.535; 0.75,0.6; 0.875,0.7335; 1,1">
                                          <p:stCondLst>
                                            <p:cond delay="248"/>
                                          </p:stCondLst>
                                        </p:cTn>
                                        <p:tgtEl>
                                          <p:spTgt spid="49"/>
                                        </p:tgtEl>
                                        <p:attrNameLst>
                                          <p:attrName>ppt_y</p:attrName>
                                        </p:attrNameLst>
                                      </p:cBhvr>
                                      <p:tavLst>
                                        <p:tav tm="0" fmla="#ppt_y-sin(pi*$)/81">
                                          <p:val>
                                            <p:fltVal val="0"/>
                                          </p:val>
                                        </p:tav>
                                        <p:tav tm="100000">
                                          <p:val>
                                            <p:fltVal val="1"/>
                                          </p:val>
                                        </p:tav>
                                      </p:tavLst>
                                    </p:anim>
                                    <p:animScale>
                                      <p:cBhvr>
                                        <p:cTn id="96" dur="4">
                                          <p:stCondLst>
                                            <p:cond delay="98"/>
                                          </p:stCondLst>
                                        </p:cTn>
                                        <p:tgtEl>
                                          <p:spTgt spid="49"/>
                                        </p:tgtEl>
                                      </p:cBhvr>
                                      <p:to x="100000" y="60000"/>
                                    </p:animScale>
                                    <p:animScale>
                                      <p:cBhvr>
                                        <p:cTn id="97" dur="25" decel="50000">
                                          <p:stCondLst>
                                            <p:cond delay="101"/>
                                          </p:stCondLst>
                                        </p:cTn>
                                        <p:tgtEl>
                                          <p:spTgt spid="49"/>
                                        </p:tgtEl>
                                      </p:cBhvr>
                                      <p:to x="100000" y="100000"/>
                                    </p:animScale>
                                    <p:animScale>
                                      <p:cBhvr>
                                        <p:cTn id="98" dur="4">
                                          <p:stCondLst>
                                            <p:cond delay="197"/>
                                          </p:stCondLst>
                                        </p:cTn>
                                        <p:tgtEl>
                                          <p:spTgt spid="49"/>
                                        </p:tgtEl>
                                      </p:cBhvr>
                                      <p:to x="100000" y="80000"/>
                                    </p:animScale>
                                    <p:animScale>
                                      <p:cBhvr>
                                        <p:cTn id="99" dur="25" decel="50000">
                                          <p:stCondLst>
                                            <p:cond delay="201"/>
                                          </p:stCondLst>
                                        </p:cTn>
                                        <p:tgtEl>
                                          <p:spTgt spid="49"/>
                                        </p:tgtEl>
                                      </p:cBhvr>
                                      <p:to x="100000" y="100000"/>
                                    </p:animScale>
                                    <p:animScale>
                                      <p:cBhvr>
                                        <p:cTn id="100" dur="4">
                                          <p:stCondLst>
                                            <p:cond delay="246"/>
                                          </p:stCondLst>
                                        </p:cTn>
                                        <p:tgtEl>
                                          <p:spTgt spid="49"/>
                                        </p:tgtEl>
                                      </p:cBhvr>
                                      <p:to x="100000" y="90000"/>
                                    </p:animScale>
                                    <p:animScale>
                                      <p:cBhvr>
                                        <p:cTn id="101" dur="25" decel="50000">
                                          <p:stCondLst>
                                            <p:cond delay="250"/>
                                          </p:stCondLst>
                                        </p:cTn>
                                        <p:tgtEl>
                                          <p:spTgt spid="49"/>
                                        </p:tgtEl>
                                      </p:cBhvr>
                                      <p:to x="100000" y="100000"/>
                                    </p:animScale>
                                    <p:animScale>
                                      <p:cBhvr>
                                        <p:cTn id="102" dur="4">
                                          <p:stCondLst>
                                            <p:cond delay="271"/>
                                          </p:stCondLst>
                                        </p:cTn>
                                        <p:tgtEl>
                                          <p:spTgt spid="49"/>
                                        </p:tgtEl>
                                      </p:cBhvr>
                                      <p:to x="100000" y="95000"/>
                                    </p:animScale>
                                    <p:animScale>
                                      <p:cBhvr>
                                        <p:cTn id="103" dur="25" decel="50000">
                                          <p:stCondLst>
                                            <p:cond delay="275"/>
                                          </p:stCondLst>
                                        </p:cTn>
                                        <p:tgtEl>
                                          <p:spTgt spid="49"/>
                                        </p:tgtEl>
                                      </p:cBhvr>
                                      <p:to x="100000" y="100000"/>
                                    </p:animScale>
                                  </p:childTnLst>
                                </p:cTn>
                              </p:par>
                            </p:childTnLst>
                          </p:cTn>
                        </p:par>
                        <p:par>
                          <p:cTn id="104" fill="hold">
                            <p:stCondLst>
                              <p:cond delay="385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51"/>
                                        </p:tgtEl>
                                        <p:attrNameLst>
                                          <p:attrName>style.visibility</p:attrName>
                                        </p:attrNameLst>
                                      </p:cBhvr>
                                      <p:to>
                                        <p:strVal val="visible"/>
                                      </p:to>
                                    </p:set>
                                    <p:anim calcmode="lin" valueType="num">
                                      <p:cBhvr>
                                        <p:cTn id="107" dur="3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08" dur="300" fill="hold"/>
                                        <p:tgtEl>
                                          <p:spTgt spid="51"/>
                                        </p:tgtEl>
                                        <p:attrNameLst>
                                          <p:attrName>ppt_y</p:attrName>
                                        </p:attrNameLst>
                                      </p:cBhvr>
                                      <p:tavLst>
                                        <p:tav tm="0">
                                          <p:val>
                                            <p:strVal val="#ppt_y"/>
                                          </p:val>
                                        </p:tav>
                                        <p:tav tm="100000">
                                          <p:val>
                                            <p:strVal val="#ppt_y"/>
                                          </p:val>
                                        </p:tav>
                                      </p:tavLst>
                                    </p:anim>
                                    <p:anim calcmode="lin" valueType="num">
                                      <p:cBhvr>
                                        <p:cTn id="109" dur="3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10" dur="3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300" tmFilter="0,0; .5, 1; 1, 1"/>
                                        <p:tgtEl>
                                          <p:spTgt spid="51"/>
                                        </p:tgtEl>
                                      </p:cBhvr>
                                    </p:animEffect>
                                  </p:childTnLst>
                                </p:cTn>
                              </p:par>
                            </p:childTnLst>
                          </p:cTn>
                        </p:par>
                        <p:par>
                          <p:cTn id="112" fill="hold">
                            <p:stCondLst>
                              <p:cond delay="430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52"/>
                                        </p:tgtEl>
                                        <p:attrNameLst>
                                          <p:attrName>style.visibility</p:attrName>
                                        </p:attrNameLst>
                                      </p:cBhvr>
                                      <p:to>
                                        <p:strVal val="visible"/>
                                      </p:to>
                                    </p:set>
                                    <p:anim calcmode="lin" valueType="num">
                                      <p:cBhvr>
                                        <p:cTn id="115" dur="3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16" dur="300" fill="hold"/>
                                        <p:tgtEl>
                                          <p:spTgt spid="52"/>
                                        </p:tgtEl>
                                        <p:attrNameLst>
                                          <p:attrName>ppt_y</p:attrName>
                                        </p:attrNameLst>
                                      </p:cBhvr>
                                      <p:tavLst>
                                        <p:tav tm="0">
                                          <p:val>
                                            <p:strVal val="#ppt_y"/>
                                          </p:val>
                                        </p:tav>
                                        <p:tav tm="100000">
                                          <p:val>
                                            <p:strVal val="#ppt_y"/>
                                          </p:val>
                                        </p:tav>
                                      </p:tavLst>
                                    </p:anim>
                                    <p:anim calcmode="lin" valueType="num">
                                      <p:cBhvr>
                                        <p:cTn id="117" dur="3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18" dur="3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300" tmFilter="0,0; .5, 1; 1, 1"/>
                                        <p:tgtEl>
                                          <p:spTgt spid="52"/>
                                        </p:tgtEl>
                                      </p:cBhvr>
                                    </p:animEffect>
                                  </p:childTnLst>
                                </p:cTn>
                              </p:par>
                            </p:childTnLst>
                          </p:cTn>
                        </p:par>
                        <p:par>
                          <p:cTn id="120" fill="hold">
                            <p:stCondLst>
                              <p:cond delay="4750"/>
                            </p:stCondLst>
                            <p:childTnLst>
                              <p:par>
                                <p:cTn id="121" presetID="41" presetClass="entr" presetSubtype="0" fill="hold" grpId="0" nodeType="afterEffect">
                                  <p:stCondLst>
                                    <p:cond delay="0"/>
                                  </p:stCondLst>
                                  <p:iterate type="lt">
                                    <p:tmPct val="10000"/>
                                  </p:iterate>
                                  <p:childTnLst>
                                    <p:set>
                                      <p:cBhvr>
                                        <p:cTn id="122" dur="1" fill="hold">
                                          <p:stCondLst>
                                            <p:cond delay="0"/>
                                          </p:stCondLst>
                                        </p:cTn>
                                        <p:tgtEl>
                                          <p:spTgt spid="53"/>
                                        </p:tgtEl>
                                        <p:attrNameLst>
                                          <p:attrName>style.visibility</p:attrName>
                                        </p:attrNameLst>
                                      </p:cBhvr>
                                      <p:to>
                                        <p:strVal val="visible"/>
                                      </p:to>
                                    </p:set>
                                    <p:anim calcmode="lin" valueType="num">
                                      <p:cBhvr>
                                        <p:cTn id="123" dur="3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24" dur="300" fill="hold"/>
                                        <p:tgtEl>
                                          <p:spTgt spid="53"/>
                                        </p:tgtEl>
                                        <p:attrNameLst>
                                          <p:attrName>ppt_y</p:attrName>
                                        </p:attrNameLst>
                                      </p:cBhvr>
                                      <p:tavLst>
                                        <p:tav tm="0">
                                          <p:val>
                                            <p:strVal val="#ppt_y"/>
                                          </p:val>
                                        </p:tav>
                                        <p:tav tm="100000">
                                          <p:val>
                                            <p:strVal val="#ppt_y"/>
                                          </p:val>
                                        </p:tav>
                                      </p:tavLst>
                                    </p:anim>
                                    <p:anim calcmode="lin" valueType="num">
                                      <p:cBhvr>
                                        <p:cTn id="125" dur="3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26" dur="3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300" tmFilter="0,0; .5, 1; 1, 1"/>
                                        <p:tgtEl>
                                          <p:spTgt spid="53"/>
                                        </p:tgtEl>
                                      </p:cBhvr>
                                    </p:animEffect>
                                  </p:childTnLst>
                                </p:cTn>
                              </p:par>
                            </p:childTnLst>
                          </p:cTn>
                        </p:par>
                        <p:par>
                          <p:cTn id="128" fill="hold">
                            <p:stCondLst>
                              <p:cond delay="5200"/>
                            </p:stCondLst>
                            <p:childTnLst>
                              <p:par>
                                <p:cTn id="129" presetID="41" presetClass="entr" presetSubtype="0" fill="hold" grpId="0" nodeType="afterEffect">
                                  <p:stCondLst>
                                    <p:cond delay="0"/>
                                  </p:stCondLst>
                                  <p:iterate type="lt">
                                    <p:tmPct val="10000"/>
                                  </p:iterate>
                                  <p:childTnLst>
                                    <p:set>
                                      <p:cBhvr>
                                        <p:cTn id="130" dur="1" fill="hold">
                                          <p:stCondLst>
                                            <p:cond delay="0"/>
                                          </p:stCondLst>
                                        </p:cTn>
                                        <p:tgtEl>
                                          <p:spTgt spid="54"/>
                                        </p:tgtEl>
                                        <p:attrNameLst>
                                          <p:attrName>style.visibility</p:attrName>
                                        </p:attrNameLst>
                                      </p:cBhvr>
                                      <p:to>
                                        <p:strVal val="visible"/>
                                      </p:to>
                                    </p:set>
                                    <p:anim calcmode="lin" valueType="num">
                                      <p:cBhvr>
                                        <p:cTn id="131" dur="3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32" dur="300" fill="hold"/>
                                        <p:tgtEl>
                                          <p:spTgt spid="54"/>
                                        </p:tgtEl>
                                        <p:attrNameLst>
                                          <p:attrName>ppt_y</p:attrName>
                                        </p:attrNameLst>
                                      </p:cBhvr>
                                      <p:tavLst>
                                        <p:tav tm="0">
                                          <p:val>
                                            <p:strVal val="#ppt_y"/>
                                          </p:val>
                                        </p:tav>
                                        <p:tav tm="100000">
                                          <p:val>
                                            <p:strVal val="#ppt_y"/>
                                          </p:val>
                                        </p:tav>
                                      </p:tavLst>
                                    </p:anim>
                                    <p:anim calcmode="lin" valueType="num">
                                      <p:cBhvr>
                                        <p:cTn id="133" dur="3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34" dur="3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300" tmFilter="0,0; .5, 1; 1, 1"/>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1" grpId="0" animBg="1"/>
      <p:bldP spid="52" grpId="0" animBg="1"/>
      <p:bldP spid="53" grpId="0" animBg="1"/>
      <p:bldP spid="54"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FD2775-7754-4701-99DB-64791898A5ED"/>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自定义 501">
      <a:dk1>
        <a:srgbClr val="000000"/>
      </a:dk1>
      <a:lt1>
        <a:srgbClr val="FFFFFF"/>
      </a:lt1>
      <a:dk2>
        <a:srgbClr val="000000"/>
      </a:dk2>
      <a:lt2>
        <a:srgbClr val="FFFFFF"/>
      </a:lt2>
      <a:accent1>
        <a:srgbClr val="00B0F0"/>
      </a:accent1>
      <a:accent2>
        <a:srgbClr val="FF6600"/>
      </a:accent2>
      <a:accent3>
        <a:srgbClr val="00B0F0"/>
      </a:accent3>
      <a:accent4>
        <a:srgbClr val="FF6600"/>
      </a:accent4>
      <a:accent5>
        <a:srgbClr val="00B0F0"/>
      </a:accent5>
      <a:accent6>
        <a:srgbClr val="FF6600"/>
      </a:accent6>
      <a:hlink>
        <a:srgbClr val="00B0F0"/>
      </a:hlink>
      <a:folHlink>
        <a:srgbClr val="FF6600"/>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2207</Words>
  <PresentationFormat>全屏显示(16:9)</PresentationFormat>
  <Paragraphs>305</Paragraphs>
  <Slides>30</Slides>
  <Notes>30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30</vt:i4>
      </vt:variant>
    </vt:vector>
  </HeadingPairs>
  <TitlesOfParts>
    <vt:vector size="47" baseType="lpstr">
      <vt:lpstr>Arial Unicode MS</vt:lpstr>
      <vt:lpstr>굴림</vt:lpstr>
      <vt:lpstr>맑은 고딕</vt:lpstr>
      <vt:lpstr>맑은 고딕</vt:lpstr>
      <vt:lpstr>Roboto condensed</vt:lpstr>
      <vt:lpstr>华文黑体</vt:lpstr>
      <vt:lpstr>宋体</vt:lpstr>
      <vt:lpstr>微软雅黑</vt:lpstr>
      <vt:lpstr>造字工房悦黑体验版常规体</vt:lpstr>
      <vt:lpstr>Arial</vt:lpstr>
      <vt:lpstr>Arial Black</vt:lpstr>
      <vt:lpstr>Calibri</vt:lpstr>
      <vt:lpstr>Calibri Light</vt:lpstr>
      <vt:lpstr>Impact</vt:lpstr>
      <vt:lpstr>Open Sans</vt:lpstr>
      <vt:lpstr>Open Sans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2017-11-23T01:02:29Z</dcterms:created>
  <dcterms:modified xsi:type="dcterms:W3CDTF">2017-11-26T09:08:16Z</dcterms:modified>
</cp:coreProperties>
</file>