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32" r:id="rId9"/>
    <p:sldId id="333" r:id="rId10"/>
    <p:sldId id="281" r:id="rId11"/>
    <p:sldId id="334" r:id="rId12"/>
    <p:sldId id="315" r:id="rId13"/>
    <p:sldId id="335" r:id="rId14"/>
    <p:sldId id="336" r:id="rId15"/>
    <p:sldId id="328" r:id="rId16"/>
    <p:sldId id="313" r:id="rId17"/>
    <p:sldId id="337" r:id="rId18"/>
    <p:sldId id="314" r:id="rId19"/>
    <p:sldId id="33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  <dgm:t>
        <a:bodyPr/>
        <a:lstStyle/>
        <a:p>
          <a:endParaRPr lang="en-US"/>
        </a:p>
      </dgm:t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75F1AC6A-B230-4711-B9EE-77BE358C7E24}" type="presOf" srcId="{27DE0956-5BEE-4238-AB6C-6EB8F4DD9897}" destId="{A955E74C-829B-49E5-B9EB-A6222B0ACBDF}" srcOrd="0" destOrd="0" presId="urn:microsoft.com/office/officeart/2008/layout/VerticalCurvedList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97E02CC9-E8DA-4A0B-B180-A21F80DD789A}" type="presOf" srcId="{D17870DC-042F-4D7A-88A2-DA0B7FE22CAC}" destId="{7470CF36-9AF7-4915-90D4-CE62A3082661}" srcOrd="0" destOrd="0" presId="urn:microsoft.com/office/officeart/2008/layout/VerticalCurvedList"/>
    <dgm:cxn modelId="{4F96BBFF-C1C2-4341-8460-F86CB408F85D}" type="presOf" srcId="{853C4554-2633-42A3-8FA1-A76CC08F1F4D}" destId="{10E1E235-1B91-4A43-873C-5629B5990215}" srcOrd="0" destOrd="0" presId="urn:microsoft.com/office/officeart/2008/layout/VerticalCurvedList"/>
    <dgm:cxn modelId="{36F24E78-1A39-4D26-B8E7-88FE069A7651}" type="presOf" srcId="{2436911F-936F-49E3-A5D1-480A9E2AD4D1}" destId="{69C67B11-78C4-4EED-9EE9-2BE0F6E7061E}" srcOrd="0" destOrd="0" presId="urn:microsoft.com/office/officeart/2008/layout/VerticalCurvedList"/>
    <dgm:cxn modelId="{F6261152-D5F4-48E3-86F2-9DFDBFC4A1AA}" type="presOf" srcId="{342B5B60-3322-419E-ADF6-E231B311DD6E}" destId="{1AA2BE65-5390-48F1-BF6B-0F0CE930DA9B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D7049A47-089C-4740-A632-7798B2747B32}" type="presParOf" srcId="{1AA2BE65-5390-48F1-BF6B-0F0CE930DA9B}" destId="{85CF3783-0A18-4C4A-AE77-2E88C243658A}" srcOrd="0" destOrd="0" presId="urn:microsoft.com/office/officeart/2008/layout/VerticalCurvedList"/>
    <dgm:cxn modelId="{4D80A487-6749-4AA2-97A9-5B48B70C8F5A}" type="presParOf" srcId="{85CF3783-0A18-4C4A-AE77-2E88C243658A}" destId="{29036F92-0179-470A-9BF3-3D45D5E3D36F}" srcOrd="0" destOrd="0" presId="urn:microsoft.com/office/officeart/2008/layout/VerticalCurvedList"/>
    <dgm:cxn modelId="{5EC4EF0D-884D-4712-B18E-B1564566D6FA}" type="presParOf" srcId="{29036F92-0179-470A-9BF3-3D45D5E3D36F}" destId="{F83E2643-9224-4EB8-8A12-8ECDB4D5554F}" srcOrd="0" destOrd="0" presId="urn:microsoft.com/office/officeart/2008/layout/VerticalCurvedList"/>
    <dgm:cxn modelId="{E5CC679E-0C81-447C-806F-6F4741CEF7A4}" type="presParOf" srcId="{29036F92-0179-470A-9BF3-3D45D5E3D36F}" destId="{10E1E235-1B91-4A43-873C-5629B5990215}" srcOrd="1" destOrd="0" presId="urn:microsoft.com/office/officeart/2008/layout/VerticalCurvedList"/>
    <dgm:cxn modelId="{0E3A8980-35D4-41DE-BF7D-1667C7E957C0}" type="presParOf" srcId="{29036F92-0179-470A-9BF3-3D45D5E3D36F}" destId="{2854312C-A677-4C11-95B1-4424D4324B73}" srcOrd="2" destOrd="0" presId="urn:microsoft.com/office/officeart/2008/layout/VerticalCurvedList"/>
    <dgm:cxn modelId="{A2AE8E54-D34F-48DE-9649-2CADC270319A}" type="presParOf" srcId="{29036F92-0179-470A-9BF3-3D45D5E3D36F}" destId="{DDCB2650-5BE8-45C8-A558-4975F742B294}" srcOrd="3" destOrd="0" presId="urn:microsoft.com/office/officeart/2008/layout/VerticalCurvedList"/>
    <dgm:cxn modelId="{B26F90A8-5885-40DE-9317-755E16D8904A}" type="presParOf" srcId="{85CF3783-0A18-4C4A-AE77-2E88C243658A}" destId="{7470CF36-9AF7-4915-90D4-CE62A3082661}" srcOrd="1" destOrd="0" presId="urn:microsoft.com/office/officeart/2008/layout/VerticalCurvedList"/>
    <dgm:cxn modelId="{FEF821CB-5420-4095-8F68-568923DF0B51}" type="presParOf" srcId="{85CF3783-0A18-4C4A-AE77-2E88C243658A}" destId="{E1EA4CF2-D346-483C-8A05-8F4F2350DCFC}" srcOrd="2" destOrd="0" presId="urn:microsoft.com/office/officeart/2008/layout/VerticalCurvedList"/>
    <dgm:cxn modelId="{18D7AC7E-AC27-4956-AAB9-8229F5DC72BF}" type="presParOf" srcId="{E1EA4CF2-D346-483C-8A05-8F4F2350DCFC}" destId="{B8F91917-40CF-417A-9C3E-309A17284DB6}" srcOrd="0" destOrd="0" presId="urn:microsoft.com/office/officeart/2008/layout/VerticalCurvedList"/>
    <dgm:cxn modelId="{D7334770-8B9D-41F2-8F64-70CF5E55CBE7}" type="presParOf" srcId="{85CF3783-0A18-4C4A-AE77-2E88C243658A}" destId="{69C67B11-78C4-4EED-9EE9-2BE0F6E7061E}" srcOrd="3" destOrd="0" presId="urn:microsoft.com/office/officeart/2008/layout/VerticalCurvedList"/>
    <dgm:cxn modelId="{3E1BB1D3-BC00-4714-94F4-BCCC0051D516}" type="presParOf" srcId="{85CF3783-0A18-4C4A-AE77-2E88C243658A}" destId="{44F0C993-BE90-48FA-9DC1-DF6CC3DEDBAE}" srcOrd="4" destOrd="0" presId="urn:microsoft.com/office/officeart/2008/layout/VerticalCurvedList"/>
    <dgm:cxn modelId="{B26E5990-3714-47A8-BECE-51339327EC0E}" type="presParOf" srcId="{44F0C993-BE90-48FA-9DC1-DF6CC3DEDBAE}" destId="{09BD288A-4954-4FA7-9331-51106CCDD65F}" srcOrd="0" destOrd="0" presId="urn:microsoft.com/office/officeart/2008/layout/VerticalCurvedList"/>
    <dgm:cxn modelId="{EEF23EB2-61A2-4037-98A0-CFED07CBAE4C}" type="presParOf" srcId="{85CF3783-0A18-4C4A-AE77-2E88C243658A}" destId="{A955E74C-829B-49E5-B9EB-A6222B0ACBDF}" srcOrd="5" destOrd="0" presId="urn:microsoft.com/office/officeart/2008/layout/VerticalCurvedList"/>
    <dgm:cxn modelId="{D5013C2B-DEEC-46C2-A5E5-C93C5CD82403}" type="presParOf" srcId="{85CF3783-0A18-4C4A-AE77-2E88C243658A}" destId="{085485C9-AEDB-41AA-A13A-51FCBFDC6F1E}" srcOrd="6" destOrd="0" presId="urn:microsoft.com/office/officeart/2008/layout/VerticalCurvedList"/>
    <dgm:cxn modelId="{59C71CAF-581D-4F76-AE89-88C6B998352F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8DB292-42CA-4946-B65F-119AD461D475}" type="pres">
      <dgm:prSet presAssocID="{C05B84B6-4C5D-4CE8-9087-1D9E1F286A01}" presName="centerShape" presStyleLbl="node0" presStyleIdx="0" presStyleCnt="1"/>
      <dgm:spPr/>
      <dgm:t>
        <a:bodyPr/>
        <a:lstStyle/>
        <a:p>
          <a:endParaRPr lang="en-US"/>
        </a:p>
      </dgm:t>
    </dgm:pt>
    <dgm:pt modelId="{387A99F4-EECB-45B1-8D49-D1916C232A59}" type="pres">
      <dgm:prSet presAssocID="{3305E491-9556-406C-82D5-A9358297B71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43319-F02E-4897-B63E-561438895208}" type="pres">
      <dgm:prSet presAssocID="{A799A960-09DA-4CFE-8995-EA9886446DD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CF2B7-7B9F-4480-8696-2EC8FD0E9B76}" type="pres">
      <dgm:prSet presAssocID="{E0D3A9D1-E811-4D5E-915B-96385C51DB39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3394558" y="-522010"/>
          <a:ext cx="4047567" cy="4047567"/>
        </a:xfrm>
        <a:prstGeom prst="blockArc">
          <a:avLst>
            <a:gd name="adj1" fmla="val 18900000"/>
            <a:gd name="adj2" fmla="val 2700000"/>
            <a:gd name="adj3" fmla="val 53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419903" y="300354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Grammar</a:t>
          </a:r>
        </a:p>
      </dsp:txBody>
      <dsp:txXfrm>
        <a:off x="419903" y="300354"/>
        <a:ext cx="4871921" cy="600709"/>
      </dsp:txXfrm>
    </dsp:sp>
    <dsp:sp modelId="{B8F91917-40CF-417A-9C3E-309A17284DB6}">
      <dsp:nvSpPr>
        <dsp:cNvPr id="0" name=""/>
        <dsp:cNvSpPr/>
      </dsp:nvSpPr>
      <dsp:spPr>
        <a:xfrm>
          <a:off x="44460" y="225266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638261" y="1201418"/>
          <a:ext cx="4653563" cy="600709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Vocabulary</a:t>
          </a:r>
        </a:p>
      </dsp:txBody>
      <dsp:txXfrm>
        <a:off x="638261" y="1201418"/>
        <a:ext cx="4653563" cy="600709"/>
      </dsp:txXfrm>
    </dsp:sp>
    <dsp:sp modelId="{09BD288A-4954-4FA7-9331-51106CCDD65F}">
      <dsp:nvSpPr>
        <dsp:cNvPr id="0" name=""/>
        <dsp:cNvSpPr/>
      </dsp:nvSpPr>
      <dsp:spPr>
        <a:xfrm>
          <a:off x="262817" y="1126330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419903" y="2102482"/>
          <a:ext cx="4871921" cy="600709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813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Pronunciation</a:t>
          </a:r>
        </a:p>
      </dsp:txBody>
      <dsp:txXfrm>
        <a:off x="419903" y="2102482"/>
        <a:ext cx="4871921" cy="600709"/>
      </dsp:txXfrm>
    </dsp:sp>
    <dsp:sp modelId="{7DEFC3FB-574C-4779-8FD8-075FFF79726F}">
      <dsp:nvSpPr>
        <dsp:cNvPr id="0" name=""/>
        <dsp:cNvSpPr/>
      </dsp:nvSpPr>
      <dsp:spPr>
        <a:xfrm>
          <a:off x="44460" y="2027394"/>
          <a:ext cx="750886" cy="750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818132" y="2272304"/>
          <a:ext cx="1907535" cy="19075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Language</a:t>
          </a:r>
        </a:p>
      </dsp:txBody>
      <dsp:txXfrm>
        <a:off x="3097484" y="2551656"/>
        <a:ext cx="1348831" cy="1348831"/>
      </dsp:txXfrm>
    </dsp:sp>
    <dsp:sp modelId="{387A99F4-EECB-45B1-8D49-D1916C232A59}">
      <dsp:nvSpPr>
        <dsp:cNvPr id="0" name=""/>
        <dsp:cNvSpPr/>
      </dsp:nvSpPr>
      <dsp:spPr>
        <a:xfrm rot="12900000">
          <a:off x="1591682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817749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Pronunciation</a:t>
          </a:r>
        </a:p>
      </dsp:txBody>
      <dsp:txXfrm>
        <a:off x="860210" y="1109594"/>
        <a:ext cx="1727236" cy="1364804"/>
      </dsp:txXfrm>
    </dsp:sp>
    <dsp:sp modelId="{0C543319-F02E-4897-B63E-561438895208}">
      <dsp:nvSpPr>
        <dsp:cNvPr id="0" name=""/>
        <dsp:cNvSpPr/>
      </dsp:nvSpPr>
      <dsp:spPr>
        <a:xfrm rot="16200000">
          <a:off x="3041195" y="1184719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865820" y="975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Vocabulary</a:t>
          </a:r>
        </a:p>
      </dsp:txBody>
      <dsp:txXfrm>
        <a:off x="2908281" y="43436"/>
        <a:ext cx="1727236" cy="1364804"/>
      </dsp:txXfrm>
    </dsp:sp>
    <dsp:sp modelId="{C2FCF2B7-7B9F-4480-8696-2EC8FD0E9B76}">
      <dsp:nvSpPr>
        <dsp:cNvPr id="0" name=""/>
        <dsp:cNvSpPr/>
      </dsp:nvSpPr>
      <dsp:spPr>
        <a:xfrm rot="19500000">
          <a:off x="4490707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4913891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Grammar</a:t>
          </a:r>
        </a:p>
      </dsp:txBody>
      <dsp:txXfrm>
        <a:off x="4956352" y="1109594"/>
        <a:ext cx="1727236" cy="1364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proverb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together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hear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laugh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ghost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309121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89476"/>
              </p:ext>
            </p:extLst>
          </p:nvPr>
        </p:nvGraphicFramePr>
        <p:xfrm>
          <a:off x="576198" y="3286665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B40308-2FAF-4C07-8241-DB31E43A3C2A}"/>
              </a:ext>
            </a:extLst>
          </p:cNvPr>
          <p:cNvSpPr txBox="1"/>
          <p:nvPr/>
        </p:nvSpPr>
        <p:spPr>
          <a:xfrm>
            <a:off x="48706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41687-9DF2-4FC1-9AF9-3B9FFFFB8F73}"/>
              </a:ext>
            </a:extLst>
          </p:cNvPr>
          <p:cNvSpPr txBox="1"/>
          <p:nvPr/>
        </p:nvSpPr>
        <p:spPr>
          <a:xfrm>
            <a:off x="48706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A5BF3-1A9A-495F-BE6D-ECF6D517BBC6}"/>
              </a:ext>
            </a:extLst>
          </p:cNvPr>
          <p:cNvSpPr txBox="1"/>
          <p:nvPr/>
        </p:nvSpPr>
        <p:spPr>
          <a:xfrm>
            <a:off x="48706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0F89A-9BE3-4662-90C6-6A0B585930BC}"/>
              </a:ext>
            </a:extLst>
          </p:cNvPr>
          <p:cNvSpPr txBox="1"/>
          <p:nvPr/>
        </p:nvSpPr>
        <p:spPr>
          <a:xfrm>
            <a:off x="4824117" y="1887083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219BD-B68A-40BB-9589-2FC5B10637CE}"/>
              </a:ext>
            </a:extLst>
          </p:cNvPr>
          <p:cNvSpPr txBox="1"/>
          <p:nvPr/>
        </p:nvSpPr>
        <p:spPr>
          <a:xfrm>
            <a:off x="4824117" y="2336615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933126-66E3-4209-806D-2F61DD7A0B7C}"/>
              </a:ext>
            </a:extLst>
          </p:cNvPr>
          <p:cNvSpPr txBox="1"/>
          <p:nvPr/>
        </p:nvSpPr>
        <p:spPr>
          <a:xfrm>
            <a:off x="4824117" y="2751964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722455-6A7B-47DC-861D-99C42A66F0AA}"/>
              </a:ext>
            </a:extLst>
          </p:cNvPr>
          <p:cNvSpPr txBox="1"/>
          <p:nvPr/>
        </p:nvSpPr>
        <p:spPr>
          <a:xfrm>
            <a:off x="8462668" y="1899216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439227-4E74-4B74-826A-5186520355C6}"/>
              </a:ext>
            </a:extLst>
          </p:cNvPr>
          <p:cNvSpPr txBox="1"/>
          <p:nvPr/>
        </p:nvSpPr>
        <p:spPr>
          <a:xfrm>
            <a:off x="8462667" y="2348748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CE665-FEC5-49CF-A128-8791DD608B92}"/>
              </a:ext>
            </a:extLst>
          </p:cNvPr>
          <p:cNvSpPr txBox="1"/>
          <p:nvPr/>
        </p:nvSpPr>
        <p:spPr>
          <a:xfrm>
            <a:off x="1224854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5264E-52C9-4BE8-9F62-172A29828541}"/>
              </a:ext>
            </a:extLst>
          </p:cNvPr>
          <p:cNvSpPr txBox="1"/>
          <p:nvPr/>
        </p:nvSpPr>
        <p:spPr>
          <a:xfrm>
            <a:off x="6594130" y="4387522"/>
            <a:ext cx="424249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131144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576198" y="3122990"/>
            <a:ext cx="1081570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717800" y="1973462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611CF-B7D9-4CDB-B6BC-632A08D70E6C}"/>
              </a:ext>
            </a:extLst>
          </p:cNvPr>
          <p:cNvSpPr txBox="1"/>
          <p:nvPr/>
        </p:nvSpPr>
        <p:spPr>
          <a:xfrm>
            <a:off x="1716504" y="3198167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coloured</a:t>
            </a:r>
            <a:r>
              <a:rPr lang="en-US" sz="2400" b="1" dirty="0">
                <a:solidFill>
                  <a:schemeClr val="accent2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4BECF-A9F7-461C-A6A7-CE874A69AF58}"/>
              </a:ext>
            </a:extLst>
          </p:cNvPr>
          <p:cNvSpPr txBox="1"/>
          <p:nvPr/>
        </p:nvSpPr>
        <p:spPr>
          <a:xfrm>
            <a:off x="6332953" y="3744962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73C25-941A-4690-9E2E-834E19A763D0}"/>
              </a:ext>
            </a:extLst>
          </p:cNvPr>
          <p:cNvSpPr txBox="1"/>
          <p:nvPr/>
        </p:nvSpPr>
        <p:spPr>
          <a:xfrm>
            <a:off x="8377654" y="4323506"/>
            <a:ext cx="3014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7D8F21-B2C7-4F2B-A115-DE734EBDB2EF}"/>
              </a:ext>
            </a:extLst>
          </p:cNvPr>
          <p:cNvSpPr txBox="1"/>
          <p:nvPr/>
        </p:nvSpPr>
        <p:spPr>
          <a:xfrm>
            <a:off x="2529303" y="4817552"/>
            <a:ext cx="1891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3CC1-31FE-408C-B5AA-A19FB91B3F72}"/>
              </a:ext>
            </a:extLst>
          </p:cNvPr>
          <p:cNvSpPr txBox="1"/>
          <p:nvPr/>
        </p:nvSpPr>
        <p:spPr>
          <a:xfrm>
            <a:off x="6802854" y="5394228"/>
            <a:ext cx="336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75697-4EF8-4566-A094-1DF53017B184}"/>
              </a:ext>
            </a:extLst>
          </p:cNvPr>
          <p:cNvSpPr txBox="1"/>
          <p:nvPr/>
        </p:nvSpPr>
        <p:spPr>
          <a:xfrm>
            <a:off x="1621253" y="5943924"/>
            <a:ext cx="3394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</p:spTree>
    <p:extLst>
      <p:ext uri="{BB962C8B-B14F-4D97-AF65-F5344CB8AC3E}">
        <p14:creationId xmlns:p14="http://schemas.microsoft.com/office/powerpoint/2010/main" val="164463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7348B-8EE7-40BB-9DE8-EA6AD7923002}"/>
              </a:ext>
            </a:extLst>
          </p:cNvPr>
          <p:cNvSpPr txBox="1"/>
          <p:nvPr/>
        </p:nvSpPr>
        <p:spPr>
          <a:xfrm>
            <a:off x="349250" y="1998857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F7B7CE-40B9-420B-B5FE-E8422826F4A9}"/>
              </a:ext>
            </a:extLst>
          </p:cNvPr>
          <p:cNvSpPr txBox="1"/>
          <p:nvPr/>
        </p:nvSpPr>
        <p:spPr>
          <a:xfrm>
            <a:off x="3048000" y="2144397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A0DC8-4BE1-4E57-AF16-73BA92567472}"/>
              </a:ext>
            </a:extLst>
          </p:cNvPr>
          <p:cNvSpPr txBox="1"/>
          <p:nvPr/>
        </p:nvSpPr>
        <p:spPr>
          <a:xfrm>
            <a:off x="1422400" y="2939534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9B668-71DF-4805-AF49-B36936CBF795}"/>
              </a:ext>
            </a:extLst>
          </p:cNvPr>
          <p:cNvSpPr txBox="1"/>
          <p:nvPr/>
        </p:nvSpPr>
        <p:spPr>
          <a:xfrm>
            <a:off x="4292600" y="2939534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834FA-5C7C-408B-86F9-AA14DE63E2E3}"/>
              </a:ext>
            </a:extLst>
          </p:cNvPr>
          <p:cNvSpPr txBox="1"/>
          <p:nvPr/>
        </p:nvSpPr>
        <p:spPr>
          <a:xfrm>
            <a:off x="4121150" y="3625637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8C08D-55EC-4CB3-AB00-FF7A6E8D042C}"/>
              </a:ext>
            </a:extLst>
          </p:cNvPr>
          <p:cNvSpPr txBox="1"/>
          <p:nvPr/>
        </p:nvSpPr>
        <p:spPr>
          <a:xfrm>
            <a:off x="2092325" y="4360799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344698-CDBE-43B2-83A5-891FD19ECCA4}"/>
              </a:ext>
            </a:extLst>
          </p:cNvPr>
          <p:cNvSpPr txBox="1"/>
          <p:nvPr/>
        </p:nvSpPr>
        <p:spPr>
          <a:xfrm>
            <a:off x="5454650" y="5043219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C319B6-5C0E-4CFD-9BE1-207BAE35A4B0}"/>
              </a:ext>
            </a:extLst>
          </p:cNvPr>
          <p:cNvSpPr txBox="1"/>
          <p:nvPr/>
        </p:nvSpPr>
        <p:spPr>
          <a:xfrm>
            <a:off x="2171700" y="5782064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1183195" y="1795480"/>
            <a:ext cx="10815314" cy="485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7E88E-9E50-4953-A5C7-5D4BF7C52721}"/>
              </a:ext>
            </a:extLst>
          </p:cNvPr>
          <p:cNvSpPr txBox="1"/>
          <p:nvPr/>
        </p:nvSpPr>
        <p:spPr>
          <a:xfrm>
            <a:off x="2203449" y="2293383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D476D-11BB-4327-BD4D-E083DA5E558F}"/>
              </a:ext>
            </a:extLst>
          </p:cNvPr>
          <p:cNvSpPr txBox="1"/>
          <p:nvPr/>
        </p:nvSpPr>
        <p:spPr>
          <a:xfrm>
            <a:off x="2946399" y="3244334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28618-FCE7-4EF5-9ADE-5102F0C7694F}"/>
              </a:ext>
            </a:extLst>
          </p:cNvPr>
          <p:cNvSpPr txBox="1"/>
          <p:nvPr/>
        </p:nvSpPr>
        <p:spPr>
          <a:xfrm>
            <a:off x="1692391" y="422290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655AA-EB0F-4F45-A5B7-5915AB2B26A7}"/>
              </a:ext>
            </a:extLst>
          </p:cNvPr>
          <p:cNvSpPr txBox="1"/>
          <p:nvPr/>
        </p:nvSpPr>
        <p:spPr>
          <a:xfrm>
            <a:off x="1657349" y="5201480"/>
            <a:ext cx="9899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746BEA-8F34-426E-A989-5A81721EFD51}"/>
              </a:ext>
            </a:extLst>
          </p:cNvPr>
          <p:cNvSpPr txBox="1"/>
          <p:nvPr/>
        </p:nvSpPr>
        <p:spPr>
          <a:xfrm>
            <a:off x="1657349" y="6092566"/>
            <a:ext cx="8280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7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165945"/>
              </p:ext>
            </p:extLst>
          </p:nvPr>
        </p:nvGraphicFramePr>
        <p:xfrm>
          <a:off x="2324100" y="2007920"/>
          <a:ext cx="7543800" cy="418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Prepare for Review 1 – Skills.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3965351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33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7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4" y="228544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1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824471"/>
              </p:ext>
            </p:extLst>
          </p:nvPr>
        </p:nvGraphicFramePr>
        <p:xfrm>
          <a:off x="4208511" y="2766308"/>
          <a:ext cx="5330263" cy="300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981D780-F110-4D27-AEFC-3A57E8C1AB4D}"/>
              </a:ext>
            </a:extLst>
          </p:cNvPr>
          <p:cNvSpPr txBox="1"/>
          <p:nvPr/>
        </p:nvSpPr>
        <p:spPr>
          <a:xfrm>
            <a:off x="1698171" y="3390918"/>
            <a:ext cx="2510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1+2+3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2" name="TextBox 1"/>
          <p:cNvSpPr txBox="1"/>
          <p:nvPr/>
        </p:nvSpPr>
        <p:spPr>
          <a:xfrm>
            <a:off x="3108960" y="5852161"/>
            <a:ext cx="6140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b="1" i="1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6888" y="1933187"/>
            <a:ext cx="763879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>By the end of the lesson, students will have revised the language they have learnt in Units 1 –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0EC93-28FE-4F36-8AF7-324999CB5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37" y="3712594"/>
            <a:ext cx="4348725" cy="2887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24A2DA-F942-4925-B26D-B7129C34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261" y="3789491"/>
            <a:ext cx="2703316" cy="2605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FFCAE3-9E49-495B-8E99-9A47409C0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15" y="3939078"/>
            <a:ext cx="3007385" cy="26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3190628"/>
            <a:ext cx="5465180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2: Put the phrases below in the correct columns.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3: Complete the sentences with the words and phrases below.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546488"/>
            <a:ext cx="5465179" cy="127245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4: Fill in the blanks with the correct tense of the verbs in brackets (p. 38).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Turn the sentences into negative statements or questions.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936242"/>
            <a:ext cx="5465179" cy="64211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6626" y="2946973"/>
            <a:ext cx="5223725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lead in the lesson.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8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1" y="2325142"/>
            <a:ext cx="5337635" cy="26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1" y="2410237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379865"/>
            <a:ext cx="5462274" cy="5561548"/>
            <a:chOff x="1" y="1301814"/>
            <a:chExt cx="5462274" cy="5561548"/>
          </a:xfrm>
        </p:grpSpPr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83307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1083306"/>
            <a:ext cx="4181070" cy="3274319"/>
            <a:chOff x="3901945" y="8190"/>
            <a:chExt cx="4337554" cy="339686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236424" y="1083307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083307"/>
            <a:ext cx="4072265" cy="4166243"/>
            <a:chOff x="8119432" y="8192"/>
            <a:chExt cx="4072265" cy="416624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6316645" y="4894036"/>
            <a:ext cx="251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70C1C6-A183-4E55-8D92-0C5286F49957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BEC788-2F2C-4DE0-99D9-B850F65E391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2071217" y="4565109"/>
            <a:ext cx="295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HABBITS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09495D7-56BE-437D-9C69-F2A70093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39" y="2958737"/>
            <a:ext cx="5652959" cy="3753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D4F625-4861-43D8-9226-145C8EC1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4203"/>
            <a:ext cx="6947324" cy="302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C3398-6C74-4BE9-8C58-CDE9AB6B3488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FD2B5-3930-4579-BE82-9642824B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1" r="2" b="2"/>
          <a:stretch/>
        </p:blipFill>
        <p:spPr>
          <a:xfrm>
            <a:off x="-3" y="3340731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0" r="12402" b="1"/>
          <a:stretch/>
        </p:blipFill>
        <p:spPr>
          <a:xfrm>
            <a:off x="5321738" y="1547989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CD16F-6E70-477E-A6DC-CC34C39FE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68" r="1" b="1"/>
          <a:stretch/>
        </p:blipFill>
        <p:spPr>
          <a:xfrm>
            <a:off x="487067" y="1083309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7" r="21659"/>
          <a:stretch/>
        </p:blipFill>
        <p:spPr>
          <a:xfrm>
            <a:off x="8556350" y="1083306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022FF0-CD96-47EE-B58E-27FD7FA7AEF3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766056-C907-4E96-BC7F-561F7F7A4B15}"/>
              </a:ext>
            </a:extLst>
          </p:cNvPr>
          <p:cNvSpPr txBox="1"/>
          <p:nvPr/>
        </p:nvSpPr>
        <p:spPr>
          <a:xfrm>
            <a:off x="5112128" y="5774691"/>
            <a:ext cx="576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SERVICE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E70D0-9E8E-47EA-99C3-BB67331011AE}"/>
              </a:ext>
            </a:extLst>
          </p:cNvPr>
          <p:cNvSpPr txBox="1"/>
          <p:nvPr/>
        </p:nvSpPr>
        <p:spPr>
          <a:xfrm>
            <a:off x="5321910" y="119704"/>
            <a:ext cx="6167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keywords</a:t>
            </a:r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Finding keywords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10192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1: Circle the word in which the underlined part is pronounced differently. Then listen, check and repeat. (p. 38)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LANGUAGE</a:t>
            </a:r>
          </a:p>
        </p:txBody>
      </p:sp>
      <p:pic>
        <p:nvPicPr>
          <p:cNvPr id="2050" name="Picture 2" descr="Pronunciation for Beginners | eJOY English">
            <a:extLst>
              <a:ext uri="{FF2B5EF4-FFF2-40B4-BE49-F238E27FC236}">
                <a16:creationId xmlns:a16="http://schemas.microsoft.com/office/drawing/2014/main" id="{C4FD31EF-D126-4642-BA61-33D2ABE7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64" y="3613928"/>
            <a:ext cx="4540250" cy="262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524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2607</TotalTime>
  <Words>807</Words>
  <PresentationFormat>Widescreen</PresentationFormat>
  <Paragraphs>158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Adobe Gothic Std B</vt:lpstr>
      <vt:lpstr>Arial</vt:lpstr>
      <vt:lpstr>Calibri</vt:lpstr>
      <vt:lpstr>Calibri (Body)</vt:lpstr>
      <vt:lpstr>Calibri Light</vt:lpstr>
      <vt:lpstr>Cambria</vt:lpstr>
      <vt:lpstr>ChronicaPro-Bold</vt:lpstr>
      <vt:lpstr>ChronicaPro-Book</vt:lpstr>
      <vt:lpstr>ChronicaProBookIt</vt:lpstr>
      <vt:lpstr>ChronicaPro-Medium</vt:lpstr>
      <vt:lpstr>Myriad Pro</vt:lpstr>
      <vt:lpstr>SymbolMT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2023-04-19T02:39:40Z</dcterms:modified>
</cp:coreProperties>
</file>