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58" r:id="rId1"/>
  </p:sldMasterIdLst>
  <p:notesMasterIdLst>
    <p:notesMasterId r:id="rId30"/>
  </p:notesMasterIdLst>
  <p:sldIdLst>
    <p:sldId id="260" r:id="rId2"/>
    <p:sldId id="256" r:id="rId3"/>
    <p:sldId id="259" r:id="rId4"/>
    <p:sldId id="261" r:id="rId5"/>
    <p:sldId id="262" r:id="rId6"/>
    <p:sldId id="263" r:id="rId7"/>
    <p:sldId id="264" r:id="rId8"/>
    <p:sldId id="265" r:id="rId9"/>
    <p:sldId id="267" r:id="rId10"/>
    <p:sldId id="268" r:id="rId11"/>
    <p:sldId id="271" r:id="rId12"/>
    <p:sldId id="272" r:id="rId13"/>
    <p:sldId id="273" r:id="rId14"/>
    <p:sldId id="274" r:id="rId15"/>
    <p:sldId id="275" r:id="rId16"/>
    <p:sldId id="279" r:id="rId17"/>
    <p:sldId id="280" r:id="rId18"/>
    <p:sldId id="295" r:id="rId19"/>
    <p:sldId id="282" r:id="rId20"/>
    <p:sldId id="284" r:id="rId21"/>
    <p:sldId id="285" r:id="rId22"/>
    <p:sldId id="283" r:id="rId23"/>
    <p:sldId id="287" r:id="rId24"/>
    <p:sldId id="296" r:id="rId25"/>
    <p:sldId id="288" r:id="rId26"/>
    <p:sldId id="289" r:id="rId27"/>
    <p:sldId id="290" r:id="rId28"/>
    <p:sldId id="297" r:id="rId29"/>
  </p:sldIdLst>
  <p:sldSz cx="9144000" cy="5143500" type="screen16x9"/>
  <p:notesSz cx="6858000" cy="9144000"/>
  <p:embeddedFontLst>
    <p:embeddedFont>
      <p:font typeface="DM Sans" panose="020B0604020202020204" charset="0"/>
      <p:regular r:id="rId31"/>
      <p:bold r:id="rId32"/>
      <p:italic r:id="rId33"/>
      <p:boldItalic r:id="rId34"/>
    </p:embeddedFont>
    <p:embeddedFont>
      <p:font typeface="Zilla Slab" panose="020B0604020202020204" charset="0"/>
      <p:regular r:id="rId35"/>
      <p:bold r:id="rId36"/>
      <p:italic r:id="rId37"/>
    </p:embeddedFont>
    <p:embeddedFont>
      <p:font typeface="Red Hat Text" panose="020B0604020202020204" charset="0"/>
      <p:regular r:id="rId38"/>
      <p:bold r:id="rId39"/>
      <p:italic r:id="rId40"/>
      <p:boldItalic r:id="rId41"/>
    </p:embeddedFont>
    <p:embeddedFont>
      <p:font typeface="Tahoma" panose="020B0604030504040204" pitchFamily="34" charset="0"/>
      <p:regular r:id="rId42"/>
      <p:bold r:id="rId43"/>
    </p:embeddedFont>
    <p:embeddedFont>
      <p:font typeface="Calibri" panose="020F0502020204030204" pitchFamily="34" charset="0"/>
      <p:regular r:id="rId44"/>
      <p:bold r:id="rId45"/>
      <p:italic r:id="rId46"/>
      <p:boldItalic r:id="rId47"/>
    </p:embeddedFont>
    <p:embeddedFont>
      <p:font typeface="Cambria Math" panose="02040503050406030204" pitchFamily="18" charset="0"/>
      <p:regular r:id="rId4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30905850-DA82-4F7D-B1E8-8B3E4BB2DB8A}">
  <a:tblStyle styleId="{30905850-DA82-4F7D-B1E8-8B3E4BB2DB8A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3258A258-484F-489F-9975-5C46AB3A274A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82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9.fntdata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42" Type="http://schemas.openxmlformats.org/officeDocument/2006/relationships/font" Target="fonts/font12.fntdata"/><Relationship Id="rId47" Type="http://schemas.openxmlformats.org/officeDocument/2006/relationships/font" Target="fonts/font17.fntdata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font" Target="fonts/font10.fntdata"/><Relationship Id="rId45" Type="http://schemas.openxmlformats.org/officeDocument/2006/relationships/font" Target="fonts/font15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6.fntdata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4" Type="http://schemas.openxmlformats.org/officeDocument/2006/relationships/font" Target="fonts/font14.fntdata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5.fntdata"/><Relationship Id="rId43" Type="http://schemas.openxmlformats.org/officeDocument/2006/relationships/font" Target="fonts/font13.fntdata"/><Relationship Id="rId48" Type="http://schemas.openxmlformats.org/officeDocument/2006/relationships/font" Target="fonts/font18.fntdata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font" Target="fonts/font8.fntdata"/><Relationship Id="rId46" Type="http://schemas.openxmlformats.org/officeDocument/2006/relationships/font" Target="fonts/font16.fntdata"/><Relationship Id="rId20" Type="http://schemas.openxmlformats.org/officeDocument/2006/relationships/slide" Target="slides/slide19.xml"/><Relationship Id="rId41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g35ed75ccf_0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1" name="Google Shape;321;g35ed75ccf_0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g35f391192_0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5" name="Google Shape;395;g35f391192_08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Google Shape;423;g35ed75ccf_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4" name="Google Shape;424;g35ed75ccf_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g35ed75ccf_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5" name="Google Shape;435;g35ed75ccf_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Google Shape;455;g35ed75ccf_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6" name="Google Shape;456;g35ed75ccf_0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g35ed75ccf_0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8" name="Google Shape;468;g35ed75ccf_0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Google Shape;492;g35ed75ccf_0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3" name="Google Shape;493;g35ed75ccf_0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Google Shape;537;g35ed75ccf_01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8" name="Google Shape;538;g35ed75ccf_01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Google Shape;544;g35ed75ccf_01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5" name="Google Shape;545;g35ed75ccf_01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" name="Google Shape;559;gc89748de2b_0_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0" name="Google Shape;560;gc89748de2b_0_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" name="Google Shape;634;gc89748de2b_0_1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5" name="Google Shape;635;gc89748de2b_0_1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2" name="Google Shape;292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1" name="Google Shape;641;gc89748de2b_0_1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2" name="Google Shape;642;gc89748de2b_0_1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2" name="Google Shape;602;gc89748de2b_0_1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3" name="Google Shape;603;gc89748de2b_0_1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3" name="Google Shape;683;gc89748de2b_0_1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4" name="Google Shape;684;gc89748de2b_0_19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9" name="Google Shape;709;gc89748de2b_0_2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0" name="Google Shape;710;gc89748de2b_0_2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3" name="Google Shape;723;gc89748de2b_0_2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4" name="Google Shape;724;gc89748de2b_0_2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3" name="Google Shape;813;gc89748de2b_0_3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4" name="Google Shape;814;gc89748de2b_0_3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4" name="Google Shape;314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2" name="Google Shape;332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g35f391192_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9" name="Google Shape;339;g35f391192_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g35f391192_0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5" name="Google Shape;345;g35f391192_0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g35f391192_0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3" name="Google Shape;353;g35f391192_0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g35f391192_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2" name="Google Shape;362;g35f391192_0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g35f391192_0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6" name="Google Shape;376;g35f391192_0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oogle Shape;10;p2"/>
          <p:cNvGrpSpPr/>
          <p:nvPr/>
        </p:nvGrpSpPr>
        <p:grpSpPr>
          <a:xfrm>
            <a:off x="0" y="0"/>
            <a:ext cx="9144000" cy="5143499"/>
            <a:chOff x="0" y="0"/>
            <a:chExt cx="12191999" cy="6857999"/>
          </a:xfrm>
        </p:grpSpPr>
        <p:sp>
          <p:nvSpPr>
            <p:cNvPr id="11" name="Google Shape;11;p2"/>
            <p:cNvSpPr/>
            <p:nvPr/>
          </p:nvSpPr>
          <p:spPr>
            <a:xfrm>
              <a:off x="7058279" y="3298639"/>
              <a:ext cx="4870838" cy="3559360"/>
            </a:xfrm>
            <a:custGeom>
              <a:avLst/>
              <a:gdLst/>
              <a:ahLst/>
              <a:cxnLst/>
              <a:rect l="l" t="t" r="r" b="b"/>
              <a:pathLst>
                <a:path w="4870838" h="3559360" extrusionOk="0">
                  <a:moveTo>
                    <a:pt x="4328731" y="341498"/>
                  </a:moveTo>
                  <a:cubicBezTo>
                    <a:pt x="3651187" y="-207142"/>
                    <a:pt x="2750312" y="-69665"/>
                    <a:pt x="2108708" y="574606"/>
                  </a:cubicBezTo>
                  <a:cubicBezTo>
                    <a:pt x="1467104" y="1218877"/>
                    <a:pt x="983234" y="2112449"/>
                    <a:pt x="383539" y="2705032"/>
                  </a:cubicBezTo>
                  <a:cubicBezTo>
                    <a:pt x="147320" y="2938394"/>
                    <a:pt x="21589" y="3241733"/>
                    <a:pt x="0" y="3559360"/>
                  </a:cubicBezTo>
                  <a:lnTo>
                    <a:pt x="3827843" y="3559360"/>
                  </a:lnTo>
                  <a:cubicBezTo>
                    <a:pt x="4102544" y="3238876"/>
                    <a:pt x="4363402" y="2906326"/>
                    <a:pt x="4562285" y="2561458"/>
                  </a:cubicBezTo>
                  <a:cubicBezTo>
                    <a:pt x="5006721" y="1790504"/>
                    <a:pt x="5006213" y="890138"/>
                    <a:pt x="4328731" y="341498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" name="Google Shape;12;p2"/>
            <p:cNvSpPr/>
            <p:nvPr/>
          </p:nvSpPr>
          <p:spPr>
            <a:xfrm>
              <a:off x="7694308" y="870735"/>
              <a:ext cx="1060407" cy="1021442"/>
            </a:xfrm>
            <a:custGeom>
              <a:avLst/>
              <a:gdLst/>
              <a:ahLst/>
              <a:cxnLst/>
              <a:rect l="l" t="t" r="r" b="b"/>
              <a:pathLst>
                <a:path w="1060407" h="1021442" extrusionOk="0">
                  <a:moveTo>
                    <a:pt x="198043" y="899073"/>
                  </a:moveTo>
                  <a:cubicBezTo>
                    <a:pt x="408482" y="1091796"/>
                    <a:pt x="708265" y="1049505"/>
                    <a:pt x="922514" y="824016"/>
                  </a:cubicBezTo>
                  <a:cubicBezTo>
                    <a:pt x="1136763" y="598528"/>
                    <a:pt x="1093964" y="245595"/>
                    <a:pt x="845362" y="99735"/>
                  </a:cubicBezTo>
                  <a:cubicBezTo>
                    <a:pt x="596760" y="-46124"/>
                    <a:pt x="323011" y="-40918"/>
                    <a:pt x="120890" y="174856"/>
                  </a:cubicBezTo>
                  <a:cubicBezTo>
                    <a:pt x="-81230" y="390629"/>
                    <a:pt x="-12396" y="706351"/>
                    <a:pt x="198043" y="899073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1162136" y="349276"/>
              <a:ext cx="7816743" cy="6508723"/>
            </a:xfrm>
            <a:custGeom>
              <a:avLst/>
              <a:gdLst/>
              <a:ahLst/>
              <a:cxnLst/>
              <a:rect l="l" t="t" r="r" b="b"/>
              <a:pathLst>
                <a:path w="7816743" h="6508723" extrusionOk="0">
                  <a:moveTo>
                    <a:pt x="6231931" y="735177"/>
                  </a:moveTo>
                  <a:cubicBezTo>
                    <a:pt x="4400464" y="-339942"/>
                    <a:pt x="2381164" y="-301715"/>
                    <a:pt x="891136" y="1289024"/>
                  </a:cubicBezTo>
                  <a:cubicBezTo>
                    <a:pt x="-557807" y="2835884"/>
                    <a:pt x="-117815" y="5079974"/>
                    <a:pt x="1334430" y="6508724"/>
                  </a:cubicBezTo>
                  <a:lnTo>
                    <a:pt x="6337785" y="6508724"/>
                  </a:lnTo>
                  <a:cubicBezTo>
                    <a:pt x="6500472" y="6373088"/>
                    <a:pt x="6655032" y="6228054"/>
                    <a:pt x="6800764" y="6074384"/>
                  </a:cubicBezTo>
                  <a:cubicBezTo>
                    <a:pt x="8379945" y="4411700"/>
                    <a:pt x="8063271" y="1810359"/>
                    <a:pt x="6231931" y="73517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10452676" y="0"/>
              <a:ext cx="1739323" cy="1459231"/>
            </a:xfrm>
            <a:custGeom>
              <a:avLst/>
              <a:gdLst/>
              <a:ahLst/>
              <a:cxnLst/>
              <a:rect l="l" t="t" r="r" b="b"/>
              <a:pathLst>
                <a:path w="1739323" h="1459231" extrusionOk="0">
                  <a:moveTo>
                    <a:pt x="1739323" y="0"/>
                  </a:moveTo>
                  <a:lnTo>
                    <a:pt x="52446" y="0"/>
                  </a:lnTo>
                  <a:cubicBezTo>
                    <a:pt x="-86620" y="438150"/>
                    <a:pt x="51557" y="1020699"/>
                    <a:pt x="458846" y="1244029"/>
                  </a:cubicBezTo>
                  <a:cubicBezTo>
                    <a:pt x="869755" y="1469327"/>
                    <a:pt x="1354196" y="1539621"/>
                    <a:pt x="1739069" y="134874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336446" y="0"/>
              <a:ext cx="500673" cy="253560"/>
            </a:xfrm>
            <a:custGeom>
              <a:avLst/>
              <a:gdLst/>
              <a:ahLst/>
              <a:cxnLst/>
              <a:rect l="l" t="t" r="r" b="b"/>
              <a:pathLst>
                <a:path w="500673" h="253560" extrusionOk="0">
                  <a:moveTo>
                    <a:pt x="421" y="0"/>
                  </a:moveTo>
                  <a:cubicBezTo>
                    <a:pt x="-3897" y="73660"/>
                    <a:pt x="24932" y="141923"/>
                    <a:pt x="91607" y="195961"/>
                  </a:cubicBezTo>
                  <a:cubicBezTo>
                    <a:pt x="204192" y="287084"/>
                    <a:pt x="356973" y="266700"/>
                    <a:pt x="444159" y="158750"/>
                  </a:cubicBezTo>
                  <a:cubicBezTo>
                    <a:pt x="479833" y="113426"/>
                    <a:pt x="499683" y="57669"/>
                    <a:pt x="50067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9780582" y="438990"/>
              <a:ext cx="1262883" cy="1267331"/>
            </a:xfrm>
            <a:custGeom>
              <a:avLst/>
              <a:gdLst/>
              <a:ahLst/>
              <a:cxnLst/>
              <a:rect l="l" t="t" r="r" b="b"/>
              <a:pathLst>
                <a:path w="1262883" h="1267331" extrusionOk="0">
                  <a:moveTo>
                    <a:pt x="231018" y="1122220"/>
                  </a:moveTo>
                  <a:cubicBezTo>
                    <a:pt x="514926" y="1352090"/>
                    <a:pt x="900435" y="1300020"/>
                    <a:pt x="1120018" y="1028494"/>
                  </a:cubicBezTo>
                  <a:cubicBezTo>
                    <a:pt x="1339600" y="756968"/>
                    <a:pt x="1304168" y="308531"/>
                    <a:pt x="1026799" y="139494"/>
                  </a:cubicBezTo>
                  <a:cubicBezTo>
                    <a:pt x="749432" y="-29543"/>
                    <a:pt x="339984" y="-94249"/>
                    <a:pt x="137799" y="233157"/>
                  </a:cubicBezTo>
                  <a:cubicBezTo>
                    <a:pt x="-64384" y="560563"/>
                    <a:pt x="-52891" y="892350"/>
                    <a:pt x="231018" y="112222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3764241" y="370787"/>
              <a:ext cx="500809" cy="502458"/>
            </a:xfrm>
            <a:custGeom>
              <a:avLst/>
              <a:gdLst/>
              <a:ahLst/>
              <a:cxnLst/>
              <a:rect l="l" t="t" r="r" b="b"/>
              <a:pathLst>
                <a:path w="500809" h="502458" extrusionOk="0">
                  <a:moveTo>
                    <a:pt x="91543" y="444933"/>
                  </a:moveTo>
                  <a:cubicBezTo>
                    <a:pt x="204064" y="536056"/>
                    <a:pt x="356909" y="515418"/>
                    <a:pt x="444094" y="407786"/>
                  </a:cubicBezTo>
                  <a:cubicBezTo>
                    <a:pt x="531280" y="300153"/>
                    <a:pt x="517183" y="122417"/>
                    <a:pt x="407074" y="55297"/>
                  </a:cubicBezTo>
                  <a:cubicBezTo>
                    <a:pt x="296965" y="-11822"/>
                    <a:pt x="134659" y="-37349"/>
                    <a:pt x="54585" y="92762"/>
                  </a:cubicBezTo>
                  <a:cubicBezTo>
                    <a:pt x="-25488" y="222874"/>
                    <a:pt x="-20980" y="353811"/>
                    <a:pt x="91543" y="44493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4317271" y="638028"/>
              <a:ext cx="227669" cy="228376"/>
            </a:xfrm>
            <a:custGeom>
              <a:avLst/>
              <a:gdLst/>
              <a:ahLst/>
              <a:cxnLst/>
              <a:rect l="l" t="t" r="r" b="b"/>
              <a:pathLst>
                <a:path w="227669" h="228376" extrusionOk="0">
                  <a:moveTo>
                    <a:pt x="41686" y="202267"/>
                  </a:moveTo>
                  <a:cubicBezTo>
                    <a:pt x="89203" y="241993"/>
                    <a:pt x="159923" y="235675"/>
                    <a:pt x="199648" y="188158"/>
                  </a:cubicBezTo>
                  <a:cubicBezTo>
                    <a:pt x="200410" y="187243"/>
                    <a:pt x="201160" y="186316"/>
                    <a:pt x="201896" y="185376"/>
                  </a:cubicBezTo>
                  <a:cubicBezTo>
                    <a:pt x="241520" y="136481"/>
                    <a:pt x="235107" y="55646"/>
                    <a:pt x="185069" y="25166"/>
                  </a:cubicBezTo>
                  <a:cubicBezTo>
                    <a:pt x="135031" y="-5314"/>
                    <a:pt x="61371" y="-16998"/>
                    <a:pt x="24858" y="41993"/>
                  </a:cubicBezTo>
                  <a:cubicBezTo>
                    <a:pt x="-11654" y="100985"/>
                    <a:pt x="-9495" y="160802"/>
                    <a:pt x="41686" y="20226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7721789" y="5368431"/>
              <a:ext cx="1059635" cy="1149053"/>
            </a:xfrm>
            <a:custGeom>
              <a:avLst/>
              <a:gdLst/>
              <a:ahLst/>
              <a:cxnLst/>
              <a:rect l="l" t="t" r="r" b="b"/>
              <a:pathLst>
                <a:path w="1059635" h="1149053" extrusionOk="0">
                  <a:moveTo>
                    <a:pt x="187834" y="1094599"/>
                  </a:moveTo>
                  <a:cubicBezTo>
                    <a:pt x="373762" y="1245221"/>
                    <a:pt x="713042" y="1056816"/>
                    <a:pt x="921704" y="852601"/>
                  </a:cubicBezTo>
                  <a:cubicBezTo>
                    <a:pt x="1130365" y="648385"/>
                    <a:pt x="1100964" y="283958"/>
                    <a:pt x="842455" y="112825"/>
                  </a:cubicBezTo>
                  <a:cubicBezTo>
                    <a:pt x="583947" y="-58307"/>
                    <a:pt x="284862" y="-36209"/>
                    <a:pt x="102363" y="189026"/>
                  </a:cubicBezTo>
                  <a:cubicBezTo>
                    <a:pt x="-80136" y="414260"/>
                    <a:pt x="1842" y="944041"/>
                    <a:pt x="187834" y="109459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10768437" y="3223348"/>
              <a:ext cx="257951" cy="248289"/>
            </a:xfrm>
            <a:custGeom>
              <a:avLst/>
              <a:gdLst/>
              <a:ahLst/>
              <a:cxnLst/>
              <a:rect l="l" t="t" r="r" b="b"/>
              <a:pathLst>
                <a:path w="257951" h="248289" extrusionOk="0">
                  <a:moveTo>
                    <a:pt x="209569" y="29757"/>
                  </a:moveTo>
                  <a:cubicBezTo>
                    <a:pt x="158769" y="-17106"/>
                    <a:pt x="85555" y="-6819"/>
                    <a:pt x="33484" y="47981"/>
                  </a:cubicBezTo>
                  <a:cubicBezTo>
                    <a:pt x="-18586" y="102782"/>
                    <a:pt x="-8172" y="188634"/>
                    <a:pt x="52534" y="224067"/>
                  </a:cubicBezTo>
                  <a:cubicBezTo>
                    <a:pt x="113240" y="259500"/>
                    <a:pt x="179534" y="258230"/>
                    <a:pt x="228683" y="205779"/>
                  </a:cubicBezTo>
                  <a:cubicBezTo>
                    <a:pt x="277832" y="153328"/>
                    <a:pt x="260751" y="76620"/>
                    <a:pt x="209569" y="2975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10679436" y="3549882"/>
              <a:ext cx="128860" cy="124173"/>
            </a:xfrm>
            <a:custGeom>
              <a:avLst/>
              <a:gdLst/>
              <a:ahLst/>
              <a:cxnLst/>
              <a:rect l="l" t="t" r="r" b="b"/>
              <a:pathLst>
                <a:path w="128860" h="124173" extrusionOk="0">
                  <a:moveTo>
                    <a:pt x="104769" y="14881"/>
                  </a:moveTo>
                  <a:cubicBezTo>
                    <a:pt x="79369" y="-8551"/>
                    <a:pt x="42793" y="-3407"/>
                    <a:pt x="16758" y="23961"/>
                  </a:cubicBezTo>
                  <a:cubicBezTo>
                    <a:pt x="-9277" y="51330"/>
                    <a:pt x="-4070" y="94256"/>
                    <a:pt x="26093" y="112036"/>
                  </a:cubicBezTo>
                  <a:cubicBezTo>
                    <a:pt x="56255" y="129816"/>
                    <a:pt x="89593" y="129117"/>
                    <a:pt x="114167" y="102892"/>
                  </a:cubicBezTo>
                  <a:cubicBezTo>
                    <a:pt x="138742" y="76666"/>
                    <a:pt x="130359" y="38249"/>
                    <a:pt x="104769" y="1488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7691333" y="1651273"/>
              <a:ext cx="785156" cy="756187"/>
            </a:xfrm>
            <a:custGeom>
              <a:avLst/>
              <a:gdLst/>
              <a:ahLst/>
              <a:cxnLst/>
              <a:rect l="l" t="t" r="r" b="b"/>
              <a:pathLst>
                <a:path w="785156" h="756187" extrusionOk="0">
                  <a:moveTo>
                    <a:pt x="146662" y="665587"/>
                  </a:moveTo>
                  <a:cubicBezTo>
                    <a:pt x="302491" y="808272"/>
                    <a:pt x="524423" y="776966"/>
                    <a:pt x="683047" y="610025"/>
                  </a:cubicBezTo>
                  <a:cubicBezTo>
                    <a:pt x="841670" y="443083"/>
                    <a:pt x="810047" y="181781"/>
                    <a:pt x="625897" y="73831"/>
                  </a:cubicBezTo>
                  <a:cubicBezTo>
                    <a:pt x="441747" y="-34119"/>
                    <a:pt x="239182" y="-30309"/>
                    <a:pt x="89512" y="129393"/>
                  </a:cubicBezTo>
                  <a:cubicBezTo>
                    <a:pt x="-60158" y="289096"/>
                    <a:pt x="-9167" y="522903"/>
                    <a:pt x="146662" y="66558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1033657" y="2158563"/>
              <a:ext cx="257868" cy="248316"/>
            </a:xfrm>
            <a:custGeom>
              <a:avLst/>
              <a:gdLst/>
              <a:ahLst/>
              <a:cxnLst/>
              <a:rect l="l" t="t" r="r" b="b"/>
              <a:pathLst>
                <a:path w="257868" h="248316" extrusionOk="0">
                  <a:moveTo>
                    <a:pt x="48256" y="218559"/>
                  </a:moveTo>
                  <a:cubicBezTo>
                    <a:pt x="99437" y="265422"/>
                    <a:pt x="172335" y="255135"/>
                    <a:pt x="224405" y="200335"/>
                  </a:cubicBezTo>
                  <a:cubicBezTo>
                    <a:pt x="276475" y="145534"/>
                    <a:pt x="265997" y="59746"/>
                    <a:pt x="205355" y="24249"/>
                  </a:cubicBezTo>
                  <a:cubicBezTo>
                    <a:pt x="144712" y="-11247"/>
                    <a:pt x="78355" y="-9914"/>
                    <a:pt x="29269" y="42537"/>
                  </a:cubicBezTo>
                  <a:cubicBezTo>
                    <a:pt x="-19816" y="94988"/>
                    <a:pt x="-2862" y="171887"/>
                    <a:pt x="48256" y="21855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8891147" y="5496758"/>
              <a:ext cx="257868" cy="248316"/>
            </a:xfrm>
            <a:custGeom>
              <a:avLst/>
              <a:gdLst/>
              <a:ahLst/>
              <a:cxnLst/>
              <a:rect l="l" t="t" r="r" b="b"/>
              <a:pathLst>
                <a:path w="257868" h="248316" extrusionOk="0">
                  <a:moveTo>
                    <a:pt x="48256" y="218559"/>
                  </a:moveTo>
                  <a:cubicBezTo>
                    <a:pt x="99436" y="265422"/>
                    <a:pt x="172334" y="255135"/>
                    <a:pt x="224405" y="200335"/>
                  </a:cubicBezTo>
                  <a:cubicBezTo>
                    <a:pt x="276475" y="145534"/>
                    <a:pt x="265997" y="59746"/>
                    <a:pt x="205355" y="24249"/>
                  </a:cubicBezTo>
                  <a:cubicBezTo>
                    <a:pt x="144712" y="-11247"/>
                    <a:pt x="78355" y="-9914"/>
                    <a:pt x="29269" y="42537"/>
                  </a:cubicBezTo>
                  <a:cubicBezTo>
                    <a:pt x="-19816" y="94988"/>
                    <a:pt x="-2862" y="171760"/>
                    <a:pt x="48256" y="21855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7568629" y="2410325"/>
              <a:ext cx="248378" cy="257380"/>
            </a:xfrm>
            <a:custGeom>
              <a:avLst/>
              <a:gdLst/>
              <a:ahLst/>
              <a:cxnLst/>
              <a:rect l="l" t="t" r="r" b="b"/>
              <a:pathLst>
                <a:path w="248378" h="257380" extrusionOk="0">
                  <a:moveTo>
                    <a:pt x="15937" y="70746"/>
                  </a:moveTo>
                  <a:cubicBezTo>
                    <a:pt x="-19242" y="130563"/>
                    <a:pt x="5967" y="199651"/>
                    <a:pt x="70420" y="239212"/>
                  </a:cubicBezTo>
                  <a:cubicBezTo>
                    <a:pt x="134873" y="278772"/>
                    <a:pt x="216470" y="250705"/>
                    <a:pt x="238695" y="184284"/>
                  </a:cubicBezTo>
                  <a:cubicBezTo>
                    <a:pt x="260920" y="117863"/>
                    <a:pt x="245743" y="52966"/>
                    <a:pt x="184276" y="15819"/>
                  </a:cubicBezTo>
                  <a:cubicBezTo>
                    <a:pt x="122808" y="-21329"/>
                    <a:pt x="51370" y="10993"/>
                    <a:pt x="15937" y="707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" name="Google Shape;26;p2"/>
            <p:cNvSpPr/>
            <p:nvPr/>
          </p:nvSpPr>
          <p:spPr>
            <a:xfrm>
              <a:off x="8026741" y="2119783"/>
              <a:ext cx="2247585" cy="2436081"/>
            </a:xfrm>
            <a:custGeom>
              <a:avLst/>
              <a:gdLst/>
              <a:ahLst/>
              <a:cxnLst/>
              <a:rect l="l" t="t" r="r" b="b"/>
              <a:pathLst>
                <a:path w="2247585" h="2436081" extrusionOk="0">
                  <a:moveTo>
                    <a:pt x="1997623" y="157326"/>
                  </a:moveTo>
                  <a:cubicBezTo>
                    <a:pt x="2310043" y="410247"/>
                    <a:pt x="2310234" y="825473"/>
                    <a:pt x="2105255" y="1180946"/>
                  </a:cubicBezTo>
                  <a:cubicBezTo>
                    <a:pt x="1900278" y="1536420"/>
                    <a:pt x="1552361" y="1863698"/>
                    <a:pt x="1309664" y="2163355"/>
                  </a:cubicBezTo>
                  <a:cubicBezTo>
                    <a:pt x="1066967" y="2463011"/>
                    <a:pt x="618403" y="2540101"/>
                    <a:pt x="286044" y="2271305"/>
                  </a:cubicBezTo>
                  <a:cubicBezTo>
                    <a:pt x="-46315" y="2002509"/>
                    <a:pt x="-98131" y="1520926"/>
                    <a:pt x="178475" y="1247685"/>
                  </a:cubicBezTo>
                  <a:cubicBezTo>
                    <a:pt x="455081" y="974444"/>
                    <a:pt x="678156" y="562329"/>
                    <a:pt x="974003" y="265213"/>
                  </a:cubicBezTo>
                  <a:cubicBezTo>
                    <a:pt x="1269850" y="-31904"/>
                    <a:pt x="1685266" y="-95658"/>
                    <a:pt x="1997623" y="15732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" name="Google Shape;27;p2"/>
            <p:cNvSpPr/>
            <p:nvPr/>
          </p:nvSpPr>
          <p:spPr>
            <a:xfrm>
              <a:off x="11023321" y="1490281"/>
              <a:ext cx="380539" cy="362910"/>
            </a:xfrm>
            <a:custGeom>
              <a:avLst/>
              <a:gdLst/>
              <a:ahLst/>
              <a:cxnLst/>
              <a:rect l="l" t="t" r="r" b="b"/>
              <a:pathLst>
                <a:path w="380539" h="362910" extrusionOk="0">
                  <a:moveTo>
                    <a:pt x="74764" y="327914"/>
                  </a:moveTo>
                  <a:cubicBezTo>
                    <a:pt x="163664" y="376555"/>
                    <a:pt x="273519" y="380746"/>
                    <a:pt x="338734" y="300228"/>
                  </a:cubicBezTo>
                  <a:cubicBezTo>
                    <a:pt x="403948" y="219653"/>
                    <a:pt x="391502" y="101479"/>
                    <a:pt x="310921" y="36258"/>
                  </a:cubicBezTo>
                  <a:cubicBezTo>
                    <a:pt x="230339" y="-28956"/>
                    <a:pt x="118197" y="2095"/>
                    <a:pt x="46951" y="63944"/>
                  </a:cubicBezTo>
                  <a:cubicBezTo>
                    <a:pt x="-24296" y="125793"/>
                    <a:pt x="-14009" y="279273"/>
                    <a:pt x="74764" y="327914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9493305" y="623215"/>
              <a:ext cx="230695" cy="219950"/>
            </a:xfrm>
            <a:custGeom>
              <a:avLst/>
              <a:gdLst/>
              <a:ahLst/>
              <a:cxnLst/>
              <a:rect l="l" t="t" r="r" b="b"/>
              <a:pathLst>
                <a:path w="230695" h="219950" extrusionOk="0">
                  <a:moveTo>
                    <a:pt x="45347" y="198729"/>
                  </a:moveTo>
                  <a:cubicBezTo>
                    <a:pt x="99131" y="228193"/>
                    <a:pt x="165997" y="230796"/>
                    <a:pt x="205303" y="181965"/>
                  </a:cubicBezTo>
                  <a:cubicBezTo>
                    <a:pt x="244864" y="133197"/>
                    <a:pt x="237371" y="61620"/>
                    <a:pt x="188603" y="22091"/>
                  </a:cubicBezTo>
                  <a:cubicBezTo>
                    <a:pt x="188539" y="22065"/>
                    <a:pt x="188539" y="22034"/>
                    <a:pt x="188476" y="22008"/>
                  </a:cubicBezTo>
                  <a:cubicBezTo>
                    <a:pt x="139644" y="-17552"/>
                    <a:pt x="71636" y="1244"/>
                    <a:pt x="28456" y="38772"/>
                  </a:cubicBezTo>
                  <a:cubicBezTo>
                    <a:pt x="-14724" y="76301"/>
                    <a:pt x="-8501" y="169265"/>
                    <a:pt x="45347" y="19872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5358816" y="0"/>
              <a:ext cx="2951872" cy="1913961"/>
            </a:xfrm>
            <a:custGeom>
              <a:avLst/>
              <a:gdLst/>
              <a:ahLst/>
              <a:cxnLst/>
              <a:rect l="l" t="t" r="r" b="b"/>
              <a:pathLst>
                <a:path w="2951872" h="1913961" extrusionOk="0">
                  <a:moveTo>
                    <a:pt x="449592" y="0"/>
                  </a:moveTo>
                  <a:lnTo>
                    <a:pt x="223532" y="279400"/>
                  </a:lnTo>
                  <a:cubicBezTo>
                    <a:pt x="-158167" y="750634"/>
                    <a:pt x="-12117" y="1271080"/>
                    <a:pt x="368883" y="1664526"/>
                  </a:cubicBezTo>
                  <a:cubicBezTo>
                    <a:pt x="749883" y="2057972"/>
                    <a:pt x="1472069" y="1968500"/>
                    <a:pt x="1754453" y="1518920"/>
                  </a:cubicBezTo>
                  <a:cubicBezTo>
                    <a:pt x="2036838" y="1069340"/>
                    <a:pt x="2488831" y="612077"/>
                    <a:pt x="2831223" y="189294"/>
                  </a:cubicBezTo>
                  <a:cubicBezTo>
                    <a:pt x="2878467" y="130971"/>
                    <a:pt x="2918980" y="67466"/>
                    <a:pt x="295187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" name="Google Shape;30;p2"/>
            <p:cNvSpPr/>
            <p:nvPr/>
          </p:nvSpPr>
          <p:spPr>
            <a:xfrm>
              <a:off x="636781" y="0"/>
              <a:ext cx="2404015" cy="2080478"/>
            </a:xfrm>
            <a:custGeom>
              <a:avLst/>
              <a:gdLst/>
              <a:ahLst/>
              <a:cxnLst/>
              <a:rect l="l" t="t" r="r" b="b"/>
              <a:pathLst>
                <a:path w="2404015" h="2080478" extrusionOk="0">
                  <a:moveTo>
                    <a:pt x="262188" y="112205"/>
                  </a:moveTo>
                  <a:cubicBezTo>
                    <a:pt x="-122940" y="734949"/>
                    <a:pt x="-100207" y="1366711"/>
                    <a:pt x="439988" y="1804226"/>
                  </a:cubicBezTo>
                  <a:cubicBezTo>
                    <a:pt x="980182" y="2241741"/>
                    <a:pt x="1713861" y="2142681"/>
                    <a:pt x="2131945" y="1626426"/>
                  </a:cubicBezTo>
                  <a:cubicBezTo>
                    <a:pt x="2524312" y="1141921"/>
                    <a:pt x="2489133" y="360807"/>
                    <a:pt x="2046855" y="0"/>
                  </a:cubicBezTo>
                  <a:lnTo>
                    <a:pt x="342261" y="0"/>
                  </a:lnTo>
                  <a:cubicBezTo>
                    <a:pt x="313115" y="35585"/>
                    <a:pt x="286362" y="73069"/>
                    <a:pt x="262188" y="11220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" name="Google Shape;31;p2"/>
            <p:cNvSpPr/>
            <p:nvPr/>
          </p:nvSpPr>
          <p:spPr>
            <a:xfrm>
              <a:off x="10591182" y="3281293"/>
              <a:ext cx="1600817" cy="1997697"/>
            </a:xfrm>
            <a:custGeom>
              <a:avLst/>
              <a:gdLst/>
              <a:ahLst/>
              <a:cxnLst/>
              <a:rect l="l" t="t" r="r" b="b"/>
              <a:pathLst>
                <a:path w="1600817" h="1997697" extrusionOk="0">
                  <a:moveTo>
                    <a:pt x="1600817" y="169233"/>
                  </a:moveTo>
                  <a:cubicBezTo>
                    <a:pt x="1196449" y="-124772"/>
                    <a:pt x="660255" y="-25140"/>
                    <a:pt x="269603" y="386149"/>
                  </a:cubicBezTo>
                  <a:cubicBezTo>
                    <a:pt x="-149497" y="827284"/>
                    <a:pt x="-65359" y="1517402"/>
                    <a:pt x="420543" y="1802644"/>
                  </a:cubicBezTo>
                  <a:cubicBezTo>
                    <a:pt x="815005" y="2034228"/>
                    <a:pt x="1242424" y="2071122"/>
                    <a:pt x="1600817" y="185090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9490709" y="5556126"/>
              <a:ext cx="2701290" cy="1301873"/>
            </a:xfrm>
            <a:custGeom>
              <a:avLst/>
              <a:gdLst/>
              <a:ahLst/>
              <a:cxnLst/>
              <a:rect l="l" t="t" r="r" b="b"/>
              <a:pathLst>
                <a:path w="2701290" h="1301873" extrusionOk="0">
                  <a:moveTo>
                    <a:pt x="2701290" y="637156"/>
                  </a:moveTo>
                  <a:cubicBezTo>
                    <a:pt x="2602484" y="488070"/>
                    <a:pt x="2470849" y="363598"/>
                    <a:pt x="2316480" y="273301"/>
                  </a:cubicBezTo>
                  <a:cubicBezTo>
                    <a:pt x="1635696" y="-126368"/>
                    <a:pt x="885063" y="-112144"/>
                    <a:pt x="331216" y="479104"/>
                  </a:cubicBezTo>
                  <a:cubicBezTo>
                    <a:pt x="104140" y="721357"/>
                    <a:pt x="2032" y="1009774"/>
                    <a:pt x="0" y="1301874"/>
                  </a:cubicBezTo>
                  <a:lnTo>
                    <a:pt x="2701290" y="1301874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0" y="4521200"/>
              <a:ext cx="963988" cy="1891601"/>
            </a:xfrm>
            <a:custGeom>
              <a:avLst/>
              <a:gdLst/>
              <a:ahLst/>
              <a:cxnLst/>
              <a:rect l="l" t="t" r="r" b="b"/>
              <a:pathLst>
                <a:path w="963988" h="1891601" extrusionOk="0">
                  <a:moveTo>
                    <a:pt x="565150" y="183134"/>
                  </a:moveTo>
                  <a:cubicBezTo>
                    <a:pt x="380302" y="74803"/>
                    <a:pt x="188151" y="11366"/>
                    <a:pt x="0" y="0"/>
                  </a:cubicBezTo>
                  <a:lnTo>
                    <a:pt x="0" y="1891602"/>
                  </a:lnTo>
                  <a:cubicBezTo>
                    <a:pt x="248539" y="1872552"/>
                    <a:pt x="500063" y="1746695"/>
                    <a:pt x="708152" y="1527620"/>
                  </a:cubicBezTo>
                  <a:cubicBezTo>
                    <a:pt x="1105789" y="1108901"/>
                    <a:pt x="1026033" y="453898"/>
                    <a:pt x="565150" y="183134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" name="Google Shape;34;p2"/>
            <p:cNvSpPr/>
            <p:nvPr/>
          </p:nvSpPr>
          <p:spPr>
            <a:xfrm>
              <a:off x="0" y="5613285"/>
              <a:ext cx="1873164" cy="1244714"/>
            </a:xfrm>
            <a:custGeom>
              <a:avLst/>
              <a:gdLst/>
              <a:ahLst/>
              <a:cxnLst/>
              <a:rect l="l" t="t" r="r" b="b"/>
              <a:pathLst>
                <a:path w="1873164" h="1244714" extrusionOk="0">
                  <a:moveTo>
                    <a:pt x="1435989" y="226936"/>
                  </a:moveTo>
                  <a:cubicBezTo>
                    <a:pt x="941007" y="-100660"/>
                    <a:pt x="371793" y="-76085"/>
                    <a:pt x="0" y="316980"/>
                  </a:cubicBezTo>
                  <a:lnTo>
                    <a:pt x="0" y="1244715"/>
                  </a:lnTo>
                  <a:lnTo>
                    <a:pt x="1852549" y="1244715"/>
                  </a:lnTo>
                  <a:cubicBezTo>
                    <a:pt x="1929892" y="874129"/>
                    <a:pt x="1789303" y="460807"/>
                    <a:pt x="1435989" y="22693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5" name="Google Shape;35;p2"/>
          <p:cNvSpPr txBox="1">
            <a:spLocks noGrp="1"/>
          </p:cNvSpPr>
          <p:nvPr>
            <p:ph type="ctrTitle"/>
          </p:nvPr>
        </p:nvSpPr>
        <p:spPr>
          <a:xfrm>
            <a:off x="1419825" y="2220425"/>
            <a:ext cx="4993200" cy="1159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600"/>
              <a:buFont typeface="Zilla Slab"/>
              <a:buNone/>
              <a:defRPr sz="5600" b="0">
                <a:solidFill>
                  <a:schemeClr val="lt1"/>
                </a:solidFill>
                <a:latin typeface="Zilla Slab"/>
                <a:ea typeface="Zilla Slab"/>
                <a:cs typeface="Zilla Slab"/>
                <a:sym typeface="Zilla Slab"/>
              </a:defRPr>
            </a:lvl1pPr>
            <a:lvl2pPr lvl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600"/>
              <a:buFont typeface="Zilla Slab"/>
              <a:buNone/>
              <a:defRPr sz="5600" b="0">
                <a:solidFill>
                  <a:schemeClr val="lt1"/>
                </a:solidFill>
                <a:latin typeface="Zilla Slab"/>
                <a:ea typeface="Zilla Slab"/>
                <a:cs typeface="Zilla Slab"/>
                <a:sym typeface="Zilla Slab"/>
              </a:defRPr>
            </a:lvl2pPr>
            <a:lvl3pPr lvl="2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600"/>
              <a:buFont typeface="Zilla Slab"/>
              <a:buNone/>
              <a:defRPr sz="5600" b="0">
                <a:solidFill>
                  <a:schemeClr val="lt1"/>
                </a:solidFill>
                <a:latin typeface="Zilla Slab"/>
                <a:ea typeface="Zilla Slab"/>
                <a:cs typeface="Zilla Slab"/>
                <a:sym typeface="Zilla Slab"/>
              </a:defRPr>
            </a:lvl3pPr>
            <a:lvl4pPr lvl="3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600"/>
              <a:buFont typeface="Zilla Slab"/>
              <a:buNone/>
              <a:defRPr sz="5600" b="0">
                <a:solidFill>
                  <a:schemeClr val="lt1"/>
                </a:solidFill>
                <a:latin typeface="Zilla Slab"/>
                <a:ea typeface="Zilla Slab"/>
                <a:cs typeface="Zilla Slab"/>
                <a:sym typeface="Zilla Slab"/>
              </a:defRPr>
            </a:lvl4pPr>
            <a:lvl5pPr lvl="4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600"/>
              <a:buFont typeface="Zilla Slab"/>
              <a:buNone/>
              <a:defRPr sz="5600" b="0">
                <a:solidFill>
                  <a:schemeClr val="lt1"/>
                </a:solidFill>
                <a:latin typeface="Zilla Slab"/>
                <a:ea typeface="Zilla Slab"/>
                <a:cs typeface="Zilla Slab"/>
                <a:sym typeface="Zilla Slab"/>
              </a:defRPr>
            </a:lvl5pPr>
            <a:lvl6pPr lvl="5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600"/>
              <a:buFont typeface="Zilla Slab"/>
              <a:buNone/>
              <a:defRPr sz="5600" b="0">
                <a:solidFill>
                  <a:schemeClr val="lt1"/>
                </a:solidFill>
                <a:latin typeface="Zilla Slab"/>
                <a:ea typeface="Zilla Slab"/>
                <a:cs typeface="Zilla Slab"/>
                <a:sym typeface="Zilla Slab"/>
              </a:defRPr>
            </a:lvl6pPr>
            <a:lvl7pPr lvl="6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600"/>
              <a:buFont typeface="Zilla Slab"/>
              <a:buNone/>
              <a:defRPr sz="5600" b="0">
                <a:solidFill>
                  <a:schemeClr val="lt1"/>
                </a:solidFill>
                <a:latin typeface="Zilla Slab"/>
                <a:ea typeface="Zilla Slab"/>
                <a:cs typeface="Zilla Slab"/>
                <a:sym typeface="Zilla Slab"/>
              </a:defRPr>
            </a:lvl7pPr>
            <a:lvl8pPr lvl="7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600"/>
              <a:buFont typeface="Zilla Slab"/>
              <a:buNone/>
              <a:defRPr sz="5600" b="0">
                <a:solidFill>
                  <a:schemeClr val="lt1"/>
                </a:solidFill>
                <a:latin typeface="Zilla Slab"/>
                <a:ea typeface="Zilla Slab"/>
                <a:cs typeface="Zilla Slab"/>
                <a:sym typeface="Zilla Slab"/>
              </a:defRPr>
            </a:lvl8pPr>
            <a:lvl9pPr lvl="8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600"/>
              <a:buFont typeface="Zilla Slab"/>
              <a:buNone/>
              <a:defRPr sz="5600" b="0">
                <a:solidFill>
                  <a:schemeClr val="lt1"/>
                </a:solidFill>
                <a:latin typeface="Zilla Slab"/>
                <a:ea typeface="Zilla Slab"/>
                <a:cs typeface="Zilla Slab"/>
                <a:sym typeface="Zilla Slab"/>
              </a:defRPr>
            </a:lvl9pPr>
          </a:lstStyle>
          <a:p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TITLE_1_1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" name="Google Shape;65;p4"/>
          <p:cNvGrpSpPr/>
          <p:nvPr/>
        </p:nvGrpSpPr>
        <p:grpSpPr>
          <a:xfrm>
            <a:off x="2101" y="-4212"/>
            <a:ext cx="9156821" cy="5148491"/>
            <a:chOff x="12700" y="0"/>
            <a:chExt cx="12166917" cy="6858253"/>
          </a:xfrm>
        </p:grpSpPr>
        <p:sp>
          <p:nvSpPr>
            <p:cNvPr id="66" name="Google Shape;66;p4"/>
            <p:cNvSpPr/>
            <p:nvPr/>
          </p:nvSpPr>
          <p:spPr>
            <a:xfrm>
              <a:off x="12700" y="5848456"/>
              <a:ext cx="1668970" cy="1009543"/>
            </a:xfrm>
            <a:custGeom>
              <a:avLst/>
              <a:gdLst/>
              <a:ahLst/>
              <a:cxnLst/>
              <a:rect l="l" t="t" r="r" b="b"/>
              <a:pathLst>
                <a:path w="1668970" h="1009543" extrusionOk="0">
                  <a:moveTo>
                    <a:pt x="1119632" y="272943"/>
                  </a:moveTo>
                  <a:cubicBezTo>
                    <a:pt x="752793" y="57869"/>
                    <a:pt x="365697" y="-37254"/>
                    <a:pt x="0" y="13292"/>
                  </a:cubicBezTo>
                  <a:lnTo>
                    <a:pt x="0" y="1009543"/>
                  </a:lnTo>
                  <a:lnTo>
                    <a:pt x="1668970" y="1009543"/>
                  </a:lnTo>
                  <a:cubicBezTo>
                    <a:pt x="1592263" y="709252"/>
                    <a:pt x="1405700" y="441155"/>
                    <a:pt x="1119632" y="27294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" name="Google Shape;67;p4"/>
            <p:cNvSpPr/>
            <p:nvPr/>
          </p:nvSpPr>
          <p:spPr>
            <a:xfrm>
              <a:off x="7303025" y="2827152"/>
              <a:ext cx="4873992" cy="4030847"/>
            </a:xfrm>
            <a:custGeom>
              <a:avLst/>
              <a:gdLst/>
              <a:ahLst/>
              <a:cxnLst/>
              <a:rect l="l" t="t" r="r" b="b"/>
              <a:pathLst>
                <a:path w="4873992" h="4030847" extrusionOk="0">
                  <a:moveTo>
                    <a:pt x="4331826" y="341498"/>
                  </a:moveTo>
                  <a:cubicBezTo>
                    <a:pt x="3654344" y="-207142"/>
                    <a:pt x="2753470" y="-69665"/>
                    <a:pt x="2111866" y="574606"/>
                  </a:cubicBezTo>
                  <a:cubicBezTo>
                    <a:pt x="1470262" y="1218877"/>
                    <a:pt x="986392" y="2112386"/>
                    <a:pt x="386825" y="2704968"/>
                  </a:cubicBezTo>
                  <a:cubicBezTo>
                    <a:pt x="34718" y="3052948"/>
                    <a:pt x="-71836" y="3556313"/>
                    <a:pt x="46084" y="4030848"/>
                  </a:cubicBezTo>
                  <a:lnTo>
                    <a:pt x="3414822" y="4030848"/>
                  </a:lnTo>
                  <a:cubicBezTo>
                    <a:pt x="3829605" y="3568314"/>
                    <a:pt x="4267373" y="3078348"/>
                    <a:pt x="4565569" y="2561395"/>
                  </a:cubicBezTo>
                  <a:cubicBezTo>
                    <a:pt x="5009625" y="1790504"/>
                    <a:pt x="5009625" y="890074"/>
                    <a:pt x="4331826" y="341498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" name="Google Shape;68;p4"/>
            <p:cNvSpPr/>
            <p:nvPr/>
          </p:nvSpPr>
          <p:spPr>
            <a:xfrm>
              <a:off x="7656470" y="653184"/>
              <a:ext cx="1060400" cy="1021501"/>
            </a:xfrm>
            <a:custGeom>
              <a:avLst/>
              <a:gdLst/>
              <a:ahLst/>
              <a:cxnLst/>
              <a:rect l="l" t="t" r="r" b="b"/>
              <a:pathLst>
                <a:path w="1060400" h="1021501" extrusionOk="0">
                  <a:moveTo>
                    <a:pt x="198035" y="899137"/>
                  </a:moveTo>
                  <a:cubicBezTo>
                    <a:pt x="408474" y="1091859"/>
                    <a:pt x="708258" y="1049568"/>
                    <a:pt x="922507" y="824016"/>
                  </a:cubicBezTo>
                  <a:cubicBezTo>
                    <a:pt x="1136756" y="598464"/>
                    <a:pt x="1093957" y="245595"/>
                    <a:pt x="845354" y="99735"/>
                  </a:cubicBezTo>
                  <a:cubicBezTo>
                    <a:pt x="596751" y="-46124"/>
                    <a:pt x="322939" y="-40917"/>
                    <a:pt x="120883" y="174856"/>
                  </a:cubicBezTo>
                  <a:cubicBezTo>
                    <a:pt x="-81175" y="390629"/>
                    <a:pt x="-12467" y="706351"/>
                    <a:pt x="198035" y="899137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" name="Google Shape;69;p4"/>
            <p:cNvSpPr/>
            <p:nvPr/>
          </p:nvSpPr>
          <p:spPr>
            <a:xfrm>
              <a:off x="609331" y="874531"/>
              <a:ext cx="3566591" cy="3908051"/>
            </a:xfrm>
            <a:custGeom>
              <a:avLst/>
              <a:gdLst/>
              <a:ahLst/>
              <a:cxnLst/>
              <a:rect l="l" t="t" r="r" b="b"/>
              <a:pathLst>
                <a:path w="3566591" h="3908051" extrusionOk="0">
                  <a:moveTo>
                    <a:pt x="3139709" y="272025"/>
                  </a:moveTo>
                  <a:cubicBezTo>
                    <a:pt x="3633929" y="672075"/>
                    <a:pt x="3710193" y="1397436"/>
                    <a:pt x="3309889" y="1891656"/>
                  </a:cubicBezTo>
                  <a:cubicBezTo>
                    <a:pt x="2909585" y="2385877"/>
                    <a:pt x="2381519" y="2920356"/>
                    <a:pt x="2051319" y="3446136"/>
                  </a:cubicBezTo>
                  <a:cubicBezTo>
                    <a:pt x="1721119" y="3971916"/>
                    <a:pt x="877331" y="4076373"/>
                    <a:pt x="431688" y="3616379"/>
                  </a:cubicBezTo>
                  <a:cubicBezTo>
                    <a:pt x="-13955" y="3156385"/>
                    <a:pt x="-185088" y="2548119"/>
                    <a:pt x="261254" y="1996749"/>
                  </a:cubicBezTo>
                  <a:lnTo>
                    <a:pt x="1520014" y="442268"/>
                  </a:lnTo>
                  <a:cubicBezTo>
                    <a:pt x="1958609" y="-99323"/>
                    <a:pt x="2645425" y="-128216"/>
                    <a:pt x="3139709" y="272025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" name="Google Shape;70;p4"/>
            <p:cNvSpPr/>
            <p:nvPr/>
          </p:nvSpPr>
          <p:spPr>
            <a:xfrm>
              <a:off x="3018171" y="451813"/>
              <a:ext cx="6181043" cy="5954359"/>
            </a:xfrm>
            <a:custGeom>
              <a:avLst/>
              <a:gdLst/>
              <a:ahLst/>
              <a:cxnLst/>
              <a:rect l="l" t="t" r="r" b="b"/>
              <a:pathLst>
                <a:path w="6181043" h="5954359" extrusionOk="0">
                  <a:moveTo>
                    <a:pt x="5026581" y="713348"/>
                  </a:moveTo>
                  <a:cubicBezTo>
                    <a:pt x="3799760" y="-410157"/>
                    <a:pt x="2052113" y="-163587"/>
                    <a:pt x="803386" y="1151117"/>
                  </a:cubicBezTo>
                  <a:cubicBezTo>
                    <a:pt x="-445341" y="2465821"/>
                    <a:pt x="-194961" y="4522967"/>
                    <a:pt x="1253220" y="5373042"/>
                  </a:cubicBezTo>
                  <a:cubicBezTo>
                    <a:pt x="2701401" y="6223117"/>
                    <a:pt x="4298173" y="6192954"/>
                    <a:pt x="5476351" y="4935209"/>
                  </a:cubicBezTo>
                  <a:cubicBezTo>
                    <a:pt x="6654530" y="3677465"/>
                    <a:pt x="6253337" y="1836854"/>
                    <a:pt x="5026581" y="713348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" name="Google Shape;71;p4"/>
            <p:cNvSpPr/>
            <p:nvPr/>
          </p:nvSpPr>
          <p:spPr>
            <a:xfrm>
              <a:off x="12700" y="79502"/>
              <a:ext cx="1132669" cy="2211705"/>
            </a:xfrm>
            <a:custGeom>
              <a:avLst/>
              <a:gdLst/>
              <a:ahLst/>
              <a:cxnLst/>
              <a:rect l="l" t="t" r="r" b="b"/>
              <a:pathLst>
                <a:path w="1132669" h="2211705" extrusionOk="0">
                  <a:moveTo>
                    <a:pt x="845566" y="383667"/>
                  </a:moveTo>
                  <a:cubicBezTo>
                    <a:pt x="612775" y="181674"/>
                    <a:pt x="308356" y="33465"/>
                    <a:pt x="0" y="0"/>
                  </a:cubicBezTo>
                  <a:lnTo>
                    <a:pt x="0" y="2211705"/>
                  </a:lnTo>
                  <a:cubicBezTo>
                    <a:pt x="228219" y="2192655"/>
                    <a:pt x="460756" y="2117789"/>
                    <a:pt x="673545" y="2001139"/>
                  </a:cubicBezTo>
                  <a:cubicBezTo>
                    <a:pt x="1218121" y="1702626"/>
                    <a:pt x="1281811" y="762254"/>
                    <a:pt x="845566" y="383667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" name="Google Shape;72;p4"/>
            <p:cNvSpPr/>
            <p:nvPr/>
          </p:nvSpPr>
          <p:spPr>
            <a:xfrm>
              <a:off x="2761319" y="165378"/>
              <a:ext cx="1851377" cy="1857489"/>
            </a:xfrm>
            <a:custGeom>
              <a:avLst/>
              <a:gdLst/>
              <a:ahLst/>
              <a:cxnLst/>
              <a:rect l="l" t="t" r="r" b="b"/>
              <a:pathLst>
                <a:path w="1851377" h="1857489" extrusionOk="0">
                  <a:moveTo>
                    <a:pt x="97958" y="1337857"/>
                  </a:moveTo>
                  <a:cubicBezTo>
                    <a:pt x="327892" y="1813154"/>
                    <a:pt x="864086" y="1982128"/>
                    <a:pt x="1318301" y="1762354"/>
                  </a:cubicBezTo>
                  <a:cubicBezTo>
                    <a:pt x="1772517" y="1542581"/>
                    <a:pt x="2001879" y="934251"/>
                    <a:pt x="1742735" y="542012"/>
                  </a:cubicBezTo>
                  <a:cubicBezTo>
                    <a:pt x="1483592" y="149772"/>
                    <a:pt x="988355" y="-186016"/>
                    <a:pt x="522392" y="117514"/>
                  </a:cubicBezTo>
                  <a:cubicBezTo>
                    <a:pt x="56429" y="421044"/>
                    <a:pt x="-132039" y="862623"/>
                    <a:pt x="97958" y="133785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" name="Google Shape;73;p4"/>
            <p:cNvSpPr/>
            <p:nvPr/>
          </p:nvSpPr>
          <p:spPr>
            <a:xfrm>
              <a:off x="2912568" y="190"/>
              <a:ext cx="385836" cy="296343"/>
            </a:xfrm>
            <a:custGeom>
              <a:avLst/>
              <a:gdLst/>
              <a:ahLst/>
              <a:cxnLst/>
              <a:rect l="l" t="t" r="r" b="b"/>
              <a:pathLst>
                <a:path w="385836" h="296343" extrusionOk="0">
                  <a:moveTo>
                    <a:pt x="20433" y="188151"/>
                  </a:moveTo>
                  <a:cubicBezTo>
                    <a:pt x="68375" y="287147"/>
                    <a:pt x="180072" y="322326"/>
                    <a:pt x="274750" y="276479"/>
                  </a:cubicBezTo>
                  <a:cubicBezTo>
                    <a:pt x="369428" y="230632"/>
                    <a:pt x="417180" y="103950"/>
                    <a:pt x="363205" y="22479"/>
                  </a:cubicBezTo>
                  <a:cubicBezTo>
                    <a:pt x="358189" y="14859"/>
                    <a:pt x="352728" y="7302"/>
                    <a:pt x="346886" y="0"/>
                  </a:cubicBezTo>
                  <a:lnTo>
                    <a:pt x="36625" y="0"/>
                  </a:lnTo>
                  <a:cubicBezTo>
                    <a:pt x="-4269" y="54420"/>
                    <a:pt x="-12714" y="119571"/>
                    <a:pt x="20433" y="18815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" name="Google Shape;74;p4"/>
            <p:cNvSpPr/>
            <p:nvPr/>
          </p:nvSpPr>
          <p:spPr>
            <a:xfrm>
              <a:off x="516378" y="1275650"/>
              <a:ext cx="1262959" cy="1267225"/>
            </a:xfrm>
            <a:custGeom>
              <a:avLst/>
              <a:gdLst/>
              <a:ahLst/>
              <a:cxnLst/>
              <a:rect l="l" t="t" r="r" b="b"/>
              <a:pathLst>
                <a:path w="1262959" h="1267225" extrusionOk="0">
                  <a:moveTo>
                    <a:pt x="1031942" y="1122109"/>
                  </a:moveTo>
                  <a:cubicBezTo>
                    <a:pt x="748033" y="1351979"/>
                    <a:pt x="362461" y="1299909"/>
                    <a:pt x="142942" y="1028447"/>
                  </a:cubicBezTo>
                  <a:cubicBezTo>
                    <a:pt x="-76578" y="756984"/>
                    <a:pt x="-41526" y="308420"/>
                    <a:pt x="236160" y="139447"/>
                  </a:cubicBezTo>
                  <a:cubicBezTo>
                    <a:pt x="513846" y="-29527"/>
                    <a:pt x="922976" y="-94233"/>
                    <a:pt x="1125160" y="233109"/>
                  </a:cubicBezTo>
                  <a:cubicBezTo>
                    <a:pt x="1327344" y="560451"/>
                    <a:pt x="1315851" y="892239"/>
                    <a:pt x="1031942" y="112210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" name="Google Shape;75;p4"/>
            <p:cNvSpPr/>
            <p:nvPr/>
          </p:nvSpPr>
          <p:spPr>
            <a:xfrm>
              <a:off x="2708516" y="6044728"/>
              <a:ext cx="1062500" cy="813525"/>
            </a:xfrm>
            <a:custGeom>
              <a:avLst/>
              <a:gdLst/>
              <a:ahLst/>
              <a:cxnLst/>
              <a:rect l="l" t="t" r="r" b="b"/>
              <a:pathLst>
                <a:path w="1062500" h="813525" extrusionOk="0">
                  <a:moveTo>
                    <a:pt x="906348" y="65178"/>
                  </a:moveTo>
                  <a:cubicBezTo>
                    <a:pt x="729945" y="-96557"/>
                    <a:pt x="379806" y="70702"/>
                    <a:pt x="159080" y="262028"/>
                  </a:cubicBezTo>
                  <a:cubicBezTo>
                    <a:pt x="330" y="399442"/>
                    <a:pt x="-40691" y="627089"/>
                    <a:pt x="40907" y="813525"/>
                  </a:cubicBezTo>
                  <a:lnTo>
                    <a:pt x="1025284" y="813525"/>
                  </a:lnTo>
                  <a:cubicBezTo>
                    <a:pt x="1107326" y="562065"/>
                    <a:pt x="1047572" y="194591"/>
                    <a:pt x="906348" y="6517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" name="Google Shape;76;p4"/>
            <p:cNvSpPr/>
            <p:nvPr/>
          </p:nvSpPr>
          <p:spPr>
            <a:xfrm>
              <a:off x="469633" y="4440872"/>
              <a:ext cx="2073892" cy="1997784"/>
            </a:xfrm>
            <a:custGeom>
              <a:avLst/>
              <a:gdLst/>
              <a:ahLst/>
              <a:cxnLst/>
              <a:rect l="l" t="t" r="r" b="b"/>
              <a:pathLst>
                <a:path w="2073892" h="1997784" extrusionOk="0">
                  <a:moveTo>
                    <a:pt x="387616" y="1758442"/>
                  </a:moveTo>
                  <a:cubicBezTo>
                    <a:pt x="799223" y="2135378"/>
                    <a:pt x="1385582" y="2052701"/>
                    <a:pt x="1804492" y="1611567"/>
                  </a:cubicBezTo>
                  <a:cubicBezTo>
                    <a:pt x="2223402" y="1170432"/>
                    <a:pt x="2139137" y="480377"/>
                    <a:pt x="1653298" y="195072"/>
                  </a:cubicBezTo>
                  <a:cubicBezTo>
                    <a:pt x="1167460" y="-90234"/>
                    <a:pt x="631710" y="-80010"/>
                    <a:pt x="236423" y="342011"/>
                  </a:cubicBezTo>
                  <a:cubicBezTo>
                    <a:pt x="-158865" y="764032"/>
                    <a:pt x="-24308" y="1381506"/>
                    <a:pt x="387616" y="175844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" name="Google Shape;77;p4"/>
            <p:cNvSpPr/>
            <p:nvPr/>
          </p:nvSpPr>
          <p:spPr>
            <a:xfrm>
              <a:off x="9789587" y="3368567"/>
              <a:ext cx="785106" cy="756187"/>
            </a:xfrm>
            <a:custGeom>
              <a:avLst/>
              <a:gdLst/>
              <a:ahLst/>
              <a:cxnLst/>
              <a:rect l="l" t="t" r="r" b="b"/>
              <a:pathLst>
                <a:path w="785106" h="756187" extrusionOk="0">
                  <a:moveTo>
                    <a:pt x="146702" y="665587"/>
                  </a:moveTo>
                  <a:cubicBezTo>
                    <a:pt x="302468" y="808272"/>
                    <a:pt x="524464" y="776967"/>
                    <a:pt x="683023" y="610025"/>
                  </a:cubicBezTo>
                  <a:cubicBezTo>
                    <a:pt x="841582" y="443083"/>
                    <a:pt x="810023" y="181781"/>
                    <a:pt x="625873" y="73831"/>
                  </a:cubicBezTo>
                  <a:cubicBezTo>
                    <a:pt x="441723" y="-34119"/>
                    <a:pt x="239158" y="-30309"/>
                    <a:pt x="89488" y="129393"/>
                  </a:cubicBezTo>
                  <a:cubicBezTo>
                    <a:pt x="-60181" y="289096"/>
                    <a:pt x="-9127" y="522903"/>
                    <a:pt x="146702" y="66558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" name="Google Shape;78;p4"/>
            <p:cNvSpPr/>
            <p:nvPr/>
          </p:nvSpPr>
          <p:spPr>
            <a:xfrm>
              <a:off x="2108312" y="6248280"/>
              <a:ext cx="257887" cy="248311"/>
            </a:xfrm>
            <a:custGeom>
              <a:avLst/>
              <a:gdLst/>
              <a:ahLst/>
              <a:cxnLst/>
              <a:rect l="l" t="t" r="r" b="b"/>
              <a:pathLst>
                <a:path w="257887" h="248311" extrusionOk="0">
                  <a:moveTo>
                    <a:pt x="48275" y="218560"/>
                  </a:moveTo>
                  <a:cubicBezTo>
                    <a:pt x="99456" y="265423"/>
                    <a:pt x="172354" y="255136"/>
                    <a:pt x="224424" y="200272"/>
                  </a:cubicBezTo>
                  <a:cubicBezTo>
                    <a:pt x="276494" y="145408"/>
                    <a:pt x="266017" y="59683"/>
                    <a:pt x="205374" y="24250"/>
                  </a:cubicBezTo>
                  <a:cubicBezTo>
                    <a:pt x="144731" y="-11184"/>
                    <a:pt x="78374" y="-9977"/>
                    <a:pt x="29289" y="42474"/>
                  </a:cubicBezTo>
                  <a:cubicBezTo>
                    <a:pt x="-19797" y="94925"/>
                    <a:pt x="-2906" y="171570"/>
                    <a:pt x="48275" y="21856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" name="Google Shape;79;p4"/>
            <p:cNvSpPr/>
            <p:nvPr/>
          </p:nvSpPr>
          <p:spPr>
            <a:xfrm>
              <a:off x="10283937" y="4153415"/>
              <a:ext cx="257914" cy="248311"/>
            </a:xfrm>
            <a:custGeom>
              <a:avLst/>
              <a:gdLst/>
              <a:ahLst/>
              <a:cxnLst/>
              <a:rect l="l" t="t" r="r" b="b"/>
              <a:pathLst>
                <a:path w="257914" h="248311" extrusionOk="0">
                  <a:moveTo>
                    <a:pt x="48275" y="218559"/>
                  </a:moveTo>
                  <a:cubicBezTo>
                    <a:pt x="99456" y="265422"/>
                    <a:pt x="172290" y="255136"/>
                    <a:pt x="224424" y="200271"/>
                  </a:cubicBezTo>
                  <a:cubicBezTo>
                    <a:pt x="276557" y="145407"/>
                    <a:pt x="266017" y="59682"/>
                    <a:pt x="205374" y="24250"/>
                  </a:cubicBezTo>
                  <a:cubicBezTo>
                    <a:pt x="144732" y="-11184"/>
                    <a:pt x="78374" y="-9977"/>
                    <a:pt x="29288" y="42474"/>
                  </a:cubicBezTo>
                  <a:cubicBezTo>
                    <a:pt x="-19797" y="94925"/>
                    <a:pt x="-2906" y="171696"/>
                    <a:pt x="48275" y="21855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" name="Google Shape;80;p4"/>
            <p:cNvSpPr/>
            <p:nvPr/>
          </p:nvSpPr>
          <p:spPr>
            <a:xfrm>
              <a:off x="2326364" y="6045915"/>
              <a:ext cx="128851" cy="124142"/>
            </a:xfrm>
            <a:custGeom>
              <a:avLst/>
              <a:gdLst/>
              <a:ahLst/>
              <a:cxnLst/>
              <a:rect l="l" t="t" r="r" b="b"/>
              <a:pathLst>
                <a:path w="128851" h="124142" extrusionOk="0">
                  <a:moveTo>
                    <a:pt x="24024" y="109267"/>
                  </a:moveTo>
                  <a:cubicBezTo>
                    <a:pt x="49424" y="132698"/>
                    <a:pt x="86064" y="127555"/>
                    <a:pt x="112099" y="100123"/>
                  </a:cubicBezTo>
                  <a:cubicBezTo>
                    <a:pt x="138134" y="72691"/>
                    <a:pt x="132927" y="29828"/>
                    <a:pt x="102701" y="12112"/>
                  </a:cubicBezTo>
                  <a:cubicBezTo>
                    <a:pt x="72475" y="-5605"/>
                    <a:pt x="39201" y="-4970"/>
                    <a:pt x="14690" y="21256"/>
                  </a:cubicBezTo>
                  <a:cubicBezTo>
                    <a:pt x="-9821" y="47481"/>
                    <a:pt x="-1566" y="85835"/>
                    <a:pt x="24024" y="10926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" name="Google Shape;81;p4"/>
            <p:cNvSpPr/>
            <p:nvPr/>
          </p:nvSpPr>
          <p:spPr>
            <a:xfrm>
              <a:off x="8809147" y="354228"/>
              <a:ext cx="785106" cy="756208"/>
            </a:xfrm>
            <a:custGeom>
              <a:avLst/>
              <a:gdLst/>
              <a:ahLst/>
              <a:cxnLst/>
              <a:rect l="l" t="t" r="r" b="b"/>
              <a:pathLst>
                <a:path w="785106" h="756208" extrusionOk="0">
                  <a:moveTo>
                    <a:pt x="146702" y="665582"/>
                  </a:moveTo>
                  <a:cubicBezTo>
                    <a:pt x="302531" y="808330"/>
                    <a:pt x="524463" y="776961"/>
                    <a:pt x="683022" y="610019"/>
                  </a:cubicBezTo>
                  <a:cubicBezTo>
                    <a:pt x="841583" y="443078"/>
                    <a:pt x="810022" y="181775"/>
                    <a:pt x="625872" y="73825"/>
                  </a:cubicBezTo>
                  <a:cubicBezTo>
                    <a:pt x="441722" y="-34125"/>
                    <a:pt x="239158" y="-30315"/>
                    <a:pt x="89488" y="129451"/>
                  </a:cubicBezTo>
                  <a:cubicBezTo>
                    <a:pt x="-60181" y="289217"/>
                    <a:pt x="-9128" y="522897"/>
                    <a:pt x="146702" y="66558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" name="Google Shape;82;p4"/>
            <p:cNvSpPr/>
            <p:nvPr/>
          </p:nvSpPr>
          <p:spPr>
            <a:xfrm>
              <a:off x="8681831" y="5495170"/>
              <a:ext cx="257914" cy="248311"/>
            </a:xfrm>
            <a:custGeom>
              <a:avLst/>
              <a:gdLst/>
              <a:ahLst/>
              <a:cxnLst/>
              <a:rect l="l" t="t" r="r" b="b"/>
              <a:pathLst>
                <a:path w="257914" h="248311" extrusionOk="0">
                  <a:moveTo>
                    <a:pt x="48275" y="218559"/>
                  </a:moveTo>
                  <a:cubicBezTo>
                    <a:pt x="99456" y="265422"/>
                    <a:pt x="172290" y="255136"/>
                    <a:pt x="224424" y="200271"/>
                  </a:cubicBezTo>
                  <a:cubicBezTo>
                    <a:pt x="276558" y="145408"/>
                    <a:pt x="266017" y="59683"/>
                    <a:pt x="205374" y="24250"/>
                  </a:cubicBezTo>
                  <a:cubicBezTo>
                    <a:pt x="144732" y="-11184"/>
                    <a:pt x="78374" y="-9977"/>
                    <a:pt x="29288" y="42474"/>
                  </a:cubicBezTo>
                  <a:cubicBezTo>
                    <a:pt x="-19797" y="94925"/>
                    <a:pt x="-2906" y="171696"/>
                    <a:pt x="48275" y="218559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" name="Google Shape;83;p4"/>
            <p:cNvSpPr/>
            <p:nvPr/>
          </p:nvSpPr>
          <p:spPr>
            <a:xfrm>
              <a:off x="8851583" y="1132324"/>
              <a:ext cx="248377" cy="257352"/>
            </a:xfrm>
            <a:custGeom>
              <a:avLst/>
              <a:gdLst/>
              <a:ahLst/>
              <a:cxnLst/>
              <a:rect l="l" t="t" r="r" b="b"/>
              <a:pathLst>
                <a:path w="248377" h="257352" extrusionOk="0">
                  <a:moveTo>
                    <a:pt x="15937" y="70746"/>
                  </a:moveTo>
                  <a:cubicBezTo>
                    <a:pt x="-19242" y="130563"/>
                    <a:pt x="5968" y="199715"/>
                    <a:pt x="70420" y="239212"/>
                  </a:cubicBezTo>
                  <a:cubicBezTo>
                    <a:pt x="134872" y="278709"/>
                    <a:pt x="216470" y="250705"/>
                    <a:pt x="238695" y="184284"/>
                  </a:cubicBezTo>
                  <a:cubicBezTo>
                    <a:pt x="260920" y="117863"/>
                    <a:pt x="245744" y="52966"/>
                    <a:pt x="184212" y="15819"/>
                  </a:cubicBezTo>
                  <a:cubicBezTo>
                    <a:pt x="122681" y="-21329"/>
                    <a:pt x="51116" y="10993"/>
                    <a:pt x="15937" y="7074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" name="Google Shape;84;p4"/>
            <p:cNvSpPr/>
            <p:nvPr/>
          </p:nvSpPr>
          <p:spPr>
            <a:xfrm>
              <a:off x="9788952" y="1717573"/>
              <a:ext cx="785106" cy="756220"/>
            </a:xfrm>
            <a:custGeom>
              <a:avLst/>
              <a:gdLst/>
              <a:ahLst/>
              <a:cxnLst/>
              <a:rect l="l" t="t" r="r" b="b"/>
              <a:pathLst>
                <a:path w="785106" h="756220" extrusionOk="0">
                  <a:moveTo>
                    <a:pt x="146702" y="665645"/>
                  </a:moveTo>
                  <a:cubicBezTo>
                    <a:pt x="302467" y="808330"/>
                    <a:pt x="524464" y="776961"/>
                    <a:pt x="683023" y="610019"/>
                  </a:cubicBezTo>
                  <a:cubicBezTo>
                    <a:pt x="841582" y="443078"/>
                    <a:pt x="810023" y="181775"/>
                    <a:pt x="625873" y="73825"/>
                  </a:cubicBezTo>
                  <a:cubicBezTo>
                    <a:pt x="441723" y="-34125"/>
                    <a:pt x="239158" y="-30315"/>
                    <a:pt x="89488" y="129451"/>
                  </a:cubicBezTo>
                  <a:cubicBezTo>
                    <a:pt x="-60181" y="289217"/>
                    <a:pt x="-9127" y="522897"/>
                    <a:pt x="146702" y="66564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" name="Google Shape;85;p4"/>
            <p:cNvSpPr/>
            <p:nvPr/>
          </p:nvSpPr>
          <p:spPr>
            <a:xfrm>
              <a:off x="10280934" y="0"/>
              <a:ext cx="1898365" cy="1929701"/>
            </a:xfrm>
            <a:custGeom>
              <a:avLst/>
              <a:gdLst/>
              <a:ahLst/>
              <a:cxnLst/>
              <a:rect l="l" t="t" r="r" b="b"/>
              <a:pathLst>
                <a:path w="1898365" h="1929701" extrusionOk="0">
                  <a:moveTo>
                    <a:pt x="1898365" y="0"/>
                  </a:moveTo>
                  <a:lnTo>
                    <a:pt x="617888" y="0"/>
                  </a:lnTo>
                  <a:cubicBezTo>
                    <a:pt x="488030" y="176467"/>
                    <a:pt x="358173" y="346012"/>
                    <a:pt x="216759" y="485712"/>
                  </a:cubicBezTo>
                  <a:cubicBezTo>
                    <a:pt x="-119157" y="817690"/>
                    <a:pt x="-56291" y="1402207"/>
                    <a:pt x="347441" y="1729169"/>
                  </a:cubicBezTo>
                  <a:cubicBezTo>
                    <a:pt x="751174" y="2056130"/>
                    <a:pt x="1296068" y="1962531"/>
                    <a:pt x="1590898" y="1598486"/>
                  </a:cubicBezTo>
                  <a:cubicBezTo>
                    <a:pt x="1683862" y="1483741"/>
                    <a:pt x="1789463" y="1365631"/>
                    <a:pt x="1898365" y="124415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" name="Google Shape;86;p4"/>
            <p:cNvSpPr/>
            <p:nvPr/>
          </p:nvSpPr>
          <p:spPr>
            <a:xfrm>
              <a:off x="9903705" y="5110054"/>
              <a:ext cx="2275912" cy="1747945"/>
            </a:xfrm>
            <a:custGeom>
              <a:avLst/>
              <a:gdLst/>
              <a:ahLst/>
              <a:cxnLst/>
              <a:rect l="l" t="t" r="r" b="b"/>
              <a:pathLst>
                <a:path w="2275912" h="1747945" extrusionOk="0">
                  <a:moveTo>
                    <a:pt x="2275595" y="249854"/>
                  </a:moveTo>
                  <a:cubicBezTo>
                    <a:pt x="1605797" y="-125558"/>
                    <a:pt x="873959" y="-100349"/>
                    <a:pt x="331161" y="479089"/>
                  </a:cubicBezTo>
                  <a:cubicBezTo>
                    <a:pt x="-11739" y="845293"/>
                    <a:pt x="-70032" y="1316654"/>
                    <a:pt x="72462" y="1747946"/>
                  </a:cubicBezTo>
                  <a:lnTo>
                    <a:pt x="2275912" y="174794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" name="Google Shape;87;p4"/>
            <p:cNvSpPr/>
            <p:nvPr/>
          </p:nvSpPr>
          <p:spPr>
            <a:xfrm>
              <a:off x="156070" y="2326844"/>
              <a:ext cx="380528" cy="362923"/>
            </a:xfrm>
            <a:custGeom>
              <a:avLst/>
              <a:gdLst/>
              <a:ahLst/>
              <a:cxnLst/>
              <a:rect l="l" t="t" r="r" b="b"/>
              <a:pathLst>
                <a:path w="380528" h="362923" extrusionOk="0">
                  <a:moveTo>
                    <a:pt x="305765" y="327900"/>
                  </a:moveTo>
                  <a:cubicBezTo>
                    <a:pt x="216865" y="376541"/>
                    <a:pt x="107010" y="380795"/>
                    <a:pt x="41795" y="300277"/>
                  </a:cubicBezTo>
                  <a:cubicBezTo>
                    <a:pt x="-23407" y="219702"/>
                    <a:pt x="-10955" y="101528"/>
                    <a:pt x="69608" y="36307"/>
                  </a:cubicBezTo>
                  <a:cubicBezTo>
                    <a:pt x="150190" y="-28971"/>
                    <a:pt x="262331" y="2081"/>
                    <a:pt x="333578" y="63930"/>
                  </a:cubicBezTo>
                  <a:cubicBezTo>
                    <a:pt x="404825" y="125779"/>
                    <a:pt x="394538" y="279259"/>
                    <a:pt x="305765" y="32790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8" name="Google Shape;88;p4"/>
          <p:cNvSpPr txBox="1">
            <a:spLocks noGrp="1"/>
          </p:cNvSpPr>
          <p:nvPr>
            <p:ph type="body" idx="1"/>
          </p:nvPr>
        </p:nvSpPr>
        <p:spPr>
          <a:xfrm>
            <a:off x="2750325" y="2161800"/>
            <a:ext cx="3643500" cy="8199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355600" algn="ctr" rtl="0">
              <a:spcBef>
                <a:spcPts val="600"/>
              </a:spcBef>
              <a:spcAft>
                <a:spcPts val="0"/>
              </a:spcAft>
              <a:buSzPts val="2000"/>
              <a:buChar char="⦁"/>
              <a:defRPr/>
            </a:lvl1pPr>
            <a:lvl2pPr marL="914400" lvl="1" indent="-355600" algn="ctr" rtl="0">
              <a:spcBef>
                <a:spcPts val="0"/>
              </a:spcBef>
              <a:spcAft>
                <a:spcPts val="0"/>
              </a:spcAft>
              <a:buSzPts val="2000"/>
              <a:buChar char="⦁"/>
              <a:defRPr/>
            </a:lvl2pPr>
            <a:lvl3pPr marL="1371600" lvl="2" indent="-355600" algn="ctr" rtl="0">
              <a:spcBef>
                <a:spcPts val="0"/>
              </a:spcBef>
              <a:spcAft>
                <a:spcPts val="0"/>
              </a:spcAft>
              <a:buSzPts val="2000"/>
              <a:buChar char="⦁"/>
              <a:defRPr/>
            </a:lvl3pPr>
            <a:lvl4pPr marL="1828800" lvl="3" indent="-355600" algn="ctr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4pPr>
            <a:lvl5pPr marL="2286000" lvl="4" indent="-355600" algn="ctr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5pPr>
            <a:lvl6pPr marL="2743200" lvl="5" indent="-355600" algn="ctr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6pPr>
            <a:lvl7pPr marL="3200400" lvl="6" indent="-355600" algn="ctr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7pPr>
            <a:lvl8pPr marL="3657600" lvl="7" indent="-355600" algn="ctr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8pPr>
            <a:lvl9pPr marL="4114800" lvl="8" indent="-355600" algn="ctr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9pPr>
          </a:lstStyle>
          <a:p>
            <a:endParaRPr/>
          </a:p>
        </p:txBody>
      </p:sp>
      <p:sp>
        <p:nvSpPr>
          <p:cNvPr id="89" name="Google Shape;89;p4"/>
          <p:cNvSpPr txBox="1"/>
          <p:nvPr/>
        </p:nvSpPr>
        <p:spPr>
          <a:xfrm>
            <a:off x="2279732" y="359940"/>
            <a:ext cx="930000" cy="73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6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“</a:t>
            </a:r>
            <a:endParaRPr sz="9600">
              <a:solidFill>
                <a:schemeClr val="lt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90" name="Google Shape;90;p4"/>
          <p:cNvSpPr txBox="1">
            <a:spLocks noGrp="1"/>
          </p:cNvSpPr>
          <p:nvPr>
            <p:ph type="sldNum" idx="12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_AND_BODY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" name="Google Shape;92;p5"/>
          <p:cNvGrpSpPr/>
          <p:nvPr/>
        </p:nvGrpSpPr>
        <p:grpSpPr>
          <a:xfrm>
            <a:off x="0" y="0"/>
            <a:ext cx="9158630" cy="5151729"/>
            <a:chOff x="0" y="0"/>
            <a:chExt cx="12191999" cy="6857999"/>
          </a:xfrm>
        </p:grpSpPr>
        <p:sp>
          <p:nvSpPr>
            <p:cNvPr id="93" name="Google Shape;93;p5"/>
            <p:cNvSpPr/>
            <p:nvPr/>
          </p:nvSpPr>
          <p:spPr>
            <a:xfrm>
              <a:off x="379256" y="0"/>
              <a:ext cx="3202074" cy="2719638"/>
            </a:xfrm>
            <a:custGeom>
              <a:avLst/>
              <a:gdLst/>
              <a:ahLst/>
              <a:cxnLst/>
              <a:rect l="l" t="t" r="r" b="b"/>
              <a:pathLst>
                <a:path w="3202074" h="2719638" extrusionOk="0">
                  <a:moveTo>
                    <a:pt x="254092" y="1025906"/>
                  </a:moveTo>
                  <a:cubicBezTo>
                    <a:pt x="-139608" y="1415225"/>
                    <a:pt x="-66138" y="2100834"/>
                    <a:pt x="407508" y="2484374"/>
                  </a:cubicBezTo>
                  <a:cubicBezTo>
                    <a:pt x="881155" y="2867914"/>
                    <a:pt x="1520219" y="2758186"/>
                    <a:pt x="1865976" y="2331212"/>
                  </a:cubicBezTo>
                  <a:cubicBezTo>
                    <a:pt x="2211734" y="1904238"/>
                    <a:pt x="2707415" y="1438021"/>
                    <a:pt x="2999388" y="931545"/>
                  </a:cubicBezTo>
                  <a:cubicBezTo>
                    <a:pt x="3173886" y="628650"/>
                    <a:pt x="3243927" y="295910"/>
                    <a:pt x="3177125" y="0"/>
                  </a:cubicBezTo>
                  <a:lnTo>
                    <a:pt x="1063527" y="0"/>
                  </a:lnTo>
                  <a:cubicBezTo>
                    <a:pt x="787810" y="353759"/>
                    <a:pt x="541112" y="742252"/>
                    <a:pt x="254092" y="1025906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" name="Google Shape;94;p5"/>
            <p:cNvSpPr/>
            <p:nvPr/>
          </p:nvSpPr>
          <p:spPr>
            <a:xfrm>
              <a:off x="5098126" y="509973"/>
              <a:ext cx="5085005" cy="4898812"/>
            </a:xfrm>
            <a:custGeom>
              <a:avLst/>
              <a:gdLst/>
              <a:ahLst/>
              <a:cxnLst/>
              <a:rect l="l" t="t" r="r" b="b"/>
              <a:pathLst>
                <a:path w="5085005" h="4898812" extrusionOk="0">
                  <a:moveTo>
                    <a:pt x="949804" y="4311899"/>
                  </a:moveTo>
                  <a:cubicBezTo>
                    <a:pt x="1959010" y="5236142"/>
                    <a:pt x="3396777" y="5033577"/>
                    <a:pt x="4424080" y="3951727"/>
                  </a:cubicBezTo>
                  <a:cubicBezTo>
                    <a:pt x="5451383" y="2869878"/>
                    <a:pt x="5245389" y="1177920"/>
                    <a:pt x="4054002" y="478277"/>
                  </a:cubicBezTo>
                  <a:cubicBezTo>
                    <a:pt x="2862615" y="-221366"/>
                    <a:pt x="1548991" y="-196030"/>
                    <a:pt x="579727" y="838639"/>
                  </a:cubicBezTo>
                  <a:cubicBezTo>
                    <a:pt x="-389538" y="1873308"/>
                    <a:pt x="-59465" y="3387593"/>
                    <a:pt x="949804" y="431189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" name="Google Shape;95;p5"/>
            <p:cNvSpPr/>
            <p:nvPr/>
          </p:nvSpPr>
          <p:spPr>
            <a:xfrm>
              <a:off x="10580560" y="0"/>
              <a:ext cx="1611439" cy="1077905"/>
            </a:xfrm>
            <a:custGeom>
              <a:avLst/>
              <a:gdLst/>
              <a:ahLst/>
              <a:cxnLst/>
              <a:rect l="l" t="t" r="r" b="b"/>
              <a:pathLst>
                <a:path w="1611439" h="1077905" extrusionOk="0">
                  <a:moveTo>
                    <a:pt x="1611440" y="0"/>
                  </a:moveTo>
                  <a:lnTo>
                    <a:pt x="0" y="0"/>
                  </a:lnTo>
                  <a:cubicBezTo>
                    <a:pt x="8699" y="348361"/>
                    <a:pt x="162560" y="700405"/>
                    <a:pt x="458660" y="862711"/>
                  </a:cubicBezTo>
                  <a:cubicBezTo>
                    <a:pt x="825373" y="1063752"/>
                    <a:pt x="1250759" y="1141349"/>
                    <a:pt x="1611440" y="1020127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" name="Google Shape;96;p5"/>
            <p:cNvSpPr/>
            <p:nvPr/>
          </p:nvSpPr>
          <p:spPr>
            <a:xfrm>
              <a:off x="8893492" y="3876233"/>
              <a:ext cx="3298507" cy="2981766"/>
            </a:xfrm>
            <a:custGeom>
              <a:avLst/>
              <a:gdLst/>
              <a:ahLst/>
              <a:cxnLst/>
              <a:rect l="l" t="t" r="r" b="b"/>
              <a:pathLst>
                <a:path w="3298507" h="2981766" extrusionOk="0">
                  <a:moveTo>
                    <a:pt x="3298507" y="2981767"/>
                  </a:moveTo>
                  <a:lnTo>
                    <a:pt x="3298507" y="2410"/>
                  </a:lnTo>
                  <a:cubicBezTo>
                    <a:pt x="2821559" y="-24831"/>
                    <a:pt x="2330894" y="179639"/>
                    <a:pt x="1937702" y="574545"/>
                  </a:cubicBezTo>
                  <a:cubicBezTo>
                    <a:pt x="1296352" y="1218816"/>
                    <a:pt x="812228" y="2112389"/>
                    <a:pt x="212471" y="2704971"/>
                  </a:cubicBezTo>
                  <a:cubicBezTo>
                    <a:pt x="129286" y="2787076"/>
                    <a:pt x="57785" y="2880167"/>
                    <a:pt x="0" y="2981767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" name="Google Shape;97;p5"/>
            <p:cNvSpPr/>
            <p:nvPr/>
          </p:nvSpPr>
          <p:spPr>
            <a:xfrm>
              <a:off x="9946085" y="184703"/>
              <a:ext cx="1262894" cy="1267301"/>
            </a:xfrm>
            <a:custGeom>
              <a:avLst/>
              <a:gdLst/>
              <a:ahLst/>
              <a:cxnLst/>
              <a:rect l="l" t="t" r="r" b="b"/>
              <a:pathLst>
                <a:path w="1262894" h="1267301" extrusionOk="0">
                  <a:moveTo>
                    <a:pt x="231059" y="1122190"/>
                  </a:moveTo>
                  <a:cubicBezTo>
                    <a:pt x="514968" y="1352060"/>
                    <a:pt x="900540" y="1299990"/>
                    <a:pt x="1120059" y="1028464"/>
                  </a:cubicBezTo>
                  <a:cubicBezTo>
                    <a:pt x="1339579" y="756938"/>
                    <a:pt x="1304209" y="308501"/>
                    <a:pt x="1026778" y="139464"/>
                  </a:cubicBezTo>
                  <a:cubicBezTo>
                    <a:pt x="749346" y="-29573"/>
                    <a:pt x="340025" y="-94216"/>
                    <a:pt x="137778" y="233190"/>
                  </a:cubicBezTo>
                  <a:cubicBezTo>
                    <a:pt x="-64469" y="560596"/>
                    <a:pt x="-52785" y="892256"/>
                    <a:pt x="231059" y="112219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" name="Google Shape;98;p5"/>
            <p:cNvSpPr/>
            <p:nvPr/>
          </p:nvSpPr>
          <p:spPr>
            <a:xfrm>
              <a:off x="8154070" y="6110888"/>
              <a:ext cx="1059589" cy="746920"/>
            </a:xfrm>
            <a:custGeom>
              <a:avLst/>
              <a:gdLst/>
              <a:ahLst/>
              <a:cxnLst/>
              <a:rect l="l" t="t" r="r" b="b"/>
              <a:pathLst>
                <a:path w="1059589" h="746920" extrusionOk="0">
                  <a:moveTo>
                    <a:pt x="842483" y="112937"/>
                  </a:moveTo>
                  <a:cubicBezTo>
                    <a:pt x="583974" y="-58513"/>
                    <a:pt x="284889" y="-36034"/>
                    <a:pt x="102390" y="189137"/>
                  </a:cubicBezTo>
                  <a:cubicBezTo>
                    <a:pt x="-2067" y="318105"/>
                    <a:pt x="-19911" y="546705"/>
                    <a:pt x="18824" y="746921"/>
                  </a:cubicBezTo>
                  <a:lnTo>
                    <a:pt x="1001804" y="746921"/>
                  </a:lnTo>
                  <a:cubicBezTo>
                    <a:pt x="1115596" y="539784"/>
                    <a:pt x="1060732" y="257463"/>
                    <a:pt x="842483" y="11293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" name="Google Shape;99;p5"/>
            <p:cNvSpPr/>
            <p:nvPr/>
          </p:nvSpPr>
          <p:spPr>
            <a:xfrm>
              <a:off x="11021808" y="3814317"/>
              <a:ext cx="785039" cy="756266"/>
            </a:xfrm>
            <a:custGeom>
              <a:avLst/>
              <a:gdLst/>
              <a:ahLst/>
              <a:cxnLst/>
              <a:rect l="l" t="t" r="r" b="b"/>
              <a:pathLst>
                <a:path w="785039" h="756266" extrusionOk="0">
                  <a:moveTo>
                    <a:pt x="146635" y="665672"/>
                  </a:moveTo>
                  <a:cubicBezTo>
                    <a:pt x="302400" y="808356"/>
                    <a:pt x="524396" y="777050"/>
                    <a:pt x="682956" y="610046"/>
                  </a:cubicBezTo>
                  <a:cubicBezTo>
                    <a:pt x="841515" y="443041"/>
                    <a:pt x="809956" y="181865"/>
                    <a:pt x="625806" y="73851"/>
                  </a:cubicBezTo>
                  <a:cubicBezTo>
                    <a:pt x="441656" y="-34162"/>
                    <a:pt x="239091" y="-30289"/>
                    <a:pt x="89485" y="129478"/>
                  </a:cubicBezTo>
                  <a:cubicBezTo>
                    <a:pt x="-60121" y="289243"/>
                    <a:pt x="-9194" y="522733"/>
                    <a:pt x="146635" y="66567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" name="Google Shape;100;p5"/>
            <p:cNvSpPr/>
            <p:nvPr/>
          </p:nvSpPr>
          <p:spPr>
            <a:xfrm>
              <a:off x="11515984" y="4599211"/>
              <a:ext cx="257951" cy="248290"/>
            </a:xfrm>
            <a:custGeom>
              <a:avLst/>
              <a:gdLst/>
              <a:ahLst/>
              <a:cxnLst/>
              <a:rect l="l" t="t" r="r" b="b"/>
              <a:pathLst>
                <a:path w="257951" h="248290" extrusionOk="0">
                  <a:moveTo>
                    <a:pt x="48382" y="218533"/>
                  </a:moveTo>
                  <a:cubicBezTo>
                    <a:pt x="99182" y="265396"/>
                    <a:pt x="172397" y="255109"/>
                    <a:pt x="224468" y="200309"/>
                  </a:cubicBezTo>
                  <a:cubicBezTo>
                    <a:pt x="276537" y="145508"/>
                    <a:pt x="266123" y="59656"/>
                    <a:pt x="205418" y="24223"/>
                  </a:cubicBezTo>
                  <a:cubicBezTo>
                    <a:pt x="144711" y="-11210"/>
                    <a:pt x="78418" y="-9940"/>
                    <a:pt x="29269" y="42511"/>
                  </a:cubicBezTo>
                  <a:cubicBezTo>
                    <a:pt x="-19880" y="94962"/>
                    <a:pt x="-2799" y="171670"/>
                    <a:pt x="48382" y="21853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" name="Google Shape;101;p5"/>
            <p:cNvSpPr/>
            <p:nvPr/>
          </p:nvSpPr>
          <p:spPr>
            <a:xfrm>
              <a:off x="9279368" y="1460372"/>
              <a:ext cx="785039" cy="756266"/>
            </a:xfrm>
            <a:custGeom>
              <a:avLst/>
              <a:gdLst/>
              <a:ahLst/>
              <a:cxnLst/>
              <a:rect l="l" t="t" r="r" b="b"/>
              <a:pathLst>
                <a:path w="785039" h="756266" extrusionOk="0">
                  <a:moveTo>
                    <a:pt x="146635" y="665671"/>
                  </a:moveTo>
                  <a:cubicBezTo>
                    <a:pt x="302400" y="808356"/>
                    <a:pt x="524396" y="777050"/>
                    <a:pt x="682956" y="610045"/>
                  </a:cubicBezTo>
                  <a:cubicBezTo>
                    <a:pt x="841515" y="443040"/>
                    <a:pt x="809956" y="181865"/>
                    <a:pt x="625806" y="73851"/>
                  </a:cubicBezTo>
                  <a:cubicBezTo>
                    <a:pt x="441656" y="-34162"/>
                    <a:pt x="239091" y="-30289"/>
                    <a:pt x="89485" y="129477"/>
                  </a:cubicBezTo>
                  <a:cubicBezTo>
                    <a:pt x="-60121" y="289243"/>
                    <a:pt x="-9194" y="522987"/>
                    <a:pt x="146635" y="66567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" name="Google Shape;102;p5"/>
            <p:cNvSpPr/>
            <p:nvPr/>
          </p:nvSpPr>
          <p:spPr>
            <a:xfrm>
              <a:off x="10904678" y="5496467"/>
              <a:ext cx="257778" cy="248289"/>
            </a:xfrm>
            <a:custGeom>
              <a:avLst/>
              <a:gdLst/>
              <a:ahLst/>
              <a:cxnLst/>
              <a:rect l="l" t="t" r="r" b="b"/>
              <a:pathLst>
                <a:path w="257778" h="248289" extrusionOk="0">
                  <a:moveTo>
                    <a:pt x="48182" y="218533"/>
                  </a:moveTo>
                  <a:cubicBezTo>
                    <a:pt x="99300" y="265396"/>
                    <a:pt x="172198" y="255109"/>
                    <a:pt x="224267" y="200309"/>
                  </a:cubicBezTo>
                  <a:cubicBezTo>
                    <a:pt x="276338" y="145508"/>
                    <a:pt x="265924" y="59656"/>
                    <a:pt x="205535" y="24223"/>
                  </a:cubicBezTo>
                  <a:cubicBezTo>
                    <a:pt x="145147" y="-11210"/>
                    <a:pt x="78535" y="-9940"/>
                    <a:pt x="29386" y="42511"/>
                  </a:cubicBezTo>
                  <a:cubicBezTo>
                    <a:pt x="-19763" y="94962"/>
                    <a:pt x="-2999" y="171670"/>
                    <a:pt x="48182" y="2185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" name="Google Shape;103;p5"/>
            <p:cNvSpPr/>
            <p:nvPr/>
          </p:nvSpPr>
          <p:spPr>
            <a:xfrm>
              <a:off x="9321695" y="2238468"/>
              <a:ext cx="248447" cy="257470"/>
            </a:xfrm>
            <a:custGeom>
              <a:avLst/>
              <a:gdLst/>
              <a:ahLst/>
              <a:cxnLst/>
              <a:rect l="l" t="t" r="r" b="b"/>
              <a:pathLst>
                <a:path w="248447" h="257470" extrusionOk="0">
                  <a:moveTo>
                    <a:pt x="15980" y="70836"/>
                  </a:moveTo>
                  <a:cubicBezTo>
                    <a:pt x="-19263" y="130589"/>
                    <a:pt x="5947" y="199741"/>
                    <a:pt x="70399" y="239301"/>
                  </a:cubicBezTo>
                  <a:cubicBezTo>
                    <a:pt x="134852" y="278862"/>
                    <a:pt x="216449" y="250795"/>
                    <a:pt x="238737" y="184374"/>
                  </a:cubicBezTo>
                  <a:cubicBezTo>
                    <a:pt x="261026" y="117953"/>
                    <a:pt x="245786" y="53056"/>
                    <a:pt x="184255" y="15845"/>
                  </a:cubicBezTo>
                  <a:cubicBezTo>
                    <a:pt x="122724" y="-21366"/>
                    <a:pt x="50905" y="11019"/>
                    <a:pt x="15980" y="7083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" name="Google Shape;104;p5"/>
            <p:cNvSpPr/>
            <p:nvPr/>
          </p:nvSpPr>
          <p:spPr>
            <a:xfrm>
              <a:off x="11713296" y="1528436"/>
              <a:ext cx="478703" cy="756067"/>
            </a:xfrm>
            <a:custGeom>
              <a:avLst/>
              <a:gdLst/>
              <a:ahLst/>
              <a:cxnLst/>
              <a:rect l="l" t="t" r="r" b="b"/>
              <a:pathLst>
                <a:path w="478703" h="756067" extrusionOk="0">
                  <a:moveTo>
                    <a:pt x="478703" y="12772"/>
                  </a:moveTo>
                  <a:cubicBezTo>
                    <a:pt x="339003" y="-21391"/>
                    <a:pt x="199938" y="11502"/>
                    <a:pt x="89512" y="129358"/>
                  </a:cubicBezTo>
                  <a:cubicBezTo>
                    <a:pt x="-60158" y="289124"/>
                    <a:pt x="-9167" y="523058"/>
                    <a:pt x="146662" y="665552"/>
                  </a:cubicBezTo>
                  <a:cubicBezTo>
                    <a:pt x="242357" y="753245"/>
                    <a:pt x="363070" y="775089"/>
                    <a:pt x="478703" y="74029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" name="Google Shape;105;p5"/>
            <p:cNvSpPr/>
            <p:nvPr/>
          </p:nvSpPr>
          <p:spPr>
            <a:xfrm>
              <a:off x="0" y="5745251"/>
              <a:ext cx="2832735" cy="1112748"/>
            </a:xfrm>
            <a:custGeom>
              <a:avLst/>
              <a:gdLst/>
              <a:ahLst/>
              <a:cxnLst/>
              <a:rect l="l" t="t" r="r" b="b"/>
              <a:pathLst>
                <a:path w="2832735" h="1112748" extrusionOk="0">
                  <a:moveTo>
                    <a:pt x="2251456" y="335127"/>
                  </a:moveTo>
                  <a:cubicBezTo>
                    <a:pt x="1482090" y="-174079"/>
                    <a:pt x="591122" y="-107277"/>
                    <a:pt x="46863" y="564807"/>
                  </a:cubicBezTo>
                  <a:cubicBezTo>
                    <a:pt x="30607" y="584873"/>
                    <a:pt x="14986" y="605320"/>
                    <a:pt x="0" y="626085"/>
                  </a:cubicBezTo>
                  <a:lnTo>
                    <a:pt x="0" y="1112749"/>
                  </a:lnTo>
                  <a:lnTo>
                    <a:pt x="2832735" y="1112749"/>
                  </a:lnTo>
                  <a:cubicBezTo>
                    <a:pt x="2735720" y="793598"/>
                    <a:pt x="2530069" y="518509"/>
                    <a:pt x="2251456" y="335127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" name="Google Shape;106;p5"/>
            <p:cNvSpPr/>
            <p:nvPr/>
          </p:nvSpPr>
          <p:spPr>
            <a:xfrm>
              <a:off x="8998247" y="2197363"/>
              <a:ext cx="2807421" cy="3042981"/>
            </a:xfrm>
            <a:custGeom>
              <a:avLst/>
              <a:gdLst/>
              <a:ahLst/>
              <a:cxnLst/>
              <a:rect l="l" t="t" r="r" b="b"/>
              <a:pathLst>
                <a:path w="2807421" h="3042981" extrusionOk="0">
                  <a:moveTo>
                    <a:pt x="2495253" y="196586"/>
                  </a:moveTo>
                  <a:cubicBezTo>
                    <a:pt x="2885460" y="512562"/>
                    <a:pt x="2885651" y="1031167"/>
                    <a:pt x="2629619" y="1475222"/>
                  </a:cubicBezTo>
                  <a:cubicBezTo>
                    <a:pt x="2373587" y="1919278"/>
                    <a:pt x="1939057" y="2328027"/>
                    <a:pt x="1635908" y="2702360"/>
                  </a:cubicBezTo>
                  <a:cubicBezTo>
                    <a:pt x="1332759" y="3076692"/>
                    <a:pt x="772308" y="3173022"/>
                    <a:pt x="357272" y="2836789"/>
                  </a:cubicBezTo>
                  <a:cubicBezTo>
                    <a:pt x="-57765" y="2500557"/>
                    <a:pt x="-122598" y="1899529"/>
                    <a:pt x="222842" y="1558153"/>
                  </a:cubicBezTo>
                  <a:cubicBezTo>
                    <a:pt x="568282" y="1216777"/>
                    <a:pt x="847047" y="702110"/>
                    <a:pt x="1216617" y="330952"/>
                  </a:cubicBezTo>
                  <a:cubicBezTo>
                    <a:pt x="1586187" y="-40205"/>
                    <a:pt x="2104792" y="-119199"/>
                    <a:pt x="2495253" y="19658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" name="Google Shape;107;p5"/>
            <p:cNvSpPr/>
            <p:nvPr/>
          </p:nvSpPr>
          <p:spPr>
            <a:xfrm>
              <a:off x="0" y="5372101"/>
              <a:ext cx="999118" cy="1485898"/>
            </a:xfrm>
            <a:custGeom>
              <a:avLst/>
              <a:gdLst/>
              <a:ahLst/>
              <a:cxnLst/>
              <a:rect l="l" t="t" r="r" b="b"/>
              <a:pathLst>
                <a:path w="999118" h="1485898" extrusionOk="0">
                  <a:moveTo>
                    <a:pt x="644716" y="164463"/>
                  </a:moveTo>
                  <a:cubicBezTo>
                    <a:pt x="433642" y="40511"/>
                    <a:pt x="211455" y="-17274"/>
                    <a:pt x="0" y="4507"/>
                  </a:cubicBezTo>
                  <a:lnTo>
                    <a:pt x="0" y="1485898"/>
                  </a:lnTo>
                  <a:lnTo>
                    <a:pt x="630682" y="1485898"/>
                  </a:lnTo>
                  <a:cubicBezTo>
                    <a:pt x="681057" y="1447354"/>
                    <a:pt x="728301" y="1404872"/>
                    <a:pt x="771970" y="1358898"/>
                  </a:cubicBezTo>
                  <a:cubicBezTo>
                    <a:pt x="1125157" y="986788"/>
                    <a:pt x="1054100" y="404938"/>
                    <a:pt x="644716" y="164463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" name="Google Shape;108;p5"/>
            <p:cNvSpPr/>
            <p:nvPr/>
          </p:nvSpPr>
          <p:spPr>
            <a:xfrm>
              <a:off x="2321033" y="6438530"/>
              <a:ext cx="755520" cy="419469"/>
            </a:xfrm>
            <a:custGeom>
              <a:avLst/>
              <a:gdLst/>
              <a:ahLst/>
              <a:cxnLst/>
              <a:rect l="l" t="t" r="r" b="b"/>
              <a:pathLst>
                <a:path w="755520" h="419469" extrusionOk="0">
                  <a:moveTo>
                    <a:pt x="478491" y="6275"/>
                  </a:moveTo>
                  <a:cubicBezTo>
                    <a:pt x="284181" y="-21665"/>
                    <a:pt x="41865" y="39803"/>
                    <a:pt x="7321" y="269546"/>
                  </a:cubicBezTo>
                  <a:cubicBezTo>
                    <a:pt x="-509" y="319139"/>
                    <a:pt x="-2065" y="369495"/>
                    <a:pt x="2685" y="419469"/>
                  </a:cubicBezTo>
                  <a:lnTo>
                    <a:pt x="753001" y="419469"/>
                  </a:lnTo>
                  <a:cubicBezTo>
                    <a:pt x="774655" y="231319"/>
                    <a:pt x="654513" y="31611"/>
                    <a:pt x="478491" y="627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" name="Google Shape;109;p5"/>
            <p:cNvSpPr/>
            <p:nvPr/>
          </p:nvSpPr>
          <p:spPr>
            <a:xfrm>
              <a:off x="3060002" y="6367255"/>
              <a:ext cx="248016" cy="257519"/>
            </a:xfrm>
            <a:custGeom>
              <a:avLst/>
              <a:gdLst/>
              <a:ahLst/>
              <a:cxnLst/>
              <a:rect l="l" t="t" r="r" b="b"/>
              <a:pathLst>
                <a:path w="248016" h="257519" extrusionOk="0">
                  <a:moveTo>
                    <a:pt x="34797" y="41482"/>
                  </a:moveTo>
                  <a:cubicBezTo>
                    <a:pt x="-15305" y="89424"/>
                    <a:pt x="-9653" y="162830"/>
                    <a:pt x="41147" y="218393"/>
                  </a:cubicBezTo>
                  <a:cubicBezTo>
                    <a:pt x="91947" y="273955"/>
                    <a:pt x="178624" y="269193"/>
                    <a:pt x="218057" y="211408"/>
                  </a:cubicBezTo>
                  <a:cubicBezTo>
                    <a:pt x="257491" y="153623"/>
                    <a:pt x="260603" y="87011"/>
                    <a:pt x="211707" y="34497"/>
                  </a:cubicBezTo>
                  <a:cubicBezTo>
                    <a:pt x="162813" y="-18017"/>
                    <a:pt x="84962" y="-6460"/>
                    <a:pt x="34797" y="4148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" name="Google Shape;110;p5"/>
            <p:cNvSpPr/>
            <p:nvPr/>
          </p:nvSpPr>
          <p:spPr>
            <a:xfrm>
              <a:off x="1335624" y="5499047"/>
              <a:ext cx="653692" cy="629771"/>
            </a:xfrm>
            <a:custGeom>
              <a:avLst/>
              <a:gdLst/>
              <a:ahLst/>
              <a:cxnLst/>
              <a:rect l="l" t="t" r="r" b="b"/>
              <a:pathLst>
                <a:path w="653692" h="629771" extrusionOk="0">
                  <a:moveTo>
                    <a:pt x="122081" y="554344"/>
                  </a:moveTo>
                  <a:cubicBezTo>
                    <a:pt x="251875" y="673152"/>
                    <a:pt x="436660" y="647054"/>
                    <a:pt x="568740" y="508052"/>
                  </a:cubicBezTo>
                  <a:cubicBezTo>
                    <a:pt x="700821" y="369051"/>
                    <a:pt x="674277" y="151436"/>
                    <a:pt x="521115" y="61520"/>
                  </a:cubicBezTo>
                  <a:cubicBezTo>
                    <a:pt x="367953" y="-28396"/>
                    <a:pt x="199107" y="-25348"/>
                    <a:pt x="74520" y="108002"/>
                  </a:cubicBezTo>
                  <a:cubicBezTo>
                    <a:pt x="-50067" y="241352"/>
                    <a:pt x="-7649" y="435535"/>
                    <a:pt x="122081" y="55434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" name="Google Shape;111;p5"/>
            <p:cNvSpPr/>
            <p:nvPr/>
          </p:nvSpPr>
          <p:spPr>
            <a:xfrm>
              <a:off x="1848308" y="6135276"/>
              <a:ext cx="257880" cy="248289"/>
            </a:xfrm>
            <a:custGeom>
              <a:avLst/>
              <a:gdLst/>
              <a:ahLst/>
              <a:cxnLst/>
              <a:rect l="l" t="t" r="r" b="b"/>
              <a:pathLst>
                <a:path w="257880" h="248289" extrusionOk="0">
                  <a:moveTo>
                    <a:pt x="48182" y="218533"/>
                  </a:moveTo>
                  <a:cubicBezTo>
                    <a:pt x="99363" y="265396"/>
                    <a:pt x="172198" y="255109"/>
                    <a:pt x="224268" y="200309"/>
                  </a:cubicBezTo>
                  <a:cubicBezTo>
                    <a:pt x="276338" y="145508"/>
                    <a:pt x="266241" y="59656"/>
                    <a:pt x="205535" y="24223"/>
                  </a:cubicBezTo>
                  <a:cubicBezTo>
                    <a:pt x="144829" y="-11210"/>
                    <a:pt x="78535" y="-9940"/>
                    <a:pt x="29386" y="42511"/>
                  </a:cubicBezTo>
                  <a:cubicBezTo>
                    <a:pt x="-19763" y="94962"/>
                    <a:pt x="-2999" y="171670"/>
                    <a:pt x="48182" y="21853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" name="Google Shape;112;p5"/>
            <p:cNvSpPr/>
            <p:nvPr/>
          </p:nvSpPr>
          <p:spPr>
            <a:xfrm>
              <a:off x="2066201" y="5932859"/>
              <a:ext cx="128918" cy="124173"/>
            </a:xfrm>
            <a:custGeom>
              <a:avLst/>
              <a:gdLst/>
              <a:ahLst/>
              <a:cxnLst/>
              <a:rect l="l" t="t" r="r" b="b"/>
              <a:pathLst>
                <a:path w="128918" h="124173" extrusionOk="0">
                  <a:moveTo>
                    <a:pt x="24091" y="109293"/>
                  </a:moveTo>
                  <a:cubicBezTo>
                    <a:pt x="49491" y="132724"/>
                    <a:pt x="86131" y="127581"/>
                    <a:pt x="112166" y="100212"/>
                  </a:cubicBezTo>
                  <a:cubicBezTo>
                    <a:pt x="138201" y="72844"/>
                    <a:pt x="132994" y="29918"/>
                    <a:pt x="102768" y="12138"/>
                  </a:cubicBezTo>
                  <a:cubicBezTo>
                    <a:pt x="72542" y="-5642"/>
                    <a:pt x="39268" y="-4944"/>
                    <a:pt x="14693" y="21282"/>
                  </a:cubicBezTo>
                  <a:cubicBezTo>
                    <a:pt x="-9881" y="47507"/>
                    <a:pt x="-1499" y="85925"/>
                    <a:pt x="24091" y="10929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" name="Google Shape;113;p5"/>
            <p:cNvSpPr/>
            <p:nvPr/>
          </p:nvSpPr>
          <p:spPr>
            <a:xfrm>
              <a:off x="11135868" y="5596064"/>
              <a:ext cx="1056131" cy="1261935"/>
            </a:xfrm>
            <a:custGeom>
              <a:avLst/>
              <a:gdLst/>
              <a:ahLst/>
              <a:cxnLst/>
              <a:rect l="l" t="t" r="r" b="b"/>
              <a:pathLst>
                <a:path w="1056131" h="1261935" extrusionOk="0">
                  <a:moveTo>
                    <a:pt x="1056132" y="0"/>
                  </a:moveTo>
                  <a:cubicBezTo>
                    <a:pt x="794956" y="64389"/>
                    <a:pt x="548132" y="207391"/>
                    <a:pt x="331152" y="438848"/>
                  </a:cubicBezTo>
                  <a:cubicBezTo>
                    <a:pt x="104139" y="681228"/>
                    <a:pt x="2032" y="969835"/>
                    <a:pt x="0" y="1261935"/>
                  </a:cubicBezTo>
                  <a:lnTo>
                    <a:pt x="1056132" y="1261935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4" name="Google Shape;114;p5"/>
            <p:cNvSpPr/>
            <p:nvPr/>
          </p:nvSpPr>
          <p:spPr>
            <a:xfrm>
              <a:off x="11188871" y="1108964"/>
              <a:ext cx="380597" cy="362910"/>
            </a:xfrm>
            <a:custGeom>
              <a:avLst/>
              <a:gdLst/>
              <a:ahLst/>
              <a:cxnLst/>
              <a:rect l="l" t="t" r="r" b="b"/>
              <a:pathLst>
                <a:path w="380597" h="362910" extrusionOk="0">
                  <a:moveTo>
                    <a:pt x="74822" y="327914"/>
                  </a:moveTo>
                  <a:cubicBezTo>
                    <a:pt x="163722" y="376555"/>
                    <a:pt x="273577" y="380746"/>
                    <a:pt x="338792" y="300228"/>
                  </a:cubicBezTo>
                  <a:cubicBezTo>
                    <a:pt x="404006" y="219653"/>
                    <a:pt x="391560" y="101479"/>
                    <a:pt x="310979" y="36258"/>
                  </a:cubicBezTo>
                  <a:cubicBezTo>
                    <a:pt x="230397" y="-28956"/>
                    <a:pt x="118193" y="2095"/>
                    <a:pt x="46946" y="63944"/>
                  </a:cubicBezTo>
                  <a:cubicBezTo>
                    <a:pt x="-24302" y="125793"/>
                    <a:pt x="-14015" y="279273"/>
                    <a:pt x="74822" y="327914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" name="Google Shape;115;p5"/>
            <p:cNvSpPr/>
            <p:nvPr/>
          </p:nvSpPr>
          <p:spPr>
            <a:xfrm>
              <a:off x="9658908" y="241897"/>
              <a:ext cx="230618" cy="219842"/>
            </a:xfrm>
            <a:custGeom>
              <a:avLst/>
              <a:gdLst/>
              <a:ahLst/>
              <a:cxnLst/>
              <a:rect l="l" t="t" r="r" b="b"/>
              <a:pathLst>
                <a:path w="230618" h="219842" extrusionOk="0">
                  <a:moveTo>
                    <a:pt x="45289" y="198729"/>
                  </a:moveTo>
                  <a:cubicBezTo>
                    <a:pt x="99136" y="228193"/>
                    <a:pt x="165939" y="230479"/>
                    <a:pt x="205309" y="181965"/>
                  </a:cubicBezTo>
                  <a:cubicBezTo>
                    <a:pt x="244806" y="133135"/>
                    <a:pt x="237249" y="61524"/>
                    <a:pt x="188418" y="22016"/>
                  </a:cubicBezTo>
                  <a:cubicBezTo>
                    <a:pt x="188418" y="22014"/>
                    <a:pt x="188418" y="22011"/>
                    <a:pt x="188418" y="22008"/>
                  </a:cubicBezTo>
                  <a:cubicBezTo>
                    <a:pt x="139586" y="-17552"/>
                    <a:pt x="71641" y="1244"/>
                    <a:pt x="28461" y="38772"/>
                  </a:cubicBezTo>
                  <a:cubicBezTo>
                    <a:pt x="-14719" y="76301"/>
                    <a:pt x="-8496" y="169265"/>
                    <a:pt x="45289" y="19872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6" name="Google Shape;116;p5"/>
          <p:cNvSpPr txBox="1">
            <a:spLocks noGrp="1"/>
          </p:cNvSpPr>
          <p:nvPr>
            <p:ph type="title"/>
          </p:nvPr>
        </p:nvSpPr>
        <p:spPr>
          <a:xfrm>
            <a:off x="611400" y="369925"/>
            <a:ext cx="5889900" cy="6411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17" name="Google Shape;117;p5"/>
          <p:cNvSpPr txBox="1">
            <a:spLocks noGrp="1"/>
          </p:cNvSpPr>
          <p:nvPr>
            <p:ph type="body" idx="1"/>
          </p:nvPr>
        </p:nvSpPr>
        <p:spPr>
          <a:xfrm>
            <a:off x="611400" y="1265783"/>
            <a:ext cx="5889900" cy="2786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55600">
              <a:spcBef>
                <a:spcPts val="600"/>
              </a:spcBef>
              <a:spcAft>
                <a:spcPts val="0"/>
              </a:spcAft>
              <a:buSzPts val="2000"/>
              <a:buChar char="⦁"/>
              <a:defRPr/>
            </a:lvl1pPr>
            <a:lvl2pPr marL="914400" lvl="1" indent="-355600">
              <a:spcBef>
                <a:spcPts val="0"/>
              </a:spcBef>
              <a:spcAft>
                <a:spcPts val="0"/>
              </a:spcAft>
              <a:buSzPts val="2000"/>
              <a:buChar char="⦁"/>
              <a:defRPr/>
            </a:lvl2pPr>
            <a:lvl3pPr marL="1371600" lvl="2" indent="-355600">
              <a:spcBef>
                <a:spcPts val="0"/>
              </a:spcBef>
              <a:spcAft>
                <a:spcPts val="0"/>
              </a:spcAft>
              <a:buSzPts val="2000"/>
              <a:buChar char="⦁"/>
              <a:defRPr/>
            </a:lvl3pPr>
            <a:lvl4pPr marL="1828800" lvl="3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4pPr>
            <a:lvl5pPr marL="2286000" lvl="4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5pPr>
            <a:lvl6pPr marL="2743200" lvl="5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6pPr>
            <a:lvl7pPr marL="3200400" lvl="6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7pPr>
            <a:lvl8pPr marL="3657600" lvl="7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8pPr>
            <a:lvl9pPr marL="4114800" lvl="8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9pPr>
          </a:lstStyle>
          <a:p>
            <a:endParaRPr/>
          </a:p>
        </p:txBody>
      </p:sp>
      <p:sp>
        <p:nvSpPr>
          <p:cNvPr id="118" name="Google Shape;118;p5"/>
          <p:cNvSpPr txBox="1">
            <a:spLocks noGrp="1"/>
          </p:cNvSpPr>
          <p:nvPr>
            <p:ph type="sldNum" idx="12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_AND_TWO_COLUMNS"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0" name="Google Shape;120;p6"/>
          <p:cNvGrpSpPr/>
          <p:nvPr/>
        </p:nvGrpSpPr>
        <p:grpSpPr>
          <a:xfrm>
            <a:off x="0" y="0"/>
            <a:ext cx="9158630" cy="5151729"/>
            <a:chOff x="0" y="0"/>
            <a:chExt cx="12191999" cy="6857999"/>
          </a:xfrm>
        </p:grpSpPr>
        <p:sp>
          <p:nvSpPr>
            <p:cNvPr id="121" name="Google Shape;121;p6"/>
            <p:cNvSpPr/>
            <p:nvPr/>
          </p:nvSpPr>
          <p:spPr>
            <a:xfrm>
              <a:off x="379256" y="0"/>
              <a:ext cx="3202074" cy="2719638"/>
            </a:xfrm>
            <a:custGeom>
              <a:avLst/>
              <a:gdLst/>
              <a:ahLst/>
              <a:cxnLst/>
              <a:rect l="l" t="t" r="r" b="b"/>
              <a:pathLst>
                <a:path w="3202074" h="2719638" extrusionOk="0">
                  <a:moveTo>
                    <a:pt x="254092" y="1025906"/>
                  </a:moveTo>
                  <a:cubicBezTo>
                    <a:pt x="-139608" y="1415225"/>
                    <a:pt x="-66138" y="2100834"/>
                    <a:pt x="407508" y="2484374"/>
                  </a:cubicBezTo>
                  <a:cubicBezTo>
                    <a:pt x="881155" y="2867914"/>
                    <a:pt x="1520219" y="2758186"/>
                    <a:pt x="1865976" y="2331212"/>
                  </a:cubicBezTo>
                  <a:cubicBezTo>
                    <a:pt x="2211734" y="1904238"/>
                    <a:pt x="2707415" y="1438021"/>
                    <a:pt x="2999388" y="931545"/>
                  </a:cubicBezTo>
                  <a:cubicBezTo>
                    <a:pt x="3173886" y="628650"/>
                    <a:pt x="3243927" y="295910"/>
                    <a:pt x="3177125" y="0"/>
                  </a:cubicBezTo>
                  <a:lnTo>
                    <a:pt x="1063527" y="0"/>
                  </a:lnTo>
                  <a:cubicBezTo>
                    <a:pt x="787810" y="353759"/>
                    <a:pt x="541112" y="742252"/>
                    <a:pt x="254092" y="1025906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2" name="Google Shape;122;p6"/>
            <p:cNvSpPr/>
            <p:nvPr/>
          </p:nvSpPr>
          <p:spPr>
            <a:xfrm>
              <a:off x="5098126" y="509973"/>
              <a:ext cx="5085005" cy="4898812"/>
            </a:xfrm>
            <a:custGeom>
              <a:avLst/>
              <a:gdLst/>
              <a:ahLst/>
              <a:cxnLst/>
              <a:rect l="l" t="t" r="r" b="b"/>
              <a:pathLst>
                <a:path w="5085005" h="4898812" extrusionOk="0">
                  <a:moveTo>
                    <a:pt x="949804" y="4311899"/>
                  </a:moveTo>
                  <a:cubicBezTo>
                    <a:pt x="1959010" y="5236142"/>
                    <a:pt x="3396777" y="5033577"/>
                    <a:pt x="4424080" y="3951727"/>
                  </a:cubicBezTo>
                  <a:cubicBezTo>
                    <a:pt x="5451383" y="2869878"/>
                    <a:pt x="5245389" y="1177920"/>
                    <a:pt x="4054002" y="478277"/>
                  </a:cubicBezTo>
                  <a:cubicBezTo>
                    <a:pt x="2862615" y="-221366"/>
                    <a:pt x="1548991" y="-196030"/>
                    <a:pt x="579727" y="838639"/>
                  </a:cubicBezTo>
                  <a:cubicBezTo>
                    <a:pt x="-389538" y="1873308"/>
                    <a:pt x="-59465" y="3387593"/>
                    <a:pt x="949804" y="431189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3" name="Google Shape;123;p6"/>
            <p:cNvSpPr/>
            <p:nvPr/>
          </p:nvSpPr>
          <p:spPr>
            <a:xfrm>
              <a:off x="10580560" y="0"/>
              <a:ext cx="1611439" cy="1077905"/>
            </a:xfrm>
            <a:custGeom>
              <a:avLst/>
              <a:gdLst/>
              <a:ahLst/>
              <a:cxnLst/>
              <a:rect l="l" t="t" r="r" b="b"/>
              <a:pathLst>
                <a:path w="1611439" h="1077905" extrusionOk="0">
                  <a:moveTo>
                    <a:pt x="1611440" y="0"/>
                  </a:moveTo>
                  <a:lnTo>
                    <a:pt x="0" y="0"/>
                  </a:lnTo>
                  <a:cubicBezTo>
                    <a:pt x="8699" y="348361"/>
                    <a:pt x="162560" y="700405"/>
                    <a:pt x="458660" y="862711"/>
                  </a:cubicBezTo>
                  <a:cubicBezTo>
                    <a:pt x="825373" y="1063752"/>
                    <a:pt x="1250759" y="1141349"/>
                    <a:pt x="1611440" y="1020127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4" name="Google Shape;124;p6"/>
            <p:cNvSpPr/>
            <p:nvPr/>
          </p:nvSpPr>
          <p:spPr>
            <a:xfrm>
              <a:off x="8893492" y="3876233"/>
              <a:ext cx="3298507" cy="2981766"/>
            </a:xfrm>
            <a:custGeom>
              <a:avLst/>
              <a:gdLst/>
              <a:ahLst/>
              <a:cxnLst/>
              <a:rect l="l" t="t" r="r" b="b"/>
              <a:pathLst>
                <a:path w="3298507" h="2981766" extrusionOk="0">
                  <a:moveTo>
                    <a:pt x="3298507" y="2981767"/>
                  </a:moveTo>
                  <a:lnTo>
                    <a:pt x="3298507" y="2410"/>
                  </a:lnTo>
                  <a:cubicBezTo>
                    <a:pt x="2821559" y="-24831"/>
                    <a:pt x="2330894" y="179639"/>
                    <a:pt x="1937702" y="574545"/>
                  </a:cubicBezTo>
                  <a:cubicBezTo>
                    <a:pt x="1296352" y="1218816"/>
                    <a:pt x="812228" y="2112389"/>
                    <a:pt x="212471" y="2704971"/>
                  </a:cubicBezTo>
                  <a:cubicBezTo>
                    <a:pt x="129286" y="2787076"/>
                    <a:pt x="57785" y="2880167"/>
                    <a:pt x="0" y="2981767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5" name="Google Shape;125;p6"/>
            <p:cNvSpPr/>
            <p:nvPr/>
          </p:nvSpPr>
          <p:spPr>
            <a:xfrm>
              <a:off x="9946085" y="184703"/>
              <a:ext cx="1262894" cy="1267301"/>
            </a:xfrm>
            <a:custGeom>
              <a:avLst/>
              <a:gdLst/>
              <a:ahLst/>
              <a:cxnLst/>
              <a:rect l="l" t="t" r="r" b="b"/>
              <a:pathLst>
                <a:path w="1262894" h="1267301" extrusionOk="0">
                  <a:moveTo>
                    <a:pt x="231059" y="1122190"/>
                  </a:moveTo>
                  <a:cubicBezTo>
                    <a:pt x="514968" y="1352060"/>
                    <a:pt x="900540" y="1299990"/>
                    <a:pt x="1120059" y="1028464"/>
                  </a:cubicBezTo>
                  <a:cubicBezTo>
                    <a:pt x="1339579" y="756938"/>
                    <a:pt x="1304209" y="308501"/>
                    <a:pt x="1026778" y="139464"/>
                  </a:cubicBezTo>
                  <a:cubicBezTo>
                    <a:pt x="749346" y="-29573"/>
                    <a:pt x="340025" y="-94216"/>
                    <a:pt x="137778" y="233190"/>
                  </a:cubicBezTo>
                  <a:cubicBezTo>
                    <a:pt x="-64469" y="560596"/>
                    <a:pt x="-52785" y="892256"/>
                    <a:pt x="231059" y="112219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" name="Google Shape;126;p6"/>
            <p:cNvSpPr/>
            <p:nvPr/>
          </p:nvSpPr>
          <p:spPr>
            <a:xfrm>
              <a:off x="8154070" y="6110888"/>
              <a:ext cx="1059589" cy="746920"/>
            </a:xfrm>
            <a:custGeom>
              <a:avLst/>
              <a:gdLst/>
              <a:ahLst/>
              <a:cxnLst/>
              <a:rect l="l" t="t" r="r" b="b"/>
              <a:pathLst>
                <a:path w="1059589" h="746920" extrusionOk="0">
                  <a:moveTo>
                    <a:pt x="842483" y="112937"/>
                  </a:moveTo>
                  <a:cubicBezTo>
                    <a:pt x="583974" y="-58513"/>
                    <a:pt x="284889" y="-36034"/>
                    <a:pt x="102390" y="189137"/>
                  </a:cubicBezTo>
                  <a:cubicBezTo>
                    <a:pt x="-2067" y="318105"/>
                    <a:pt x="-19911" y="546705"/>
                    <a:pt x="18824" y="746921"/>
                  </a:cubicBezTo>
                  <a:lnTo>
                    <a:pt x="1001804" y="746921"/>
                  </a:lnTo>
                  <a:cubicBezTo>
                    <a:pt x="1115596" y="539784"/>
                    <a:pt x="1060732" y="257463"/>
                    <a:pt x="842483" y="11293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7" name="Google Shape;127;p6"/>
            <p:cNvSpPr/>
            <p:nvPr/>
          </p:nvSpPr>
          <p:spPr>
            <a:xfrm>
              <a:off x="11021808" y="3814317"/>
              <a:ext cx="785039" cy="756266"/>
            </a:xfrm>
            <a:custGeom>
              <a:avLst/>
              <a:gdLst/>
              <a:ahLst/>
              <a:cxnLst/>
              <a:rect l="l" t="t" r="r" b="b"/>
              <a:pathLst>
                <a:path w="785039" h="756266" extrusionOk="0">
                  <a:moveTo>
                    <a:pt x="146635" y="665672"/>
                  </a:moveTo>
                  <a:cubicBezTo>
                    <a:pt x="302400" y="808356"/>
                    <a:pt x="524396" y="777050"/>
                    <a:pt x="682956" y="610046"/>
                  </a:cubicBezTo>
                  <a:cubicBezTo>
                    <a:pt x="841515" y="443041"/>
                    <a:pt x="809956" y="181865"/>
                    <a:pt x="625806" y="73851"/>
                  </a:cubicBezTo>
                  <a:cubicBezTo>
                    <a:pt x="441656" y="-34162"/>
                    <a:pt x="239091" y="-30289"/>
                    <a:pt x="89485" y="129478"/>
                  </a:cubicBezTo>
                  <a:cubicBezTo>
                    <a:pt x="-60121" y="289243"/>
                    <a:pt x="-9194" y="522733"/>
                    <a:pt x="146635" y="66567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8" name="Google Shape;128;p6"/>
            <p:cNvSpPr/>
            <p:nvPr/>
          </p:nvSpPr>
          <p:spPr>
            <a:xfrm>
              <a:off x="11515984" y="4599211"/>
              <a:ext cx="257951" cy="248290"/>
            </a:xfrm>
            <a:custGeom>
              <a:avLst/>
              <a:gdLst/>
              <a:ahLst/>
              <a:cxnLst/>
              <a:rect l="l" t="t" r="r" b="b"/>
              <a:pathLst>
                <a:path w="257951" h="248290" extrusionOk="0">
                  <a:moveTo>
                    <a:pt x="48382" y="218533"/>
                  </a:moveTo>
                  <a:cubicBezTo>
                    <a:pt x="99182" y="265396"/>
                    <a:pt x="172397" y="255109"/>
                    <a:pt x="224468" y="200309"/>
                  </a:cubicBezTo>
                  <a:cubicBezTo>
                    <a:pt x="276537" y="145508"/>
                    <a:pt x="266123" y="59656"/>
                    <a:pt x="205418" y="24223"/>
                  </a:cubicBezTo>
                  <a:cubicBezTo>
                    <a:pt x="144711" y="-11210"/>
                    <a:pt x="78418" y="-9940"/>
                    <a:pt x="29269" y="42511"/>
                  </a:cubicBezTo>
                  <a:cubicBezTo>
                    <a:pt x="-19880" y="94962"/>
                    <a:pt x="-2799" y="171670"/>
                    <a:pt x="48382" y="21853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9" name="Google Shape;129;p6"/>
            <p:cNvSpPr/>
            <p:nvPr/>
          </p:nvSpPr>
          <p:spPr>
            <a:xfrm>
              <a:off x="9279368" y="1460372"/>
              <a:ext cx="785039" cy="756266"/>
            </a:xfrm>
            <a:custGeom>
              <a:avLst/>
              <a:gdLst/>
              <a:ahLst/>
              <a:cxnLst/>
              <a:rect l="l" t="t" r="r" b="b"/>
              <a:pathLst>
                <a:path w="785039" h="756266" extrusionOk="0">
                  <a:moveTo>
                    <a:pt x="146635" y="665671"/>
                  </a:moveTo>
                  <a:cubicBezTo>
                    <a:pt x="302400" y="808356"/>
                    <a:pt x="524396" y="777050"/>
                    <a:pt x="682956" y="610045"/>
                  </a:cubicBezTo>
                  <a:cubicBezTo>
                    <a:pt x="841515" y="443040"/>
                    <a:pt x="809956" y="181865"/>
                    <a:pt x="625806" y="73851"/>
                  </a:cubicBezTo>
                  <a:cubicBezTo>
                    <a:pt x="441656" y="-34162"/>
                    <a:pt x="239091" y="-30289"/>
                    <a:pt x="89485" y="129477"/>
                  </a:cubicBezTo>
                  <a:cubicBezTo>
                    <a:pt x="-60121" y="289243"/>
                    <a:pt x="-9194" y="522987"/>
                    <a:pt x="146635" y="66567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0" name="Google Shape;130;p6"/>
            <p:cNvSpPr/>
            <p:nvPr/>
          </p:nvSpPr>
          <p:spPr>
            <a:xfrm>
              <a:off x="10904678" y="5496467"/>
              <a:ext cx="257778" cy="248289"/>
            </a:xfrm>
            <a:custGeom>
              <a:avLst/>
              <a:gdLst/>
              <a:ahLst/>
              <a:cxnLst/>
              <a:rect l="l" t="t" r="r" b="b"/>
              <a:pathLst>
                <a:path w="257778" h="248289" extrusionOk="0">
                  <a:moveTo>
                    <a:pt x="48182" y="218533"/>
                  </a:moveTo>
                  <a:cubicBezTo>
                    <a:pt x="99300" y="265396"/>
                    <a:pt x="172198" y="255109"/>
                    <a:pt x="224267" y="200309"/>
                  </a:cubicBezTo>
                  <a:cubicBezTo>
                    <a:pt x="276338" y="145508"/>
                    <a:pt x="265924" y="59656"/>
                    <a:pt x="205535" y="24223"/>
                  </a:cubicBezTo>
                  <a:cubicBezTo>
                    <a:pt x="145147" y="-11210"/>
                    <a:pt x="78535" y="-9940"/>
                    <a:pt x="29386" y="42511"/>
                  </a:cubicBezTo>
                  <a:cubicBezTo>
                    <a:pt x="-19763" y="94962"/>
                    <a:pt x="-2999" y="171670"/>
                    <a:pt x="48182" y="2185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" name="Google Shape;131;p6"/>
            <p:cNvSpPr/>
            <p:nvPr/>
          </p:nvSpPr>
          <p:spPr>
            <a:xfrm>
              <a:off x="9321695" y="2238468"/>
              <a:ext cx="248447" cy="257470"/>
            </a:xfrm>
            <a:custGeom>
              <a:avLst/>
              <a:gdLst/>
              <a:ahLst/>
              <a:cxnLst/>
              <a:rect l="l" t="t" r="r" b="b"/>
              <a:pathLst>
                <a:path w="248447" h="257470" extrusionOk="0">
                  <a:moveTo>
                    <a:pt x="15980" y="70836"/>
                  </a:moveTo>
                  <a:cubicBezTo>
                    <a:pt x="-19263" y="130589"/>
                    <a:pt x="5947" y="199741"/>
                    <a:pt x="70399" y="239301"/>
                  </a:cubicBezTo>
                  <a:cubicBezTo>
                    <a:pt x="134852" y="278862"/>
                    <a:pt x="216449" y="250795"/>
                    <a:pt x="238737" y="184374"/>
                  </a:cubicBezTo>
                  <a:cubicBezTo>
                    <a:pt x="261026" y="117953"/>
                    <a:pt x="245786" y="53056"/>
                    <a:pt x="184255" y="15845"/>
                  </a:cubicBezTo>
                  <a:cubicBezTo>
                    <a:pt x="122724" y="-21366"/>
                    <a:pt x="50905" y="11019"/>
                    <a:pt x="15980" y="7083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" name="Google Shape;132;p6"/>
            <p:cNvSpPr/>
            <p:nvPr/>
          </p:nvSpPr>
          <p:spPr>
            <a:xfrm>
              <a:off x="11713296" y="1528436"/>
              <a:ext cx="478703" cy="756067"/>
            </a:xfrm>
            <a:custGeom>
              <a:avLst/>
              <a:gdLst/>
              <a:ahLst/>
              <a:cxnLst/>
              <a:rect l="l" t="t" r="r" b="b"/>
              <a:pathLst>
                <a:path w="478703" h="756067" extrusionOk="0">
                  <a:moveTo>
                    <a:pt x="478703" y="12772"/>
                  </a:moveTo>
                  <a:cubicBezTo>
                    <a:pt x="339003" y="-21391"/>
                    <a:pt x="199938" y="11502"/>
                    <a:pt x="89512" y="129358"/>
                  </a:cubicBezTo>
                  <a:cubicBezTo>
                    <a:pt x="-60158" y="289124"/>
                    <a:pt x="-9167" y="523058"/>
                    <a:pt x="146662" y="665552"/>
                  </a:cubicBezTo>
                  <a:cubicBezTo>
                    <a:pt x="242357" y="753245"/>
                    <a:pt x="363070" y="775089"/>
                    <a:pt x="478703" y="74029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" name="Google Shape;133;p6"/>
            <p:cNvSpPr/>
            <p:nvPr/>
          </p:nvSpPr>
          <p:spPr>
            <a:xfrm>
              <a:off x="0" y="5745251"/>
              <a:ext cx="2832735" cy="1112748"/>
            </a:xfrm>
            <a:custGeom>
              <a:avLst/>
              <a:gdLst/>
              <a:ahLst/>
              <a:cxnLst/>
              <a:rect l="l" t="t" r="r" b="b"/>
              <a:pathLst>
                <a:path w="2832735" h="1112748" extrusionOk="0">
                  <a:moveTo>
                    <a:pt x="2251456" y="335127"/>
                  </a:moveTo>
                  <a:cubicBezTo>
                    <a:pt x="1482090" y="-174079"/>
                    <a:pt x="591122" y="-107277"/>
                    <a:pt x="46863" y="564807"/>
                  </a:cubicBezTo>
                  <a:cubicBezTo>
                    <a:pt x="30607" y="584873"/>
                    <a:pt x="14986" y="605320"/>
                    <a:pt x="0" y="626085"/>
                  </a:cubicBezTo>
                  <a:lnTo>
                    <a:pt x="0" y="1112749"/>
                  </a:lnTo>
                  <a:lnTo>
                    <a:pt x="2832735" y="1112749"/>
                  </a:lnTo>
                  <a:cubicBezTo>
                    <a:pt x="2735720" y="793598"/>
                    <a:pt x="2530069" y="518509"/>
                    <a:pt x="2251456" y="335127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" name="Google Shape;134;p6"/>
            <p:cNvSpPr/>
            <p:nvPr/>
          </p:nvSpPr>
          <p:spPr>
            <a:xfrm>
              <a:off x="8998247" y="2197363"/>
              <a:ext cx="2807421" cy="3042981"/>
            </a:xfrm>
            <a:custGeom>
              <a:avLst/>
              <a:gdLst/>
              <a:ahLst/>
              <a:cxnLst/>
              <a:rect l="l" t="t" r="r" b="b"/>
              <a:pathLst>
                <a:path w="2807421" h="3042981" extrusionOk="0">
                  <a:moveTo>
                    <a:pt x="2495253" y="196586"/>
                  </a:moveTo>
                  <a:cubicBezTo>
                    <a:pt x="2885460" y="512562"/>
                    <a:pt x="2885651" y="1031167"/>
                    <a:pt x="2629619" y="1475222"/>
                  </a:cubicBezTo>
                  <a:cubicBezTo>
                    <a:pt x="2373587" y="1919278"/>
                    <a:pt x="1939057" y="2328027"/>
                    <a:pt x="1635908" y="2702360"/>
                  </a:cubicBezTo>
                  <a:cubicBezTo>
                    <a:pt x="1332759" y="3076692"/>
                    <a:pt x="772308" y="3173022"/>
                    <a:pt x="357272" y="2836789"/>
                  </a:cubicBezTo>
                  <a:cubicBezTo>
                    <a:pt x="-57765" y="2500557"/>
                    <a:pt x="-122598" y="1899529"/>
                    <a:pt x="222842" y="1558153"/>
                  </a:cubicBezTo>
                  <a:cubicBezTo>
                    <a:pt x="568282" y="1216777"/>
                    <a:pt x="847047" y="702110"/>
                    <a:pt x="1216617" y="330952"/>
                  </a:cubicBezTo>
                  <a:cubicBezTo>
                    <a:pt x="1586187" y="-40205"/>
                    <a:pt x="2104792" y="-119199"/>
                    <a:pt x="2495253" y="19658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5" name="Google Shape;135;p6"/>
            <p:cNvSpPr/>
            <p:nvPr/>
          </p:nvSpPr>
          <p:spPr>
            <a:xfrm>
              <a:off x="0" y="5372101"/>
              <a:ext cx="999118" cy="1485898"/>
            </a:xfrm>
            <a:custGeom>
              <a:avLst/>
              <a:gdLst/>
              <a:ahLst/>
              <a:cxnLst/>
              <a:rect l="l" t="t" r="r" b="b"/>
              <a:pathLst>
                <a:path w="999118" h="1485898" extrusionOk="0">
                  <a:moveTo>
                    <a:pt x="644716" y="164463"/>
                  </a:moveTo>
                  <a:cubicBezTo>
                    <a:pt x="433642" y="40511"/>
                    <a:pt x="211455" y="-17274"/>
                    <a:pt x="0" y="4507"/>
                  </a:cubicBezTo>
                  <a:lnTo>
                    <a:pt x="0" y="1485898"/>
                  </a:lnTo>
                  <a:lnTo>
                    <a:pt x="630682" y="1485898"/>
                  </a:lnTo>
                  <a:cubicBezTo>
                    <a:pt x="681057" y="1447354"/>
                    <a:pt x="728301" y="1404872"/>
                    <a:pt x="771970" y="1358898"/>
                  </a:cubicBezTo>
                  <a:cubicBezTo>
                    <a:pt x="1125157" y="986788"/>
                    <a:pt x="1054100" y="404938"/>
                    <a:pt x="644716" y="164463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6" name="Google Shape;136;p6"/>
            <p:cNvSpPr/>
            <p:nvPr/>
          </p:nvSpPr>
          <p:spPr>
            <a:xfrm>
              <a:off x="2321033" y="6438530"/>
              <a:ext cx="755520" cy="419469"/>
            </a:xfrm>
            <a:custGeom>
              <a:avLst/>
              <a:gdLst/>
              <a:ahLst/>
              <a:cxnLst/>
              <a:rect l="l" t="t" r="r" b="b"/>
              <a:pathLst>
                <a:path w="755520" h="419469" extrusionOk="0">
                  <a:moveTo>
                    <a:pt x="478491" y="6275"/>
                  </a:moveTo>
                  <a:cubicBezTo>
                    <a:pt x="284181" y="-21665"/>
                    <a:pt x="41865" y="39803"/>
                    <a:pt x="7321" y="269546"/>
                  </a:cubicBezTo>
                  <a:cubicBezTo>
                    <a:pt x="-509" y="319139"/>
                    <a:pt x="-2065" y="369495"/>
                    <a:pt x="2685" y="419469"/>
                  </a:cubicBezTo>
                  <a:lnTo>
                    <a:pt x="753001" y="419469"/>
                  </a:lnTo>
                  <a:cubicBezTo>
                    <a:pt x="774655" y="231319"/>
                    <a:pt x="654513" y="31611"/>
                    <a:pt x="478491" y="627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7" name="Google Shape;137;p6"/>
            <p:cNvSpPr/>
            <p:nvPr/>
          </p:nvSpPr>
          <p:spPr>
            <a:xfrm>
              <a:off x="3060002" y="6367255"/>
              <a:ext cx="248016" cy="257519"/>
            </a:xfrm>
            <a:custGeom>
              <a:avLst/>
              <a:gdLst/>
              <a:ahLst/>
              <a:cxnLst/>
              <a:rect l="l" t="t" r="r" b="b"/>
              <a:pathLst>
                <a:path w="248016" h="257519" extrusionOk="0">
                  <a:moveTo>
                    <a:pt x="34797" y="41482"/>
                  </a:moveTo>
                  <a:cubicBezTo>
                    <a:pt x="-15305" y="89424"/>
                    <a:pt x="-9653" y="162830"/>
                    <a:pt x="41147" y="218393"/>
                  </a:cubicBezTo>
                  <a:cubicBezTo>
                    <a:pt x="91947" y="273955"/>
                    <a:pt x="178624" y="269193"/>
                    <a:pt x="218057" y="211408"/>
                  </a:cubicBezTo>
                  <a:cubicBezTo>
                    <a:pt x="257491" y="153623"/>
                    <a:pt x="260603" y="87011"/>
                    <a:pt x="211707" y="34497"/>
                  </a:cubicBezTo>
                  <a:cubicBezTo>
                    <a:pt x="162813" y="-18017"/>
                    <a:pt x="84962" y="-6460"/>
                    <a:pt x="34797" y="4148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8" name="Google Shape;138;p6"/>
            <p:cNvSpPr/>
            <p:nvPr/>
          </p:nvSpPr>
          <p:spPr>
            <a:xfrm>
              <a:off x="1335624" y="5499047"/>
              <a:ext cx="653692" cy="629771"/>
            </a:xfrm>
            <a:custGeom>
              <a:avLst/>
              <a:gdLst/>
              <a:ahLst/>
              <a:cxnLst/>
              <a:rect l="l" t="t" r="r" b="b"/>
              <a:pathLst>
                <a:path w="653692" h="629771" extrusionOk="0">
                  <a:moveTo>
                    <a:pt x="122081" y="554344"/>
                  </a:moveTo>
                  <a:cubicBezTo>
                    <a:pt x="251875" y="673152"/>
                    <a:pt x="436660" y="647054"/>
                    <a:pt x="568740" y="508052"/>
                  </a:cubicBezTo>
                  <a:cubicBezTo>
                    <a:pt x="700821" y="369051"/>
                    <a:pt x="674277" y="151436"/>
                    <a:pt x="521115" y="61520"/>
                  </a:cubicBezTo>
                  <a:cubicBezTo>
                    <a:pt x="367953" y="-28396"/>
                    <a:pt x="199107" y="-25348"/>
                    <a:pt x="74520" y="108002"/>
                  </a:cubicBezTo>
                  <a:cubicBezTo>
                    <a:pt x="-50067" y="241352"/>
                    <a:pt x="-7649" y="435535"/>
                    <a:pt x="122081" y="55434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9" name="Google Shape;139;p6"/>
            <p:cNvSpPr/>
            <p:nvPr/>
          </p:nvSpPr>
          <p:spPr>
            <a:xfrm>
              <a:off x="1848308" y="6135276"/>
              <a:ext cx="257880" cy="248289"/>
            </a:xfrm>
            <a:custGeom>
              <a:avLst/>
              <a:gdLst/>
              <a:ahLst/>
              <a:cxnLst/>
              <a:rect l="l" t="t" r="r" b="b"/>
              <a:pathLst>
                <a:path w="257880" h="248289" extrusionOk="0">
                  <a:moveTo>
                    <a:pt x="48182" y="218533"/>
                  </a:moveTo>
                  <a:cubicBezTo>
                    <a:pt x="99363" y="265396"/>
                    <a:pt x="172198" y="255109"/>
                    <a:pt x="224268" y="200309"/>
                  </a:cubicBezTo>
                  <a:cubicBezTo>
                    <a:pt x="276338" y="145508"/>
                    <a:pt x="266241" y="59656"/>
                    <a:pt x="205535" y="24223"/>
                  </a:cubicBezTo>
                  <a:cubicBezTo>
                    <a:pt x="144829" y="-11210"/>
                    <a:pt x="78535" y="-9940"/>
                    <a:pt x="29386" y="42511"/>
                  </a:cubicBezTo>
                  <a:cubicBezTo>
                    <a:pt x="-19763" y="94962"/>
                    <a:pt x="-2999" y="171670"/>
                    <a:pt x="48182" y="21853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0" name="Google Shape;140;p6"/>
            <p:cNvSpPr/>
            <p:nvPr/>
          </p:nvSpPr>
          <p:spPr>
            <a:xfrm>
              <a:off x="2066201" y="5932859"/>
              <a:ext cx="128918" cy="124173"/>
            </a:xfrm>
            <a:custGeom>
              <a:avLst/>
              <a:gdLst/>
              <a:ahLst/>
              <a:cxnLst/>
              <a:rect l="l" t="t" r="r" b="b"/>
              <a:pathLst>
                <a:path w="128918" h="124173" extrusionOk="0">
                  <a:moveTo>
                    <a:pt x="24091" y="109293"/>
                  </a:moveTo>
                  <a:cubicBezTo>
                    <a:pt x="49491" y="132724"/>
                    <a:pt x="86131" y="127581"/>
                    <a:pt x="112166" y="100212"/>
                  </a:cubicBezTo>
                  <a:cubicBezTo>
                    <a:pt x="138201" y="72844"/>
                    <a:pt x="132994" y="29918"/>
                    <a:pt x="102768" y="12138"/>
                  </a:cubicBezTo>
                  <a:cubicBezTo>
                    <a:pt x="72542" y="-5642"/>
                    <a:pt x="39268" y="-4944"/>
                    <a:pt x="14693" y="21282"/>
                  </a:cubicBezTo>
                  <a:cubicBezTo>
                    <a:pt x="-9881" y="47507"/>
                    <a:pt x="-1499" y="85925"/>
                    <a:pt x="24091" y="10929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1" name="Google Shape;141;p6"/>
            <p:cNvSpPr/>
            <p:nvPr/>
          </p:nvSpPr>
          <p:spPr>
            <a:xfrm>
              <a:off x="11135868" y="5596064"/>
              <a:ext cx="1056131" cy="1261935"/>
            </a:xfrm>
            <a:custGeom>
              <a:avLst/>
              <a:gdLst/>
              <a:ahLst/>
              <a:cxnLst/>
              <a:rect l="l" t="t" r="r" b="b"/>
              <a:pathLst>
                <a:path w="1056131" h="1261935" extrusionOk="0">
                  <a:moveTo>
                    <a:pt x="1056132" y="0"/>
                  </a:moveTo>
                  <a:cubicBezTo>
                    <a:pt x="794956" y="64389"/>
                    <a:pt x="548132" y="207391"/>
                    <a:pt x="331152" y="438848"/>
                  </a:cubicBezTo>
                  <a:cubicBezTo>
                    <a:pt x="104139" y="681228"/>
                    <a:pt x="2032" y="969835"/>
                    <a:pt x="0" y="1261935"/>
                  </a:cubicBezTo>
                  <a:lnTo>
                    <a:pt x="1056132" y="1261935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2" name="Google Shape;142;p6"/>
            <p:cNvSpPr/>
            <p:nvPr/>
          </p:nvSpPr>
          <p:spPr>
            <a:xfrm>
              <a:off x="11188871" y="1108964"/>
              <a:ext cx="380597" cy="362910"/>
            </a:xfrm>
            <a:custGeom>
              <a:avLst/>
              <a:gdLst/>
              <a:ahLst/>
              <a:cxnLst/>
              <a:rect l="l" t="t" r="r" b="b"/>
              <a:pathLst>
                <a:path w="380597" h="362910" extrusionOk="0">
                  <a:moveTo>
                    <a:pt x="74822" y="327914"/>
                  </a:moveTo>
                  <a:cubicBezTo>
                    <a:pt x="163722" y="376555"/>
                    <a:pt x="273577" y="380746"/>
                    <a:pt x="338792" y="300228"/>
                  </a:cubicBezTo>
                  <a:cubicBezTo>
                    <a:pt x="404006" y="219653"/>
                    <a:pt x="391560" y="101479"/>
                    <a:pt x="310979" y="36258"/>
                  </a:cubicBezTo>
                  <a:cubicBezTo>
                    <a:pt x="230397" y="-28956"/>
                    <a:pt x="118193" y="2095"/>
                    <a:pt x="46946" y="63944"/>
                  </a:cubicBezTo>
                  <a:cubicBezTo>
                    <a:pt x="-24302" y="125793"/>
                    <a:pt x="-14015" y="279273"/>
                    <a:pt x="74822" y="327914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3" name="Google Shape;143;p6"/>
            <p:cNvSpPr/>
            <p:nvPr/>
          </p:nvSpPr>
          <p:spPr>
            <a:xfrm>
              <a:off x="9658908" y="241897"/>
              <a:ext cx="230618" cy="219842"/>
            </a:xfrm>
            <a:custGeom>
              <a:avLst/>
              <a:gdLst/>
              <a:ahLst/>
              <a:cxnLst/>
              <a:rect l="l" t="t" r="r" b="b"/>
              <a:pathLst>
                <a:path w="230618" h="219842" extrusionOk="0">
                  <a:moveTo>
                    <a:pt x="45289" y="198729"/>
                  </a:moveTo>
                  <a:cubicBezTo>
                    <a:pt x="99136" y="228193"/>
                    <a:pt x="165939" y="230479"/>
                    <a:pt x="205309" y="181965"/>
                  </a:cubicBezTo>
                  <a:cubicBezTo>
                    <a:pt x="244806" y="133135"/>
                    <a:pt x="237249" y="61524"/>
                    <a:pt x="188418" y="22016"/>
                  </a:cubicBezTo>
                  <a:cubicBezTo>
                    <a:pt x="188418" y="22014"/>
                    <a:pt x="188418" y="22011"/>
                    <a:pt x="188418" y="22008"/>
                  </a:cubicBezTo>
                  <a:cubicBezTo>
                    <a:pt x="139586" y="-17552"/>
                    <a:pt x="71641" y="1244"/>
                    <a:pt x="28461" y="38772"/>
                  </a:cubicBezTo>
                  <a:cubicBezTo>
                    <a:pt x="-14719" y="76301"/>
                    <a:pt x="-8496" y="169265"/>
                    <a:pt x="45289" y="19872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44" name="Google Shape;144;p6"/>
          <p:cNvSpPr txBox="1">
            <a:spLocks noGrp="1"/>
          </p:cNvSpPr>
          <p:nvPr>
            <p:ph type="title"/>
          </p:nvPr>
        </p:nvSpPr>
        <p:spPr>
          <a:xfrm>
            <a:off x="611400" y="369925"/>
            <a:ext cx="5889900" cy="6411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45" name="Google Shape;145;p6"/>
          <p:cNvSpPr txBox="1">
            <a:spLocks noGrp="1"/>
          </p:cNvSpPr>
          <p:nvPr>
            <p:ph type="body" idx="1"/>
          </p:nvPr>
        </p:nvSpPr>
        <p:spPr>
          <a:xfrm>
            <a:off x="611400" y="1265775"/>
            <a:ext cx="2813100" cy="2823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30200">
              <a:spcBef>
                <a:spcPts val="600"/>
              </a:spcBef>
              <a:spcAft>
                <a:spcPts val="0"/>
              </a:spcAft>
              <a:buSzPts val="1600"/>
              <a:buChar char="⦁"/>
              <a:defRPr sz="1600"/>
            </a:lvl1pPr>
            <a:lvl2pPr marL="914400" lvl="1" indent="-330200">
              <a:spcBef>
                <a:spcPts val="0"/>
              </a:spcBef>
              <a:spcAft>
                <a:spcPts val="0"/>
              </a:spcAft>
              <a:buSzPts val="1600"/>
              <a:buChar char="⦁"/>
              <a:defRPr sz="1600"/>
            </a:lvl2pPr>
            <a:lvl3pPr marL="1371600" lvl="2" indent="-330200">
              <a:spcBef>
                <a:spcPts val="0"/>
              </a:spcBef>
              <a:spcAft>
                <a:spcPts val="0"/>
              </a:spcAft>
              <a:buSzPts val="1600"/>
              <a:buChar char="⦁"/>
              <a:defRPr sz="1600"/>
            </a:lvl3pPr>
            <a:lvl4pPr marL="1828800" lvl="3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146" name="Google Shape;146;p6"/>
          <p:cNvSpPr txBox="1">
            <a:spLocks noGrp="1"/>
          </p:cNvSpPr>
          <p:nvPr>
            <p:ph type="body" idx="2"/>
          </p:nvPr>
        </p:nvSpPr>
        <p:spPr>
          <a:xfrm>
            <a:off x="3688194" y="1265775"/>
            <a:ext cx="2813100" cy="2823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30200">
              <a:spcBef>
                <a:spcPts val="600"/>
              </a:spcBef>
              <a:spcAft>
                <a:spcPts val="0"/>
              </a:spcAft>
              <a:buSzPts val="1600"/>
              <a:buChar char="⦁"/>
              <a:defRPr sz="1600"/>
            </a:lvl1pPr>
            <a:lvl2pPr marL="914400" lvl="1" indent="-330200">
              <a:spcBef>
                <a:spcPts val="0"/>
              </a:spcBef>
              <a:spcAft>
                <a:spcPts val="0"/>
              </a:spcAft>
              <a:buSzPts val="1600"/>
              <a:buChar char="⦁"/>
              <a:defRPr sz="1600"/>
            </a:lvl2pPr>
            <a:lvl3pPr marL="1371600" lvl="2" indent="-330200">
              <a:spcBef>
                <a:spcPts val="0"/>
              </a:spcBef>
              <a:spcAft>
                <a:spcPts val="0"/>
              </a:spcAft>
              <a:buSzPts val="1600"/>
              <a:buChar char="⦁"/>
              <a:defRPr sz="1600"/>
            </a:lvl3pPr>
            <a:lvl4pPr marL="1828800" lvl="3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147" name="Google Shape;147;p6"/>
          <p:cNvSpPr txBox="1">
            <a:spLocks noGrp="1"/>
          </p:cNvSpPr>
          <p:nvPr>
            <p:ph type="sldNum" idx="12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_AND_TWO_COLUMNS_1"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9" name="Google Shape;149;p7"/>
          <p:cNvGrpSpPr/>
          <p:nvPr/>
        </p:nvGrpSpPr>
        <p:grpSpPr>
          <a:xfrm>
            <a:off x="0" y="0"/>
            <a:ext cx="9158630" cy="5151729"/>
            <a:chOff x="0" y="0"/>
            <a:chExt cx="12191999" cy="6857999"/>
          </a:xfrm>
        </p:grpSpPr>
        <p:sp>
          <p:nvSpPr>
            <p:cNvPr id="150" name="Google Shape;150;p7"/>
            <p:cNvSpPr/>
            <p:nvPr/>
          </p:nvSpPr>
          <p:spPr>
            <a:xfrm>
              <a:off x="379256" y="0"/>
              <a:ext cx="3202074" cy="2719638"/>
            </a:xfrm>
            <a:custGeom>
              <a:avLst/>
              <a:gdLst/>
              <a:ahLst/>
              <a:cxnLst/>
              <a:rect l="l" t="t" r="r" b="b"/>
              <a:pathLst>
                <a:path w="3202074" h="2719638" extrusionOk="0">
                  <a:moveTo>
                    <a:pt x="254092" y="1025906"/>
                  </a:moveTo>
                  <a:cubicBezTo>
                    <a:pt x="-139608" y="1415225"/>
                    <a:pt x="-66138" y="2100834"/>
                    <a:pt x="407508" y="2484374"/>
                  </a:cubicBezTo>
                  <a:cubicBezTo>
                    <a:pt x="881155" y="2867914"/>
                    <a:pt x="1520219" y="2758186"/>
                    <a:pt x="1865976" y="2331212"/>
                  </a:cubicBezTo>
                  <a:cubicBezTo>
                    <a:pt x="2211734" y="1904238"/>
                    <a:pt x="2707415" y="1438021"/>
                    <a:pt x="2999388" y="931545"/>
                  </a:cubicBezTo>
                  <a:cubicBezTo>
                    <a:pt x="3173886" y="628650"/>
                    <a:pt x="3243927" y="295910"/>
                    <a:pt x="3177125" y="0"/>
                  </a:cubicBezTo>
                  <a:lnTo>
                    <a:pt x="1063527" y="0"/>
                  </a:lnTo>
                  <a:cubicBezTo>
                    <a:pt x="787810" y="353759"/>
                    <a:pt x="541112" y="742252"/>
                    <a:pt x="254092" y="1025906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1" name="Google Shape;151;p7"/>
            <p:cNvSpPr/>
            <p:nvPr/>
          </p:nvSpPr>
          <p:spPr>
            <a:xfrm>
              <a:off x="5819672" y="394425"/>
              <a:ext cx="5085005" cy="4898812"/>
            </a:xfrm>
            <a:custGeom>
              <a:avLst/>
              <a:gdLst/>
              <a:ahLst/>
              <a:cxnLst/>
              <a:rect l="l" t="t" r="r" b="b"/>
              <a:pathLst>
                <a:path w="5085005" h="4898812" extrusionOk="0">
                  <a:moveTo>
                    <a:pt x="949804" y="4311899"/>
                  </a:moveTo>
                  <a:cubicBezTo>
                    <a:pt x="1959010" y="5236142"/>
                    <a:pt x="3396777" y="5033577"/>
                    <a:pt x="4424080" y="3951727"/>
                  </a:cubicBezTo>
                  <a:cubicBezTo>
                    <a:pt x="5451383" y="2869878"/>
                    <a:pt x="5245389" y="1177920"/>
                    <a:pt x="4054002" y="478277"/>
                  </a:cubicBezTo>
                  <a:cubicBezTo>
                    <a:pt x="2862615" y="-221366"/>
                    <a:pt x="1548991" y="-196030"/>
                    <a:pt x="579727" y="838639"/>
                  </a:cubicBezTo>
                  <a:cubicBezTo>
                    <a:pt x="-389538" y="1873308"/>
                    <a:pt x="-59465" y="3387593"/>
                    <a:pt x="949804" y="431189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2" name="Google Shape;152;p7"/>
            <p:cNvSpPr/>
            <p:nvPr/>
          </p:nvSpPr>
          <p:spPr>
            <a:xfrm>
              <a:off x="10580560" y="0"/>
              <a:ext cx="1611439" cy="1077905"/>
            </a:xfrm>
            <a:custGeom>
              <a:avLst/>
              <a:gdLst/>
              <a:ahLst/>
              <a:cxnLst/>
              <a:rect l="l" t="t" r="r" b="b"/>
              <a:pathLst>
                <a:path w="1611439" h="1077905" extrusionOk="0">
                  <a:moveTo>
                    <a:pt x="1611440" y="0"/>
                  </a:moveTo>
                  <a:lnTo>
                    <a:pt x="0" y="0"/>
                  </a:lnTo>
                  <a:cubicBezTo>
                    <a:pt x="8699" y="348361"/>
                    <a:pt x="162560" y="700405"/>
                    <a:pt x="458660" y="862711"/>
                  </a:cubicBezTo>
                  <a:cubicBezTo>
                    <a:pt x="825373" y="1063752"/>
                    <a:pt x="1250759" y="1141349"/>
                    <a:pt x="1611440" y="1020127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3" name="Google Shape;153;p7"/>
            <p:cNvSpPr/>
            <p:nvPr/>
          </p:nvSpPr>
          <p:spPr>
            <a:xfrm>
              <a:off x="8893492" y="3876233"/>
              <a:ext cx="3298507" cy="2981766"/>
            </a:xfrm>
            <a:custGeom>
              <a:avLst/>
              <a:gdLst/>
              <a:ahLst/>
              <a:cxnLst/>
              <a:rect l="l" t="t" r="r" b="b"/>
              <a:pathLst>
                <a:path w="3298507" h="2981766" extrusionOk="0">
                  <a:moveTo>
                    <a:pt x="3298507" y="2981767"/>
                  </a:moveTo>
                  <a:lnTo>
                    <a:pt x="3298507" y="2410"/>
                  </a:lnTo>
                  <a:cubicBezTo>
                    <a:pt x="2821559" y="-24831"/>
                    <a:pt x="2330894" y="179639"/>
                    <a:pt x="1937702" y="574545"/>
                  </a:cubicBezTo>
                  <a:cubicBezTo>
                    <a:pt x="1296352" y="1218816"/>
                    <a:pt x="812228" y="2112389"/>
                    <a:pt x="212471" y="2704971"/>
                  </a:cubicBezTo>
                  <a:cubicBezTo>
                    <a:pt x="129286" y="2787076"/>
                    <a:pt x="57785" y="2880167"/>
                    <a:pt x="0" y="2981767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4" name="Google Shape;154;p7"/>
            <p:cNvSpPr/>
            <p:nvPr/>
          </p:nvSpPr>
          <p:spPr>
            <a:xfrm>
              <a:off x="9946085" y="184703"/>
              <a:ext cx="1262894" cy="1267301"/>
            </a:xfrm>
            <a:custGeom>
              <a:avLst/>
              <a:gdLst/>
              <a:ahLst/>
              <a:cxnLst/>
              <a:rect l="l" t="t" r="r" b="b"/>
              <a:pathLst>
                <a:path w="1262894" h="1267301" extrusionOk="0">
                  <a:moveTo>
                    <a:pt x="231059" y="1122190"/>
                  </a:moveTo>
                  <a:cubicBezTo>
                    <a:pt x="514968" y="1352060"/>
                    <a:pt x="900540" y="1299990"/>
                    <a:pt x="1120059" y="1028464"/>
                  </a:cubicBezTo>
                  <a:cubicBezTo>
                    <a:pt x="1339579" y="756938"/>
                    <a:pt x="1304209" y="308501"/>
                    <a:pt x="1026778" y="139464"/>
                  </a:cubicBezTo>
                  <a:cubicBezTo>
                    <a:pt x="749346" y="-29573"/>
                    <a:pt x="340025" y="-94216"/>
                    <a:pt x="137778" y="233190"/>
                  </a:cubicBezTo>
                  <a:cubicBezTo>
                    <a:pt x="-64469" y="560596"/>
                    <a:pt x="-52785" y="892256"/>
                    <a:pt x="231059" y="112219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5" name="Google Shape;155;p7"/>
            <p:cNvSpPr/>
            <p:nvPr/>
          </p:nvSpPr>
          <p:spPr>
            <a:xfrm>
              <a:off x="8154070" y="6110888"/>
              <a:ext cx="1059589" cy="746920"/>
            </a:xfrm>
            <a:custGeom>
              <a:avLst/>
              <a:gdLst/>
              <a:ahLst/>
              <a:cxnLst/>
              <a:rect l="l" t="t" r="r" b="b"/>
              <a:pathLst>
                <a:path w="1059589" h="746920" extrusionOk="0">
                  <a:moveTo>
                    <a:pt x="842483" y="112937"/>
                  </a:moveTo>
                  <a:cubicBezTo>
                    <a:pt x="583974" y="-58513"/>
                    <a:pt x="284889" y="-36034"/>
                    <a:pt x="102390" y="189137"/>
                  </a:cubicBezTo>
                  <a:cubicBezTo>
                    <a:pt x="-2067" y="318105"/>
                    <a:pt x="-19911" y="546705"/>
                    <a:pt x="18824" y="746921"/>
                  </a:cubicBezTo>
                  <a:lnTo>
                    <a:pt x="1001804" y="746921"/>
                  </a:lnTo>
                  <a:cubicBezTo>
                    <a:pt x="1115596" y="539784"/>
                    <a:pt x="1060732" y="257463"/>
                    <a:pt x="842483" y="11293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6" name="Google Shape;156;p7"/>
            <p:cNvSpPr/>
            <p:nvPr/>
          </p:nvSpPr>
          <p:spPr>
            <a:xfrm>
              <a:off x="11021808" y="3814317"/>
              <a:ext cx="785039" cy="756266"/>
            </a:xfrm>
            <a:custGeom>
              <a:avLst/>
              <a:gdLst/>
              <a:ahLst/>
              <a:cxnLst/>
              <a:rect l="l" t="t" r="r" b="b"/>
              <a:pathLst>
                <a:path w="785039" h="756266" extrusionOk="0">
                  <a:moveTo>
                    <a:pt x="146635" y="665672"/>
                  </a:moveTo>
                  <a:cubicBezTo>
                    <a:pt x="302400" y="808356"/>
                    <a:pt x="524396" y="777050"/>
                    <a:pt x="682956" y="610046"/>
                  </a:cubicBezTo>
                  <a:cubicBezTo>
                    <a:pt x="841515" y="443041"/>
                    <a:pt x="809956" y="181865"/>
                    <a:pt x="625806" y="73851"/>
                  </a:cubicBezTo>
                  <a:cubicBezTo>
                    <a:pt x="441656" y="-34162"/>
                    <a:pt x="239091" y="-30289"/>
                    <a:pt x="89485" y="129478"/>
                  </a:cubicBezTo>
                  <a:cubicBezTo>
                    <a:pt x="-60121" y="289243"/>
                    <a:pt x="-9194" y="522733"/>
                    <a:pt x="146635" y="66567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7" name="Google Shape;157;p7"/>
            <p:cNvSpPr/>
            <p:nvPr/>
          </p:nvSpPr>
          <p:spPr>
            <a:xfrm>
              <a:off x="11515977" y="4599209"/>
              <a:ext cx="188949" cy="181872"/>
            </a:xfrm>
            <a:custGeom>
              <a:avLst/>
              <a:gdLst/>
              <a:ahLst/>
              <a:cxnLst/>
              <a:rect l="l" t="t" r="r" b="b"/>
              <a:pathLst>
                <a:path w="257951" h="248290" extrusionOk="0">
                  <a:moveTo>
                    <a:pt x="48382" y="218533"/>
                  </a:moveTo>
                  <a:cubicBezTo>
                    <a:pt x="99182" y="265396"/>
                    <a:pt x="172397" y="255109"/>
                    <a:pt x="224468" y="200309"/>
                  </a:cubicBezTo>
                  <a:cubicBezTo>
                    <a:pt x="276537" y="145508"/>
                    <a:pt x="266123" y="59656"/>
                    <a:pt x="205418" y="24223"/>
                  </a:cubicBezTo>
                  <a:cubicBezTo>
                    <a:pt x="144711" y="-11210"/>
                    <a:pt x="78418" y="-9940"/>
                    <a:pt x="29269" y="42511"/>
                  </a:cubicBezTo>
                  <a:cubicBezTo>
                    <a:pt x="-19880" y="94962"/>
                    <a:pt x="-2799" y="171670"/>
                    <a:pt x="48382" y="21853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8" name="Google Shape;158;p7"/>
            <p:cNvSpPr/>
            <p:nvPr/>
          </p:nvSpPr>
          <p:spPr>
            <a:xfrm rot="1363546">
              <a:off x="10487027" y="2291608"/>
              <a:ext cx="1061767" cy="1022852"/>
            </a:xfrm>
            <a:custGeom>
              <a:avLst/>
              <a:gdLst/>
              <a:ahLst/>
              <a:cxnLst/>
              <a:rect l="l" t="t" r="r" b="b"/>
              <a:pathLst>
                <a:path w="785039" h="756266" extrusionOk="0">
                  <a:moveTo>
                    <a:pt x="146635" y="665671"/>
                  </a:moveTo>
                  <a:cubicBezTo>
                    <a:pt x="302400" y="808356"/>
                    <a:pt x="524396" y="777050"/>
                    <a:pt x="682956" y="610045"/>
                  </a:cubicBezTo>
                  <a:cubicBezTo>
                    <a:pt x="841515" y="443040"/>
                    <a:pt x="809956" y="181865"/>
                    <a:pt x="625806" y="73851"/>
                  </a:cubicBezTo>
                  <a:cubicBezTo>
                    <a:pt x="441656" y="-34162"/>
                    <a:pt x="239091" y="-30289"/>
                    <a:pt x="89485" y="129477"/>
                  </a:cubicBezTo>
                  <a:cubicBezTo>
                    <a:pt x="-60121" y="289243"/>
                    <a:pt x="-9194" y="522987"/>
                    <a:pt x="146635" y="66567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9" name="Google Shape;159;p7"/>
            <p:cNvSpPr/>
            <p:nvPr/>
          </p:nvSpPr>
          <p:spPr>
            <a:xfrm>
              <a:off x="10904678" y="5496467"/>
              <a:ext cx="257778" cy="248289"/>
            </a:xfrm>
            <a:custGeom>
              <a:avLst/>
              <a:gdLst/>
              <a:ahLst/>
              <a:cxnLst/>
              <a:rect l="l" t="t" r="r" b="b"/>
              <a:pathLst>
                <a:path w="257778" h="248289" extrusionOk="0">
                  <a:moveTo>
                    <a:pt x="48182" y="218533"/>
                  </a:moveTo>
                  <a:cubicBezTo>
                    <a:pt x="99300" y="265396"/>
                    <a:pt x="172198" y="255109"/>
                    <a:pt x="224267" y="200309"/>
                  </a:cubicBezTo>
                  <a:cubicBezTo>
                    <a:pt x="276338" y="145508"/>
                    <a:pt x="265924" y="59656"/>
                    <a:pt x="205535" y="24223"/>
                  </a:cubicBezTo>
                  <a:cubicBezTo>
                    <a:pt x="145147" y="-11210"/>
                    <a:pt x="78535" y="-9940"/>
                    <a:pt x="29386" y="42511"/>
                  </a:cubicBezTo>
                  <a:cubicBezTo>
                    <a:pt x="-19763" y="94962"/>
                    <a:pt x="-2999" y="171670"/>
                    <a:pt x="48182" y="2185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0" name="Google Shape;160;p7"/>
            <p:cNvSpPr/>
            <p:nvPr/>
          </p:nvSpPr>
          <p:spPr>
            <a:xfrm rot="1363546">
              <a:off x="10291954" y="3168162"/>
              <a:ext cx="336025" cy="348229"/>
            </a:xfrm>
            <a:custGeom>
              <a:avLst/>
              <a:gdLst/>
              <a:ahLst/>
              <a:cxnLst/>
              <a:rect l="l" t="t" r="r" b="b"/>
              <a:pathLst>
                <a:path w="248447" h="257470" extrusionOk="0">
                  <a:moveTo>
                    <a:pt x="15980" y="70836"/>
                  </a:moveTo>
                  <a:cubicBezTo>
                    <a:pt x="-19263" y="130589"/>
                    <a:pt x="5947" y="199741"/>
                    <a:pt x="70399" y="239301"/>
                  </a:cubicBezTo>
                  <a:cubicBezTo>
                    <a:pt x="134852" y="278862"/>
                    <a:pt x="216449" y="250795"/>
                    <a:pt x="238737" y="184374"/>
                  </a:cubicBezTo>
                  <a:cubicBezTo>
                    <a:pt x="261026" y="117953"/>
                    <a:pt x="245786" y="53056"/>
                    <a:pt x="184255" y="15845"/>
                  </a:cubicBezTo>
                  <a:cubicBezTo>
                    <a:pt x="122724" y="-21366"/>
                    <a:pt x="50905" y="11019"/>
                    <a:pt x="15980" y="7083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1" name="Google Shape;161;p7"/>
            <p:cNvSpPr/>
            <p:nvPr/>
          </p:nvSpPr>
          <p:spPr>
            <a:xfrm>
              <a:off x="11713296" y="1528436"/>
              <a:ext cx="478703" cy="756067"/>
            </a:xfrm>
            <a:custGeom>
              <a:avLst/>
              <a:gdLst/>
              <a:ahLst/>
              <a:cxnLst/>
              <a:rect l="l" t="t" r="r" b="b"/>
              <a:pathLst>
                <a:path w="478703" h="756067" extrusionOk="0">
                  <a:moveTo>
                    <a:pt x="478703" y="12772"/>
                  </a:moveTo>
                  <a:cubicBezTo>
                    <a:pt x="339003" y="-21391"/>
                    <a:pt x="199938" y="11502"/>
                    <a:pt x="89512" y="129358"/>
                  </a:cubicBezTo>
                  <a:cubicBezTo>
                    <a:pt x="-60158" y="289124"/>
                    <a:pt x="-9167" y="523058"/>
                    <a:pt x="146662" y="665552"/>
                  </a:cubicBezTo>
                  <a:cubicBezTo>
                    <a:pt x="242357" y="753245"/>
                    <a:pt x="363070" y="775089"/>
                    <a:pt x="478703" y="74029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2" name="Google Shape;162;p7"/>
            <p:cNvSpPr/>
            <p:nvPr/>
          </p:nvSpPr>
          <p:spPr>
            <a:xfrm>
              <a:off x="0" y="5745251"/>
              <a:ext cx="2832735" cy="1112748"/>
            </a:xfrm>
            <a:custGeom>
              <a:avLst/>
              <a:gdLst/>
              <a:ahLst/>
              <a:cxnLst/>
              <a:rect l="l" t="t" r="r" b="b"/>
              <a:pathLst>
                <a:path w="2832735" h="1112748" extrusionOk="0">
                  <a:moveTo>
                    <a:pt x="2251456" y="335127"/>
                  </a:moveTo>
                  <a:cubicBezTo>
                    <a:pt x="1482090" y="-174079"/>
                    <a:pt x="591122" y="-107277"/>
                    <a:pt x="46863" y="564807"/>
                  </a:cubicBezTo>
                  <a:cubicBezTo>
                    <a:pt x="30607" y="584873"/>
                    <a:pt x="14986" y="605320"/>
                    <a:pt x="0" y="626085"/>
                  </a:cubicBezTo>
                  <a:lnTo>
                    <a:pt x="0" y="1112749"/>
                  </a:lnTo>
                  <a:lnTo>
                    <a:pt x="2832735" y="1112749"/>
                  </a:lnTo>
                  <a:cubicBezTo>
                    <a:pt x="2735720" y="793598"/>
                    <a:pt x="2530069" y="518509"/>
                    <a:pt x="2251456" y="335127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3" name="Google Shape;163;p7"/>
            <p:cNvSpPr/>
            <p:nvPr/>
          </p:nvSpPr>
          <p:spPr>
            <a:xfrm>
              <a:off x="0" y="5372101"/>
              <a:ext cx="999118" cy="1485898"/>
            </a:xfrm>
            <a:custGeom>
              <a:avLst/>
              <a:gdLst/>
              <a:ahLst/>
              <a:cxnLst/>
              <a:rect l="l" t="t" r="r" b="b"/>
              <a:pathLst>
                <a:path w="999118" h="1485898" extrusionOk="0">
                  <a:moveTo>
                    <a:pt x="644716" y="164463"/>
                  </a:moveTo>
                  <a:cubicBezTo>
                    <a:pt x="433642" y="40511"/>
                    <a:pt x="211455" y="-17274"/>
                    <a:pt x="0" y="4507"/>
                  </a:cubicBezTo>
                  <a:lnTo>
                    <a:pt x="0" y="1485898"/>
                  </a:lnTo>
                  <a:lnTo>
                    <a:pt x="630682" y="1485898"/>
                  </a:lnTo>
                  <a:cubicBezTo>
                    <a:pt x="681057" y="1447354"/>
                    <a:pt x="728301" y="1404872"/>
                    <a:pt x="771970" y="1358898"/>
                  </a:cubicBezTo>
                  <a:cubicBezTo>
                    <a:pt x="1125157" y="986788"/>
                    <a:pt x="1054100" y="404938"/>
                    <a:pt x="644716" y="164463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4" name="Google Shape;164;p7"/>
            <p:cNvSpPr/>
            <p:nvPr/>
          </p:nvSpPr>
          <p:spPr>
            <a:xfrm>
              <a:off x="2321033" y="6438530"/>
              <a:ext cx="755520" cy="419469"/>
            </a:xfrm>
            <a:custGeom>
              <a:avLst/>
              <a:gdLst/>
              <a:ahLst/>
              <a:cxnLst/>
              <a:rect l="l" t="t" r="r" b="b"/>
              <a:pathLst>
                <a:path w="755520" h="419469" extrusionOk="0">
                  <a:moveTo>
                    <a:pt x="478491" y="6275"/>
                  </a:moveTo>
                  <a:cubicBezTo>
                    <a:pt x="284181" y="-21665"/>
                    <a:pt x="41865" y="39803"/>
                    <a:pt x="7321" y="269546"/>
                  </a:cubicBezTo>
                  <a:cubicBezTo>
                    <a:pt x="-509" y="319139"/>
                    <a:pt x="-2065" y="369495"/>
                    <a:pt x="2685" y="419469"/>
                  </a:cubicBezTo>
                  <a:lnTo>
                    <a:pt x="753001" y="419469"/>
                  </a:lnTo>
                  <a:cubicBezTo>
                    <a:pt x="774655" y="231319"/>
                    <a:pt x="654513" y="31611"/>
                    <a:pt x="478491" y="627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5" name="Google Shape;165;p7"/>
            <p:cNvSpPr/>
            <p:nvPr/>
          </p:nvSpPr>
          <p:spPr>
            <a:xfrm>
              <a:off x="3060002" y="6367255"/>
              <a:ext cx="248016" cy="257519"/>
            </a:xfrm>
            <a:custGeom>
              <a:avLst/>
              <a:gdLst/>
              <a:ahLst/>
              <a:cxnLst/>
              <a:rect l="l" t="t" r="r" b="b"/>
              <a:pathLst>
                <a:path w="248016" h="257519" extrusionOk="0">
                  <a:moveTo>
                    <a:pt x="34797" y="41482"/>
                  </a:moveTo>
                  <a:cubicBezTo>
                    <a:pt x="-15305" y="89424"/>
                    <a:pt x="-9653" y="162830"/>
                    <a:pt x="41147" y="218393"/>
                  </a:cubicBezTo>
                  <a:cubicBezTo>
                    <a:pt x="91947" y="273955"/>
                    <a:pt x="178624" y="269193"/>
                    <a:pt x="218057" y="211408"/>
                  </a:cubicBezTo>
                  <a:cubicBezTo>
                    <a:pt x="257491" y="153623"/>
                    <a:pt x="260603" y="87011"/>
                    <a:pt x="211707" y="34497"/>
                  </a:cubicBezTo>
                  <a:cubicBezTo>
                    <a:pt x="162813" y="-18017"/>
                    <a:pt x="84962" y="-6460"/>
                    <a:pt x="34797" y="4148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6" name="Google Shape;166;p7"/>
            <p:cNvSpPr/>
            <p:nvPr/>
          </p:nvSpPr>
          <p:spPr>
            <a:xfrm>
              <a:off x="1335624" y="5499047"/>
              <a:ext cx="653692" cy="629771"/>
            </a:xfrm>
            <a:custGeom>
              <a:avLst/>
              <a:gdLst/>
              <a:ahLst/>
              <a:cxnLst/>
              <a:rect l="l" t="t" r="r" b="b"/>
              <a:pathLst>
                <a:path w="653692" h="629771" extrusionOk="0">
                  <a:moveTo>
                    <a:pt x="122081" y="554344"/>
                  </a:moveTo>
                  <a:cubicBezTo>
                    <a:pt x="251875" y="673152"/>
                    <a:pt x="436660" y="647054"/>
                    <a:pt x="568740" y="508052"/>
                  </a:cubicBezTo>
                  <a:cubicBezTo>
                    <a:pt x="700821" y="369051"/>
                    <a:pt x="674277" y="151436"/>
                    <a:pt x="521115" y="61520"/>
                  </a:cubicBezTo>
                  <a:cubicBezTo>
                    <a:pt x="367953" y="-28396"/>
                    <a:pt x="199107" y="-25348"/>
                    <a:pt x="74520" y="108002"/>
                  </a:cubicBezTo>
                  <a:cubicBezTo>
                    <a:pt x="-50067" y="241352"/>
                    <a:pt x="-7649" y="435535"/>
                    <a:pt x="122081" y="55434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7" name="Google Shape;167;p7"/>
            <p:cNvSpPr/>
            <p:nvPr/>
          </p:nvSpPr>
          <p:spPr>
            <a:xfrm>
              <a:off x="1848308" y="6135276"/>
              <a:ext cx="257880" cy="248289"/>
            </a:xfrm>
            <a:custGeom>
              <a:avLst/>
              <a:gdLst/>
              <a:ahLst/>
              <a:cxnLst/>
              <a:rect l="l" t="t" r="r" b="b"/>
              <a:pathLst>
                <a:path w="257880" h="248289" extrusionOk="0">
                  <a:moveTo>
                    <a:pt x="48182" y="218533"/>
                  </a:moveTo>
                  <a:cubicBezTo>
                    <a:pt x="99363" y="265396"/>
                    <a:pt x="172198" y="255109"/>
                    <a:pt x="224268" y="200309"/>
                  </a:cubicBezTo>
                  <a:cubicBezTo>
                    <a:pt x="276338" y="145508"/>
                    <a:pt x="266241" y="59656"/>
                    <a:pt x="205535" y="24223"/>
                  </a:cubicBezTo>
                  <a:cubicBezTo>
                    <a:pt x="144829" y="-11210"/>
                    <a:pt x="78535" y="-9940"/>
                    <a:pt x="29386" y="42511"/>
                  </a:cubicBezTo>
                  <a:cubicBezTo>
                    <a:pt x="-19763" y="94962"/>
                    <a:pt x="-2999" y="171670"/>
                    <a:pt x="48182" y="21853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8" name="Google Shape;168;p7"/>
            <p:cNvSpPr/>
            <p:nvPr/>
          </p:nvSpPr>
          <p:spPr>
            <a:xfrm>
              <a:off x="2066201" y="5932859"/>
              <a:ext cx="128918" cy="124173"/>
            </a:xfrm>
            <a:custGeom>
              <a:avLst/>
              <a:gdLst/>
              <a:ahLst/>
              <a:cxnLst/>
              <a:rect l="l" t="t" r="r" b="b"/>
              <a:pathLst>
                <a:path w="128918" h="124173" extrusionOk="0">
                  <a:moveTo>
                    <a:pt x="24091" y="109293"/>
                  </a:moveTo>
                  <a:cubicBezTo>
                    <a:pt x="49491" y="132724"/>
                    <a:pt x="86131" y="127581"/>
                    <a:pt x="112166" y="100212"/>
                  </a:cubicBezTo>
                  <a:cubicBezTo>
                    <a:pt x="138201" y="72844"/>
                    <a:pt x="132994" y="29918"/>
                    <a:pt x="102768" y="12138"/>
                  </a:cubicBezTo>
                  <a:cubicBezTo>
                    <a:pt x="72542" y="-5642"/>
                    <a:pt x="39268" y="-4944"/>
                    <a:pt x="14693" y="21282"/>
                  </a:cubicBezTo>
                  <a:cubicBezTo>
                    <a:pt x="-9881" y="47507"/>
                    <a:pt x="-1499" y="85925"/>
                    <a:pt x="24091" y="10929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9" name="Google Shape;169;p7"/>
            <p:cNvSpPr/>
            <p:nvPr/>
          </p:nvSpPr>
          <p:spPr>
            <a:xfrm>
              <a:off x="11135868" y="5596064"/>
              <a:ext cx="1056131" cy="1261935"/>
            </a:xfrm>
            <a:custGeom>
              <a:avLst/>
              <a:gdLst/>
              <a:ahLst/>
              <a:cxnLst/>
              <a:rect l="l" t="t" r="r" b="b"/>
              <a:pathLst>
                <a:path w="1056131" h="1261935" extrusionOk="0">
                  <a:moveTo>
                    <a:pt x="1056132" y="0"/>
                  </a:moveTo>
                  <a:cubicBezTo>
                    <a:pt x="794956" y="64389"/>
                    <a:pt x="548132" y="207391"/>
                    <a:pt x="331152" y="438848"/>
                  </a:cubicBezTo>
                  <a:cubicBezTo>
                    <a:pt x="104139" y="681228"/>
                    <a:pt x="2032" y="969835"/>
                    <a:pt x="0" y="1261935"/>
                  </a:cubicBezTo>
                  <a:lnTo>
                    <a:pt x="1056132" y="1261935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0" name="Google Shape;170;p7"/>
            <p:cNvSpPr/>
            <p:nvPr/>
          </p:nvSpPr>
          <p:spPr>
            <a:xfrm>
              <a:off x="11188871" y="1108964"/>
              <a:ext cx="380597" cy="362910"/>
            </a:xfrm>
            <a:custGeom>
              <a:avLst/>
              <a:gdLst/>
              <a:ahLst/>
              <a:cxnLst/>
              <a:rect l="l" t="t" r="r" b="b"/>
              <a:pathLst>
                <a:path w="380597" h="362910" extrusionOk="0">
                  <a:moveTo>
                    <a:pt x="74822" y="327914"/>
                  </a:moveTo>
                  <a:cubicBezTo>
                    <a:pt x="163722" y="376555"/>
                    <a:pt x="273577" y="380746"/>
                    <a:pt x="338792" y="300228"/>
                  </a:cubicBezTo>
                  <a:cubicBezTo>
                    <a:pt x="404006" y="219653"/>
                    <a:pt x="391560" y="101479"/>
                    <a:pt x="310979" y="36258"/>
                  </a:cubicBezTo>
                  <a:cubicBezTo>
                    <a:pt x="230397" y="-28956"/>
                    <a:pt x="118193" y="2095"/>
                    <a:pt x="46946" y="63944"/>
                  </a:cubicBezTo>
                  <a:cubicBezTo>
                    <a:pt x="-24302" y="125793"/>
                    <a:pt x="-14015" y="279273"/>
                    <a:pt x="74822" y="327914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1" name="Google Shape;171;p7"/>
            <p:cNvSpPr/>
            <p:nvPr/>
          </p:nvSpPr>
          <p:spPr>
            <a:xfrm>
              <a:off x="9658908" y="241897"/>
              <a:ext cx="230618" cy="219842"/>
            </a:xfrm>
            <a:custGeom>
              <a:avLst/>
              <a:gdLst/>
              <a:ahLst/>
              <a:cxnLst/>
              <a:rect l="l" t="t" r="r" b="b"/>
              <a:pathLst>
                <a:path w="230618" h="219842" extrusionOk="0">
                  <a:moveTo>
                    <a:pt x="45289" y="198729"/>
                  </a:moveTo>
                  <a:cubicBezTo>
                    <a:pt x="99136" y="228193"/>
                    <a:pt x="165939" y="230479"/>
                    <a:pt x="205309" y="181965"/>
                  </a:cubicBezTo>
                  <a:cubicBezTo>
                    <a:pt x="244806" y="133135"/>
                    <a:pt x="237249" y="61524"/>
                    <a:pt x="188418" y="22016"/>
                  </a:cubicBezTo>
                  <a:cubicBezTo>
                    <a:pt x="188418" y="22014"/>
                    <a:pt x="188418" y="22011"/>
                    <a:pt x="188418" y="22008"/>
                  </a:cubicBezTo>
                  <a:cubicBezTo>
                    <a:pt x="139586" y="-17552"/>
                    <a:pt x="71641" y="1244"/>
                    <a:pt x="28461" y="38772"/>
                  </a:cubicBezTo>
                  <a:cubicBezTo>
                    <a:pt x="-14719" y="76301"/>
                    <a:pt x="-8496" y="169265"/>
                    <a:pt x="45289" y="19872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72" name="Google Shape;172;p7"/>
          <p:cNvSpPr txBox="1">
            <a:spLocks noGrp="1"/>
          </p:cNvSpPr>
          <p:nvPr>
            <p:ph type="title"/>
          </p:nvPr>
        </p:nvSpPr>
        <p:spPr>
          <a:xfrm>
            <a:off x="611400" y="369925"/>
            <a:ext cx="5889900" cy="6411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73" name="Google Shape;173;p7"/>
          <p:cNvSpPr txBox="1">
            <a:spLocks noGrp="1"/>
          </p:cNvSpPr>
          <p:nvPr>
            <p:ph type="body" idx="1"/>
          </p:nvPr>
        </p:nvSpPr>
        <p:spPr>
          <a:xfrm>
            <a:off x="611450" y="1265775"/>
            <a:ext cx="1991100" cy="2862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⦁"/>
              <a:defRPr sz="1400"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⦁"/>
              <a:defRPr sz="1400"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⦁"/>
              <a:defRPr sz="1400"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9pPr>
          </a:lstStyle>
          <a:p>
            <a:endParaRPr/>
          </a:p>
        </p:txBody>
      </p:sp>
      <p:sp>
        <p:nvSpPr>
          <p:cNvPr id="174" name="Google Shape;174;p7"/>
          <p:cNvSpPr txBox="1">
            <a:spLocks noGrp="1"/>
          </p:cNvSpPr>
          <p:nvPr>
            <p:ph type="body" idx="2"/>
          </p:nvPr>
        </p:nvSpPr>
        <p:spPr>
          <a:xfrm>
            <a:off x="2971160" y="1265775"/>
            <a:ext cx="1991100" cy="2862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⦁"/>
              <a:defRPr sz="1400"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⦁"/>
              <a:defRPr sz="1400"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⦁"/>
              <a:defRPr sz="1400"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9pPr>
          </a:lstStyle>
          <a:p>
            <a:endParaRPr/>
          </a:p>
        </p:txBody>
      </p:sp>
      <p:sp>
        <p:nvSpPr>
          <p:cNvPr id="175" name="Google Shape;175;p7"/>
          <p:cNvSpPr txBox="1">
            <a:spLocks noGrp="1"/>
          </p:cNvSpPr>
          <p:nvPr>
            <p:ph type="body" idx="3"/>
          </p:nvPr>
        </p:nvSpPr>
        <p:spPr>
          <a:xfrm>
            <a:off x="5330871" y="1265775"/>
            <a:ext cx="1991100" cy="2862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⦁"/>
              <a:defRPr sz="1400"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⦁"/>
              <a:defRPr sz="1400"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⦁"/>
              <a:defRPr sz="1400"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9pPr>
          </a:lstStyle>
          <a:p>
            <a:endParaRPr/>
          </a:p>
        </p:txBody>
      </p:sp>
      <p:sp>
        <p:nvSpPr>
          <p:cNvPr id="176" name="Google Shape;176;p7"/>
          <p:cNvSpPr txBox="1">
            <a:spLocks noGrp="1"/>
          </p:cNvSpPr>
          <p:nvPr>
            <p:ph type="sldNum" idx="12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Google Shape;178;p8"/>
          <p:cNvGrpSpPr/>
          <p:nvPr/>
        </p:nvGrpSpPr>
        <p:grpSpPr>
          <a:xfrm>
            <a:off x="0" y="0"/>
            <a:ext cx="9158630" cy="5151729"/>
            <a:chOff x="0" y="0"/>
            <a:chExt cx="12191999" cy="6857999"/>
          </a:xfrm>
        </p:grpSpPr>
        <p:sp>
          <p:nvSpPr>
            <p:cNvPr id="179" name="Google Shape;179;p8"/>
            <p:cNvSpPr/>
            <p:nvPr/>
          </p:nvSpPr>
          <p:spPr>
            <a:xfrm>
              <a:off x="379256" y="0"/>
              <a:ext cx="3202074" cy="2719638"/>
            </a:xfrm>
            <a:custGeom>
              <a:avLst/>
              <a:gdLst/>
              <a:ahLst/>
              <a:cxnLst/>
              <a:rect l="l" t="t" r="r" b="b"/>
              <a:pathLst>
                <a:path w="3202074" h="2719638" extrusionOk="0">
                  <a:moveTo>
                    <a:pt x="254092" y="1025906"/>
                  </a:moveTo>
                  <a:cubicBezTo>
                    <a:pt x="-139608" y="1415225"/>
                    <a:pt x="-66138" y="2100834"/>
                    <a:pt x="407508" y="2484374"/>
                  </a:cubicBezTo>
                  <a:cubicBezTo>
                    <a:pt x="881155" y="2867914"/>
                    <a:pt x="1520219" y="2758186"/>
                    <a:pt x="1865976" y="2331212"/>
                  </a:cubicBezTo>
                  <a:cubicBezTo>
                    <a:pt x="2211734" y="1904238"/>
                    <a:pt x="2707415" y="1438021"/>
                    <a:pt x="2999388" y="931545"/>
                  </a:cubicBezTo>
                  <a:cubicBezTo>
                    <a:pt x="3173886" y="628650"/>
                    <a:pt x="3243927" y="295910"/>
                    <a:pt x="3177125" y="0"/>
                  </a:cubicBezTo>
                  <a:lnTo>
                    <a:pt x="1063527" y="0"/>
                  </a:lnTo>
                  <a:cubicBezTo>
                    <a:pt x="787810" y="353759"/>
                    <a:pt x="541112" y="742252"/>
                    <a:pt x="254092" y="1025906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0" name="Google Shape;180;p8"/>
            <p:cNvSpPr/>
            <p:nvPr/>
          </p:nvSpPr>
          <p:spPr>
            <a:xfrm>
              <a:off x="5098126" y="509973"/>
              <a:ext cx="5085005" cy="4898812"/>
            </a:xfrm>
            <a:custGeom>
              <a:avLst/>
              <a:gdLst/>
              <a:ahLst/>
              <a:cxnLst/>
              <a:rect l="l" t="t" r="r" b="b"/>
              <a:pathLst>
                <a:path w="5085005" h="4898812" extrusionOk="0">
                  <a:moveTo>
                    <a:pt x="949804" y="4311899"/>
                  </a:moveTo>
                  <a:cubicBezTo>
                    <a:pt x="1959010" y="5236142"/>
                    <a:pt x="3396777" y="5033577"/>
                    <a:pt x="4424080" y="3951727"/>
                  </a:cubicBezTo>
                  <a:cubicBezTo>
                    <a:pt x="5451383" y="2869878"/>
                    <a:pt x="5245389" y="1177920"/>
                    <a:pt x="4054002" y="478277"/>
                  </a:cubicBezTo>
                  <a:cubicBezTo>
                    <a:pt x="2862615" y="-221366"/>
                    <a:pt x="1548991" y="-196030"/>
                    <a:pt x="579727" y="838639"/>
                  </a:cubicBezTo>
                  <a:cubicBezTo>
                    <a:pt x="-389538" y="1873308"/>
                    <a:pt x="-59465" y="3387593"/>
                    <a:pt x="949804" y="431189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1" name="Google Shape;181;p8"/>
            <p:cNvSpPr/>
            <p:nvPr/>
          </p:nvSpPr>
          <p:spPr>
            <a:xfrm>
              <a:off x="10580560" y="0"/>
              <a:ext cx="1611439" cy="1077905"/>
            </a:xfrm>
            <a:custGeom>
              <a:avLst/>
              <a:gdLst/>
              <a:ahLst/>
              <a:cxnLst/>
              <a:rect l="l" t="t" r="r" b="b"/>
              <a:pathLst>
                <a:path w="1611439" h="1077905" extrusionOk="0">
                  <a:moveTo>
                    <a:pt x="1611440" y="0"/>
                  </a:moveTo>
                  <a:lnTo>
                    <a:pt x="0" y="0"/>
                  </a:lnTo>
                  <a:cubicBezTo>
                    <a:pt x="8699" y="348361"/>
                    <a:pt x="162560" y="700405"/>
                    <a:pt x="458660" y="862711"/>
                  </a:cubicBezTo>
                  <a:cubicBezTo>
                    <a:pt x="825373" y="1063752"/>
                    <a:pt x="1250759" y="1141349"/>
                    <a:pt x="1611440" y="1020127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2" name="Google Shape;182;p8"/>
            <p:cNvSpPr/>
            <p:nvPr/>
          </p:nvSpPr>
          <p:spPr>
            <a:xfrm>
              <a:off x="8893492" y="3876233"/>
              <a:ext cx="3298507" cy="2981766"/>
            </a:xfrm>
            <a:custGeom>
              <a:avLst/>
              <a:gdLst/>
              <a:ahLst/>
              <a:cxnLst/>
              <a:rect l="l" t="t" r="r" b="b"/>
              <a:pathLst>
                <a:path w="3298507" h="2981766" extrusionOk="0">
                  <a:moveTo>
                    <a:pt x="3298507" y="2981767"/>
                  </a:moveTo>
                  <a:lnTo>
                    <a:pt x="3298507" y="2410"/>
                  </a:lnTo>
                  <a:cubicBezTo>
                    <a:pt x="2821559" y="-24831"/>
                    <a:pt x="2330894" y="179639"/>
                    <a:pt x="1937702" y="574545"/>
                  </a:cubicBezTo>
                  <a:cubicBezTo>
                    <a:pt x="1296352" y="1218816"/>
                    <a:pt x="812228" y="2112389"/>
                    <a:pt x="212471" y="2704971"/>
                  </a:cubicBezTo>
                  <a:cubicBezTo>
                    <a:pt x="129286" y="2787076"/>
                    <a:pt x="57785" y="2880167"/>
                    <a:pt x="0" y="2981767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3" name="Google Shape;183;p8"/>
            <p:cNvSpPr/>
            <p:nvPr/>
          </p:nvSpPr>
          <p:spPr>
            <a:xfrm>
              <a:off x="9946085" y="184703"/>
              <a:ext cx="1262894" cy="1267301"/>
            </a:xfrm>
            <a:custGeom>
              <a:avLst/>
              <a:gdLst/>
              <a:ahLst/>
              <a:cxnLst/>
              <a:rect l="l" t="t" r="r" b="b"/>
              <a:pathLst>
                <a:path w="1262894" h="1267301" extrusionOk="0">
                  <a:moveTo>
                    <a:pt x="231059" y="1122190"/>
                  </a:moveTo>
                  <a:cubicBezTo>
                    <a:pt x="514968" y="1352060"/>
                    <a:pt x="900540" y="1299990"/>
                    <a:pt x="1120059" y="1028464"/>
                  </a:cubicBezTo>
                  <a:cubicBezTo>
                    <a:pt x="1339579" y="756938"/>
                    <a:pt x="1304209" y="308501"/>
                    <a:pt x="1026778" y="139464"/>
                  </a:cubicBezTo>
                  <a:cubicBezTo>
                    <a:pt x="749346" y="-29573"/>
                    <a:pt x="340025" y="-94216"/>
                    <a:pt x="137778" y="233190"/>
                  </a:cubicBezTo>
                  <a:cubicBezTo>
                    <a:pt x="-64469" y="560596"/>
                    <a:pt x="-52785" y="892256"/>
                    <a:pt x="231059" y="112219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4" name="Google Shape;184;p8"/>
            <p:cNvSpPr/>
            <p:nvPr/>
          </p:nvSpPr>
          <p:spPr>
            <a:xfrm>
              <a:off x="8154070" y="6110888"/>
              <a:ext cx="1059589" cy="746920"/>
            </a:xfrm>
            <a:custGeom>
              <a:avLst/>
              <a:gdLst/>
              <a:ahLst/>
              <a:cxnLst/>
              <a:rect l="l" t="t" r="r" b="b"/>
              <a:pathLst>
                <a:path w="1059589" h="746920" extrusionOk="0">
                  <a:moveTo>
                    <a:pt x="842483" y="112937"/>
                  </a:moveTo>
                  <a:cubicBezTo>
                    <a:pt x="583974" y="-58513"/>
                    <a:pt x="284889" y="-36034"/>
                    <a:pt x="102390" y="189137"/>
                  </a:cubicBezTo>
                  <a:cubicBezTo>
                    <a:pt x="-2067" y="318105"/>
                    <a:pt x="-19911" y="546705"/>
                    <a:pt x="18824" y="746921"/>
                  </a:cubicBezTo>
                  <a:lnTo>
                    <a:pt x="1001804" y="746921"/>
                  </a:lnTo>
                  <a:cubicBezTo>
                    <a:pt x="1115596" y="539784"/>
                    <a:pt x="1060732" y="257463"/>
                    <a:pt x="842483" y="11293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5" name="Google Shape;185;p8"/>
            <p:cNvSpPr/>
            <p:nvPr/>
          </p:nvSpPr>
          <p:spPr>
            <a:xfrm>
              <a:off x="11021808" y="3814317"/>
              <a:ext cx="785039" cy="756266"/>
            </a:xfrm>
            <a:custGeom>
              <a:avLst/>
              <a:gdLst/>
              <a:ahLst/>
              <a:cxnLst/>
              <a:rect l="l" t="t" r="r" b="b"/>
              <a:pathLst>
                <a:path w="785039" h="756266" extrusionOk="0">
                  <a:moveTo>
                    <a:pt x="146635" y="665672"/>
                  </a:moveTo>
                  <a:cubicBezTo>
                    <a:pt x="302400" y="808356"/>
                    <a:pt x="524396" y="777050"/>
                    <a:pt x="682956" y="610046"/>
                  </a:cubicBezTo>
                  <a:cubicBezTo>
                    <a:pt x="841515" y="443041"/>
                    <a:pt x="809956" y="181865"/>
                    <a:pt x="625806" y="73851"/>
                  </a:cubicBezTo>
                  <a:cubicBezTo>
                    <a:pt x="441656" y="-34162"/>
                    <a:pt x="239091" y="-30289"/>
                    <a:pt x="89485" y="129478"/>
                  </a:cubicBezTo>
                  <a:cubicBezTo>
                    <a:pt x="-60121" y="289243"/>
                    <a:pt x="-9194" y="522733"/>
                    <a:pt x="146635" y="66567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6" name="Google Shape;186;p8"/>
            <p:cNvSpPr/>
            <p:nvPr/>
          </p:nvSpPr>
          <p:spPr>
            <a:xfrm>
              <a:off x="11515984" y="4599211"/>
              <a:ext cx="257951" cy="248290"/>
            </a:xfrm>
            <a:custGeom>
              <a:avLst/>
              <a:gdLst/>
              <a:ahLst/>
              <a:cxnLst/>
              <a:rect l="l" t="t" r="r" b="b"/>
              <a:pathLst>
                <a:path w="257951" h="248290" extrusionOk="0">
                  <a:moveTo>
                    <a:pt x="48382" y="218533"/>
                  </a:moveTo>
                  <a:cubicBezTo>
                    <a:pt x="99182" y="265396"/>
                    <a:pt x="172397" y="255109"/>
                    <a:pt x="224468" y="200309"/>
                  </a:cubicBezTo>
                  <a:cubicBezTo>
                    <a:pt x="276537" y="145508"/>
                    <a:pt x="266123" y="59656"/>
                    <a:pt x="205418" y="24223"/>
                  </a:cubicBezTo>
                  <a:cubicBezTo>
                    <a:pt x="144711" y="-11210"/>
                    <a:pt x="78418" y="-9940"/>
                    <a:pt x="29269" y="42511"/>
                  </a:cubicBezTo>
                  <a:cubicBezTo>
                    <a:pt x="-19880" y="94962"/>
                    <a:pt x="-2799" y="171670"/>
                    <a:pt x="48382" y="21853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7" name="Google Shape;187;p8"/>
            <p:cNvSpPr/>
            <p:nvPr/>
          </p:nvSpPr>
          <p:spPr>
            <a:xfrm>
              <a:off x="9279368" y="1460372"/>
              <a:ext cx="785039" cy="756266"/>
            </a:xfrm>
            <a:custGeom>
              <a:avLst/>
              <a:gdLst/>
              <a:ahLst/>
              <a:cxnLst/>
              <a:rect l="l" t="t" r="r" b="b"/>
              <a:pathLst>
                <a:path w="785039" h="756266" extrusionOk="0">
                  <a:moveTo>
                    <a:pt x="146635" y="665671"/>
                  </a:moveTo>
                  <a:cubicBezTo>
                    <a:pt x="302400" y="808356"/>
                    <a:pt x="524396" y="777050"/>
                    <a:pt x="682956" y="610045"/>
                  </a:cubicBezTo>
                  <a:cubicBezTo>
                    <a:pt x="841515" y="443040"/>
                    <a:pt x="809956" y="181865"/>
                    <a:pt x="625806" y="73851"/>
                  </a:cubicBezTo>
                  <a:cubicBezTo>
                    <a:pt x="441656" y="-34162"/>
                    <a:pt x="239091" y="-30289"/>
                    <a:pt x="89485" y="129477"/>
                  </a:cubicBezTo>
                  <a:cubicBezTo>
                    <a:pt x="-60121" y="289243"/>
                    <a:pt x="-9194" y="522987"/>
                    <a:pt x="146635" y="66567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8" name="Google Shape;188;p8"/>
            <p:cNvSpPr/>
            <p:nvPr/>
          </p:nvSpPr>
          <p:spPr>
            <a:xfrm>
              <a:off x="10904678" y="5496467"/>
              <a:ext cx="257778" cy="248289"/>
            </a:xfrm>
            <a:custGeom>
              <a:avLst/>
              <a:gdLst/>
              <a:ahLst/>
              <a:cxnLst/>
              <a:rect l="l" t="t" r="r" b="b"/>
              <a:pathLst>
                <a:path w="257778" h="248289" extrusionOk="0">
                  <a:moveTo>
                    <a:pt x="48182" y="218533"/>
                  </a:moveTo>
                  <a:cubicBezTo>
                    <a:pt x="99300" y="265396"/>
                    <a:pt x="172198" y="255109"/>
                    <a:pt x="224267" y="200309"/>
                  </a:cubicBezTo>
                  <a:cubicBezTo>
                    <a:pt x="276338" y="145508"/>
                    <a:pt x="265924" y="59656"/>
                    <a:pt x="205535" y="24223"/>
                  </a:cubicBezTo>
                  <a:cubicBezTo>
                    <a:pt x="145147" y="-11210"/>
                    <a:pt x="78535" y="-9940"/>
                    <a:pt x="29386" y="42511"/>
                  </a:cubicBezTo>
                  <a:cubicBezTo>
                    <a:pt x="-19763" y="94962"/>
                    <a:pt x="-2999" y="171670"/>
                    <a:pt x="48182" y="2185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9" name="Google Shape;189;p8"/>
            <p:cNvSpPr/>
            <p:nvPr/>
          </p:nvSpPr>
          <p:spPr>
            <a:xfrm>
              <a:off x="9321695" y="2238468"/>
              <a:ext cx="248447" cy="257470"/>
            </a:xfrm>
            <a:custGeom>
              <a:avLst/>
              <a:gdLst/>
              <a:ahLst/>
              <a:cxnLst/>
              <a:rect l="l" t="t" r="r" b="b"/>
              <a:pathLst>
                <a:path w="248447" h="257470" extrusionOk="0">
                  <a:moveTo>
                    <a:pt x="15980" y="70836"/>
                  </a:moveTo>
                  <a:cubicBezTo>
                    <a:pt x="-19263" y="130589"/>
                    <a:pt x="5947" y="199741"/>
                    <a:pt x="70399" y="239301"/>
                  </a:cubicBezTo>
                  <a:cubicBezTo>
                    <a:pt x="134852" y="278862"/>
                    <a:pt x="216449" y="250795"/>
                    <a:pt x="238737" y="184374"/>
                  </a:cubicBezTo>
                  <a:cubicBezTo>
                    <a:pt x="261026" y="117953"/>
                    <a:pt x="245786" y="53056"/>
                    <a:pt x="184255" y="15845"/>
                  </a:cubicBezTo>
                  <a:cubicBezTo>
                    <a:pt x="122724" y="-21366"/>
                    <a:pt x="50905" y="11019"/>
                    <a:pt x="15980" y="7083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0" name="Google Shape;190;p8"/>
            <p:cNvSpPr/>
            <p:nvPr/>
          </p:nvSpPr>
          <p:spPr>
            <a:xfrm>
              <a:off x="11713296" y="1528436"/>
              <a:ext cx="478703" cy="756067"/>
            </a:xfrm>
            <a:custGeom>
              <a:avLst/>
              <a:gdLst/>
              <a:ahLst/>
              <a:cxnLst/>
              <a:rect l="l" t="t" r="r" b="b"/>
              <a:pathLst>
                <a:path w="478703" h="756067" extrusionOk="0">
                  <a:moveTo>
                    <a:pt x="478703" y="12772"/>
                  </a:moveTo>
                  <a:cubicBezTo>
                    <a:pt x="339003" y="-21391"/>
                    <a:pt x="199938" y="11502"/>
                    <a:pt x="89512" y="129358"/>
                  </a:cubicBezTo>
                  <a:cubicBezTo>
                    <a:pt x="-60158" y="289124"/>
                    <a:pt x="-9167" y="523058"/>
                    <a:pt x="146662" y="665552"/>
                  </a:cubicBezTo>
                  <a:cubicBezTo>
                    <a:pt x="242357" y="753245"/>
                    <a:pt x="363070" y="775089"/>
                    <a:pt x="478703" y="74029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1" name="Google Shape;191;p8"/>
            <p:cNvSpPr/>
            <p:nvPr/>
          </p:nvSpPr>
          <p:spPr>
            <a:xfrm>
              <a:off x="0" y="5745251"/>
              <a:ext cx="2832735" cy="1112748"/>
            </a:xfrm>
            <a:custGeom>
              <a:avLst/>
              <a:gdLst/>
              <a:ahLst/>
              <a:cxnLst/>
              <a:rect l="l" t="t" r="r" b="b"/>
              <a:pathLst>
                <a:path w="2832735" h="1112748" extrusionOk="0">
                  <a:moveTo>
                    <a:pt x="2251456" y="335127"/>
                  </a:moveTo>
                  <a:cubicBezTo>
                    <a:pt x="1482090" y="-174079"/>
                    <a:pt x="591122" y="-107277"/>
                    <a:pt x="46863" y="564807"/>
                  </a:cubicBezTo>
                  <a:cubicBezTo>
                    <a:pt x="30607" y="584873"/>
                    <a:pt x="14986" y="605320"/>
                    <a:pt x="0" y="626085"/>
                  </a:cubicBezTo>
                  <a:lnTo>
                    <a:pt x="0" y="1112749"/>
                  </a:lnTo>
                  <a:lnTo>
                    <a:pt x="2832735" y="1112749"/>
                  </a:lnTo>
                  <a:cubicBezTo>
                    <a:pt x="2735720" y="793598"/>
                    <a:pt x="2530069" y="518509"/>
                    <a:pt x="2251456" y="335127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2" name="Google Shape;192;p8"/>
            <p:cNvSpPr/>
            <p:nvPr/>
          </p:nvSpPr>
          <p:spPr>
            <a:xfrm>
              <a:off x="8998247" y="2197363"/>
              <a:ext cx="2807421" cy="3042981"/>
            </a:xfrm>
            <a:custGeom>
              <a:avLst/>
              <a:gdLst/>
              <a:ahLst/>
              <a:cxnLst/>
              <a:rect l="l" t="t" r="r" b="b"/>
              <a:pathLst>
                <a:path w="2807421" h="3042981" extrusionOk="0">
                  <a:moveTo>
                    <a:pt x="2495253" y="196586"/>
                  </a:moveTo>
                  <a:cubicBezTo>
                    <a:pt x="2885460" y="512562"/>
                    <a:pt x="2885651" y="1031167"/>
                    <a:pt x="2629619" y="1475222"/>
                  </a:cubicBezTo>
                  <a:cubicBezTo>
                    <a:pt x="2373587" y="1919278"/>
                    <a:pt x="1939057" y="2328027"/>
                    <a:pt x="1635908" y="2702360"/>
                  </a:cubicBezTo>
                  <a:cubicBezTo>
                    <a:pt x="1332759" y="3076692"/>
                    <a:pt x="772308" y="3173022"/>
                    <a:pt x="357272" y="2836789"/>
                  </a:cubicBezTo>
                  <a:cubicBezTo>
                    <a:pt x="-57765" y="2500557"/>
                    <a:pt x="-122598" y="1899529"/>
                    <a:pt x="222842" y="1558153"/>
                  </a:cubicBezTo>
                  <a:cubicBezTo>
                    <a:pt x="568282" y="1216777"/>
                    <a:pt x="847047" y="702110"/>
                    <a:pt x="1216617" y="330952"/>
                  </a:cubicBezTo>
                  <a:cubicBezTo>
                    <a:pt x="1586187" y="-40205"/>
                    <a:pt x="2104792" y="-119199"/>
                    <a:pt x="2495253" y="19658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3" name="Google Shape;193;p8"/>
            <p:cNvSpPr/>
            <p:nvPr/>
          </p:nvSpPr>
          <p:spPr>
            <a:xfrm>
              <a:off x="0" y="5372101"/>
              <a:ext cx="999118" cy="1485898"/>
            </a:xfrm>
            <a:custGeom>
              <a:avLst/>
              <a:gdLst/>
              <a:ahLst/>
              <a:cxnLst/>
              <a:rect l="l" t="t" r="r" b="b"/>
              <a:pathLst>
                <a:path w="999118" h="1485898" extrusionOk="0">
                  <a:moveTo>
                    <a:pt x="644716" y="164463"/>
                  </a:moveTo>
                  <a:cubicBezTo>
                    <a:pt x="433642" y="40511"/>
                    <a:pt x="211455" y="-17274"/>
                    <a:pt x="0" y="4507"/>
                  </a:cubicBezTo>
                  <a:lnTo>
                    <a:pt x="0" y="1485898"/>
                  </a:lnTo>
                  <a:lnTo>
                    <a:pt x="630682" y="1485898"/>
                  </a:lnTo>
                  <a:cubicBezTo>
                    <a:pt x="681057" y="1447354"/>
                    <a:pt x="728301" y="1404872"/>
                    <a:pt x="771970" y="1358898"/>
                  </a:cubicBezTo>
                  <a:cubicBezTo>
                    <a:pt x="1125157" y="986788"/>
                    <a:pt x="1054100" y="404938"/>
                    <a:pt x="644716" y="164463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4" name="Google Shape;194;p8"/>
            <p:cNvSpPr/>
            <p:nvPr/>
          </p:nvSpPr>
          <p:spPr>
            <a:xfrm>
              <a:off x="2321033" y="6438530"/>
              <a:ext cx="755520" cy="419469"/>
            </a:xfrm>
            <a:custGeom>
              <a:avLst/>
              <a:gdLst/>
              <a:ahLst/>
              <a:cxnLst/>
              <a:rect l="l" t="t" r="r" b="b"/>
              <a:pathLst>
                <a:path w="755520" h="419469" extrusionOk="0">
                  <a:moveTo>
                    <a:pt x="478491" y="6275"/>
                  </a:moveTo>
                  <a:cubicBezTo>
                    <a:pt x="284181" y="-21665"/>
                    <a:pt x="41865" y="39803"/>
                    <a:pt x="7321" y="269546"/>
                  </a:cubicBezTo>
                  <a:cubicBezTo>
                    <a:pt x="-509" y="319139"/>
                    <a:pt x="-2065" y="369495"/>
                    <a:pt x="2685" y="419469"/>
                  </a:cubicBezTo>
                  <a:lnTo>
                    <a:pt x="753001" y="419469"/>
                  </a:lnTo>
                  <a:cubicBezTo>
                    <a:pt x="774655" y="231319"/>
                    <a:pt x="654513" y="31611"/>
                    <a:pt x="478491" y="627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5" name="Google Shape;195;p8"/>
            <p:cNvSpPr/>
            <p:nvPr/>
          </p:nvSpPr>
          <p:spPr>
            <a:xfrm>
              <a:off x="3060002" y="6367255"/>
              <a:ext cx="248016" cy="257519"/>
            </a:xfrm>
            <a:custGeom>
              <a:avLst/>
              <a:gdLst/>
              <a:ahLst/>
              <a:cxnLst/>
              <a:rect l="l" t="t" r="r" b="b"/>
              <a:pathLst>
                <a:path w="248016" h="257519" extrusionOk="0">
                  <a:moveTo>
                    <a:pt x="34797" y="41482"/>
                  </a:moveTo>
                  <a:cubicBezTo>
                    <a:pt x="-15305" y="89424"/>
                    <a:pt x="-9653" y="162830"/>
                    <a:pt x="41147" y="218393"/>
                  </a:cubicBezTo>
                  <a:cubicBezTo>
                    <a:pt x="91947" y="273955"/>
                    <a:pt x="178624" y="269193"/>
                    <a:pt x="218057" y="211408"/>
                  </a:cubicBezTo>
                  <a:cubicBezTo>
                    <a:pt x="257491" y="153623"/>
                    <a:pt x="260603" y="87011"/>
                    <a:pt x="211707" y="34497"/>
                  </a:cubicBezTo>
                  <a:cubicBezTo>
                    <a:pt x="162813" y="-18017"/>
                    <a:pt x="84962" y="-6460"/>
                    <a:pt x="34797" y="4148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6" name="Google Shape;196;p8"/>
            <p:cNvSpPr/>
            <p:nvPr/>
          </p:nvSpPr>
          <p:spPr>
            <a:xfrm>
              <a:off x="1335624" y="5499047"/>
              <a:ext cx="653692" cy="629771"/>
            </a:xfrm>
            <a:custGeom>
              <a:avLst/>
              <a:gdLst/>
              <a:ahLst/>
              <a:cxnLst/>
              <a:rect l="l" t="t" r="r" b="b"/>
              <a:pathLst>
                <a:path w="653692" h="629771" extrusionOk="0">
                  <a:moveTo>
                    <a:pt x="122081" y="554344"/>
                  </a:moveTo>
                  <a:cubicBezTo>
                    <a:pt x="251875" y="673152"/>
                    <a:pt x="436660" y="647054"/>
                    <a:pt x="568740" y="508052"/>
                  </a:cubicBezTo>
                  <a:cubicBezTo>
                    <a:pt x="700821" y="369051"/>
                    <a:pt x="674277" y="151436"/>
                    <a:pt x="521115" y="61520"/>
                  </a:cubicBezTo>
                  <a:cubicBezTo>
                    <a:pt x="367953" y="-28396"/>
                    <a:pt x="199107" y="-25348"/>
                    <a:pt x="74520" y="108002"/>
                  </a:cubicBezTo>
                  <a:cubicBezTo>
                    <a:pt x="-50067" y="241352"/>
                    <a:pt x="-7649" y="435535"/>
                    <a:pt x="122081" y="55434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7" name="Google Shape;197;p8"/>
            <p:cNvSpPr/>
            <p:nvPr/>
          </p:nvSpPr>
          <p:spPr>
            <a:xfrm>
              <a:off x="1848308" y="6135276"/>
              <a:ext cx="257880" cy="248289"/>
            </a:xfrm>
            <a:custGeom>
              <a:avLst/>
              <a:gdLst/>
              <a:ahLst/>
              <a:cxnLst/>
              <a:rect l="l" t="t" r="r" b="b"/>
              <a:pathLst>
                <a:path w="257880" h="248289" extrusionOk="0">
                  <a:moveTo>
                    <a:pt x="48182" y="218533"/>
                  </a:moveTo>
                  <a:cubicBezTo>
                    <a:pt x="99363" y="265396"/>
                    <a:pt x="172198" y="255109"/>
                    <a:pt x="224268" y="200309"/>
                  </a:cubicBezTo>
                  <a:cubicBezTo>
                    <a:pt x="276338" y="145508"/>
                    <a:pt x="266241" y="59656"/>
                    <a:pt x="205535" y="24223"/>
                  </a:cubicBezTo>
                  <a:cubicBezTo>
                    <a:pt x="144829" y="-11210"/>
                    <a:pt x="78535" y="-9940"/>
                    <a:pt x="29386" y="42511"/>
                  </a:cubicBezTo>
                  <a:cubicBezTo>
                    <a:pt x="-19763" y="94962"/>
                    <a:pt x="-2999" y="171670"/>
                    <a:pt x="48182" y="21853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8" name="Google Shape;198;p8"/>
            <p:cNvSpPr/>
            <p:nvPr/>
          </p:nvSpPr>
          <p:spPr>
            <a:xfrm>
              <a:off x="2066201" y="5932859"/>
              <a:ext cx="128918" cy="124173"/>
            </a:xfrm>
            <a:custGeom>
              <a:avLst/>
              <a:gdLst/>
              <a:ahLst/>
              <a:cxnLst/>
              <a:rect l="l" t="t" r="r" b="b"/>
              <a:pathLst>
                <a:path w="128918" h="124173" extrusionOk="0">
                  <a:moveTo>
                    <a:pt x="24091" y="109293"/>
                  </a:moveTo>
                  <a:cubicBezTo>
                    <a:pt x="49491" y="132724"/>
                    <a:pt x="86131" y="127581"/>
                    <a:pt x="112166" y="100212"/>
                  </a:cubicBezTo>
                  <a:cubicBezTo>
                    <a:pt x="138201" y="72844"/>
                    <a:pt x="132994" y="29918"/>
                    <a:pt x="102768" y="12138"/>
                  </a:cubicBezTo>
                  <a:cubicBezTo>
                    <a:pt x="72542" y="-5642"/>
                    <a:pt x="39268" y="-4944"/>
                    <a:pt x="14693" y="21282"/>
                  </a:cubicBezTo>
                  <a:cubicBezTo>
                    <a:pt x="-9881" y="47507"/>
                    <a:pt x="-1499" y="85925"/>
                    <a:pt x="24091" y="10929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9" name="Google Shape;199;p8"/>
            <p:cNvSpPr/>
            <p:nvPr/>
          </p:nvSpPr>
          <p:spPr>
            <a:xfrm>
              <a:off x="11135868" y="5596064"/>
              <a:ext cx="1056131" cy="1261935"/>
            </a:xfrm>
            <a:custGeom>
              <a:avLst/>
              <a:gdLst/>
              <a:ahLst/>
              <a:cxnLst/>
              <a:rect l="l" t="t" r="r" b="b"/>
              <a:pathLst>
                <a:path w="1056131" h="1261935" extrusionOk="0">
                  <a:moveTo>
                    <a:pt x="1056132" y="0"/>
                  </a:moveTo>
                  <a:cubicBezTo>
                    <a:pt x="794956" y="64389"/>
                    <a:pt x="548132" y="207391"/>
                    <a:pt x="331152" y="438848"/>
                  </a:cubicBezTo>
                  <a:cubicBezTo>
                    <a:pt x="104139" y="681228"/>
                    <a:pt x="2032" y="969835"/>
                    <a:pt x="0" y="1261935"/>
                  </a:cubicBezTo>
                  <a:lnTo>
                    <a:pt x="1056132" y="1261935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0" name="Google Shape;200;p8"/>
            <p:cNvSpPr/>
            <p:nvPr/>
          </p:nvSpPr>
          <p:spPr>
            <a:xfrm>
              <a:off x="11188871" y="1108964"/>
              <a:ext cx="380597" cy="362910"/>
            </a:xfrm>
            <a:custGeom>
              <a:avLst/>
              <a:gdLst/>
              <a:ahLst/>
              <a:cxnLst/>
              <a:rect l="l" t="t" r="r" b="b"/>
              <a:pathLst>
                <a:path w="380597" h="362910" extrusionOk="0">
                  <a:moveTo>
                    <a:pt x="74822" y="327914"/>
                  </a:moveTo>
                  <a:cubicBezTo>
                    <a:pt x="163722" y="376555"/>
                    <a:pt x="273577" y="380746"/>
                    <a:pt x="338792" y="300228"/>
                  </a:cubicBezTo>
                  <a:cubicBezTo>
                    <a:pt x="404006" y="219653"/>
                    <a:pt x="391560" y="101479"/>
                    <a:pt x="310979" y="36258"/>
                  </a:cubicBezTo>
                  <a:cubicBezTo>
                    <a:pt x="230397" y="-28956"/>
                    <a:pt x="118193" y="2095"/>
                    <a:pt x="46946" y="63944"/>
                  </a:cubicBezTo>
                  <a:cubicBezTo>
                    <a:pt x="-24302" y="125793"/>
                    <a:pt x="-14015" y="279273"/>
                    <a:pt x="74822" y="327914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1" name="Google Shape;201;p8"/>
            <p:cNvSpPr/>
            <p:nvPr/>
          </p:nvSpPr>
          <p:spPr>
            <a:xfrm>
              <a:off x="9658908" y="241897"/>
              <a:ext cx="230618" cy="219842"/>
            </a:xfrm>
            <a:custGeom>
              <a:avLst/>
              <a:gdLst/>
              <a:ahLst/>
              <a:cxnLst/>
              <a:rect l="l" t="t" r="r" b="b"/>
              <a:pathLst>
                <a:path w="230618" h="219842" extrusionOk="0">
                  <a:moveTo>
                    <a:pt x="45289" y="198729"/>
                  </a:moveTo>
                  <a:cubicBezTo>
                    <a:pt x="99136" y="228193"/>
                    <a:pt x="165939" y="230479"/>
                    <a:pt x="205309" y="181965"/>
                  </a:cubicBezTo>
                  <a:cubicBezTo>
                    <a:pt x="244806" y="133135"/>
                    <a:pt x="237249" y="61524"/>
                    <a:pt x="188418" y="22016"/>
                  </a:cubicBezTo>
                  <a:cubicBezTo>
                    <a:pt x="188418" y="22014"/>
                    <a:pt x="188418" y="22011"/>
                    <a:pt x="188418" y="22008"/>
                  </a:cubicBezTo>
                  <a:cubicBezTo>
                    <a:pt x="139586" y="-17552"/>
                    <a:pt x="71641" y="1244"/>
                    <a:pt x="28461" y="38772"/>
                  </a:cubicBezTo>
                  <a:cubicBezTo>
                    <a:pt x="-14719" y="76301"/>
                    <a:pt x="-8496" y="169265"/>
                    <a:pt x="45289" y="19872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02" name="Google Shape;202;p8"/>
          <p:cNvSpPr txBox="1">
            <a:spLocks noGrp="1"/>
          </p:cNvSpPr>
          <p:nvPr>
            <p:ph type="title"/>
          </p:nvPr>
        </p:nvSpPr>
        <p:spPr>
          <a:xfrm>
            <a:off x="611400" y="369925"/>
            <a:ext cx="5889900" cy="6411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03" name="Google Shape;203;p8"/>
          <p:cNvSpPr txBox="1">
            <a:spLocks noGrp="1"/>
          </p:cNvSpPr>
          <p:nvPr>
            <p:ph type="sldNum" idx="12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9"/>
          <p:cNvSpPr txBox="1">
            <a:spLocks noGrp="1"/>
          </p:cNvSpPr>
          <p:nvPr>
            <p:ph type="sldNum" idx="12"/>
          </p:nvPr>
        </p:nvSpPr>
        <p:spPr>
          <a:xfrm>
            <a:off x="8776516" y="4925257"/>
            <a:ext cx="309300" cy="2220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06" name="Google Shape;206;p9"/>
          <p:cNvSpPr txBox="1">
            <a:spLocks noGrp="1"/>
          </p:cNvSpPr>
          <p:nvPr>
            <p:ph type="body" idx="1"/>
          </p:nvPr>
        </p:nvSpPr>
        <p:spPr>
          <a:xfrm>
            <a:off x="1579000" y="4568975"/>
            <a:ext cx="5985900" cy="357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ctr">
              <a:spcBef>
                <a:spcPts val="360"/>
              </a:spcBef>
              <a:spcAft>
                <a:spcPts val="0"/>
              </a:spcAft>
              <a:buSzPts val="1400"/>
              <a:buNone/>
              <a:defRPr sz="1400"/>
            </a:lvl1pPr>
          </a:lstStyle>
          <a:p>
            <a:endParaRPr/>
          </a:p>
        </p:txBody>
      </p:sp>
      <p:grpSp>
        <p:nvGrpSpPr>
          <p:cNvPr id="207" name="Google Shape;207;p9"/>
          <p:cNvGrpSpPr/>
          <p:nvPr/>
        </p:nvGrpSpPr>
        <p:grpSpPr>
          <a:xfrm>
            <a:off x="0" y="0"/>
            <a:ext cx="9158200" cy="5151629"/>
            <a:chOff x="0" y="0"/>
            <a:chExt cx="9158200" cy="5151629"/>
          </a:xfrm>
        </p:grpSpPr>
        <p:sp>
          <p:nvSpPr>
            <p:cNvPr id="208" name="Google Shape;208;p9"/>
            <p:cNvSpPr/>
            <p:nvPr/>
          </p:nvSpPr>
          <p:spPr>
            <a:xfrm>
              <a:off x="8070617" y="4241847"/>
              <a:ext cx="1085813" cy="908049"/>
            </a:xfrm>
            <a:custGeom>
              <a:avLst/>
              <a:gdLst/>
              <a:ahLst/>
              <a:cxnLst/>
              <a:rect l="l" t="t" r="r" b="b"/>
              <a:pathLst>
                <a:path w="2569971" h="2149229" extrusionOk="0">
                  <a:moveTo>
                    <a:pt x="2569972" y="2149230"/>
                  </a:moveTo>
                  <a:lnTo>
                    <a:pt x="2569972" y="25345"/>
                  </a:lnTo>
                  <a:cubicBezTo>
                    <a:pt x="2168334" y="-63555"/>
                    <a:pt x="1734947" y="84400"/>
                    <a:pt x="1398524" y="422220"/>
                  </a:cubicBezTo>
                  <a:cubicBezTo>
                    <a:pt x="926909" y="895866"/>
                    <a:pt x="571182" y="1552520"/>
                    <a:pt x="130366" y="1988321"/>
                  </a:cubicBezTo>
                  <a:cubicBezTo>
                    <a:pt x="81090" y="2036961"/>
                    <a:pt x="37338" y="2090936"/>
                    <a:pt x="0" y="214923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9" name="Google Shape;209;p9"/>
            <p:cNvSpPr/>
            <p:nvPr/>
          </p:nvSpPr>
          <p:spPr>
            <a:xfrm>
              <a:off x="7829551" y="4937303"/>
              <a:ext cx="329171" cy="214008"/>
            </a:xfrm>
            <a:custGeom>
              <a:avLst/>
              <a:gdLst/>
              <a:ahLst/>
              <a:cxnLst/>
              <a:rect l="l" t="t" r="r" b="b"/>
              <a:pathLst>
                <a:path w="779104" h="506528" extrusionOk="0">
                  <a:moveTo>
                    <a:pt x="619314" y="82920"/>
                  </a:moveTo>
                  <a:cubicBezTo>
                    <a:pt x="429322" y="-42874"/>
                    <a:pt x="209421" y="-26618"/>
                    <a:pt x="75246" y="139054"/>
                  </a:cubicBezTo>
                  <a:cubicBezTo>
                    <a:pt x="5777" y="224842"/>
                    <a:pt x="-11558" y="370575"/>
                    <a:pt x="6856" y="506528"/>
                  </a:cubicBezTo>
                  <a:lnTo>
                    <a:pt x="756156" y="506528"/>
                  </a:lnTo>
                  <a:cubicBezTo>
                    <a:pt x="814831" y="350699"/>
                    <a:pt x="758061" y="174995"/>
                    <a:pt x="619314" y="8292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0" name="Google Shape;210;p9"/>
            <p:cNvSpPr/>
            <p:nvPr/>
          </p:nvSpPr>
          <p:spPr>
            <a:xfrm>
              <a:off x="8722038" y="4308575"/>
              <a:ext cx="243798" cy="234867"/>
            </a:xfrm>
            <a:custGeom>
              <a:avLst/>
              <a:gdLst/>
              <a:ahLst/>
              <a:cxnLst/>
              <a:rect l="l" t="t" r="r" b="b"/>
              <a:pathLst>
                <a:path w="577036" h="555898" extrusionOk="0">
                  <a:moveTo>
                    <a:pt x="107753" y="489330"/>
                  </a:moveTo>
                  <a:cubicBezTo>
                    <a:pt x="222053" y="594169"/>
                    <a:pt x="385438" y="571182"/>
                    <a:pt x="502024" y="448436"/>
                  </a:cubicBezTo>
                  <a:cubicBezTo>
                    <a:pt x="618610" y="325691"/>
                    <a:pt x="595242" y="133667"/>
                    <a:pt x="460051" y="54292"/>
                  </a:cubicBezTo>
                  <a:cubicBezTo>
                    <a:pt x="324859" y="-25083"/>
                    <a:pt x="175761" y="-22289"/>
                    <a:pt x="65779" y="95123"/>
                  </a:cubicBezTo>
                  <a:cubicBezTo>
                    <a:pt x="-44203" y="212534"/>
                    <a:pt x="-6738" y="384429"/>
                    <a:pt x="107753" y="48933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1" name="Google Shape;211;p9"/>
            <p:cNvSpPr/>
            <p:nvPr/>
          </p:nvSpPr>
          <p:spPr>
            <a:xfrm>
              <a:off x="8875921" y="4552778"/>
              <a:ext cx="80049" cy="77166"/>
            </a:xfrm>
            <a:custGeom>
              <a:avLst/>
              <a:gdLst/>
              <a:ahLst/>
              <a:cxnLst/>
              <a:rect l="l" t="t" r="r" b="b"/>
              <a:pathLst>
                <a:path w="189464" h="182642" extrusionOk="0">
                  <a:moveTo>
                    <a:pt x="35360" y="160796"/>
                  </a:moveTo>
                  <a:cubicBezTo>
                    <a:pt x="72951" y="195212"/>
                    <a:pt x="126546" y="187656"/>
                    <a:pt x="164836" y="147334"/>
                  </a:cubicBezTo>
                  <a:cubicBezTo>
                    <a:pt x="203126" y="107011"/>
                    <a:pt x="195443" y="44019"/>
                    <a:pt x="150993" y="17921"/>
                  </a:cubicBezTo>
                  <a:cubicBezTo>
                    <a:pt x="106543" y="-8178"/>
                    <a:pt x="57648" y="-7479"/>
                    <a:pt x="21580" y="31383"/>
                  </a:cubicBezTo>
                  <a:cubicBezTo>
                    <a:pt x="-14488" y="70245"/>
                    <a:pt x="-2233" y="126315"/>
                    <a:pt x="35360" y="16079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2" name="Google Shape;212;p9"/>
            <p:cNvSpPr/>
            <p:nvPr/>
          </p:nvSpPr>
          <p:spPr>
            <a:xfrm>
              <a:off x="8685611" y="4745990"/>
              <a:ext cx="80049" cy="77166"/>
            </a:xfrm>
            <a:custGeom>
              <a:avLst/>
              <a:gdLst/>
              <a:ahLst/>
              <a:cxnLst/>
              <a:rect l="l" t="t" r="r" b="b"/>
              <a:pathLst>
                <a:path w="189465" h="182642" extrusionOk="0">
                  <a:moveTo>
                    <a:pt x="35360" y="160795"/>
                  </a:moveTo>
                  <a:cubicBezTo>
                    <a:pt x="72952" y="195212"/>
                    <a:pt x="126546" y="187656"/>
                    <a:pt x="164836" y="147333"/>
                  </a:cubicBezTo>
                  <a:cubicBezTo>
                    <a:pt x="203127" y="107011"/>
                    <a:pt x="195443" y="44019"/>
                    <a:pt x="150993" y="17920"/>
                  </a:cubicBezTo>
                  <a:cubicBezTo>
                    <a:pt x="106543" y="-8178"/>
                    <a:pt x="57648" y="-7480"/>
                    <a:pt x="21580" y="31382"/>
                  </a:cubicBezTo>
                  <a:cubicBezTo>
                    <a:pt x="-14488" y="70244"/>
                    <a:pt x="-2233" y="126569"/>
                    <a:pt x="35360" y="16079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3" name="Google Shape;213;p9"/>
            <p:cNvSpPr/>
            <p:nvPr/>
          </p:nvSpPr>
          <p:spPr>
            <a:xfrm>
              <a:off x="8937243" y="3511160"/>
              <a:ext cx="220957" cy="234823"/>
            </a:xfrm>
            <a:custGeom>
              <a:avLst/>
              <a:gdLst/>
              <a:ahLst/>
              <a:cxnLst/>
              <a:rect l="l" t="t" r="r" b="b"/>
              <a:pathLst>
                <a:path w="522974" h="555794" extrusionOk="0">
                  <a:moveTo>
                    <a:pt x="522975" y="108136"/>
                  </a:moveTo>
                  <a:cubicBezTo>
                    <a:pt x="505385" y="86527"/>
                    <a:pt x="484049" y="68246"/>
                    <a:pt x="460046" y="54161"/>
                  </a:cubicBezTo>
                  <a:cubicBezTo>
                    <a:pt x="324855" y="-25214"/>
                    <a:pt x="175756" y="-22039"/>
                    <a:pt x="65775" y="95055"/>
                  </a:cubicBezTo>
                  <a:cubicBezTo>
                    <a:pt x="-44207" y="212149"/>
                    <a:pt x="-6743" y="384298"/>
                    <a:pt x="107812" y="489200"/>
                  </a:cubicBezTo>
                  <a:cubicBezTo>
                    <a:pt x="222366" y="594102"/>
                    <a:pt x="385497" y="571051"/>
                    <a:pt x="502083" y="448306"/>
                  </a:cubicBezTo>
                  <a:cubicBezTo>
                    <a:pt x="509513" y="440482"/>
                    <a:pt x="516497" y="432234"/>
                    <a:pt x="522975" y="42360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4" name="Google Shape;214;p9"/>
            <p:cNvSpPr/>
            <p:nvPr/>
          </p:nvSpPr>
          <p:spPr>
            <a:xfrm>
              <a:off x="8462361" y="3342175"/>
              <a:ext cx="365886" cy="352497"/>
            </a:xfrm>
            <a:custGeom>
              <a:avLst/>
              <a:gdLst/>
              <a:ahLst/>
              <a:cxnLst/>
              <a:rect l="l" t="t" r="r" b="b"/>
              <a:pathLst>
                <a:path w="866003" h="834312" extrusionOk="0">
                  <a:moveTo>
                    <a:pt x="161810" y="734363"/>
                  </a:moveTo>
                  <a:cubicBezTo>
                    <a:pt x="333704" y="891779"/>
                    <a:pt x="578560" y="857235"/>
                    <a:pt x="753503" y="673022"/>
                  </a:cubicBezTo>
                  <a:cubicBezTo>
                    <a:pt x="928445" y="488808"/>
                    <a:pt x="893203" y="200582"/>
                    <a:pt x="690511" y="81456"/>
                  </a:cubicBezTo>
                  <a:cubicBezTo>
                    <a:pt x="487818" y="-37670"/>
                    <a:pt x="263854" y="-33416"/>
                    <a:pt x="98754" y="142797"/>
                  </a:cubicBezTo>
                  <a:cubicBezTo>
                    <a:pt x="-66346" y="319009"/>
                    <a:pt x="-10148" y="576946"/>
                    <a:pt x="161810" y="734363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5" name="Google Shape;215;p9"/>
            <p:cNvSpPr/>
            <p:nvPr/>
          </p:nvSpPr>
          <p:spPr>
            <a:xfrm>
              <a:off x="7908551" y="3618536"/>
              <a:ext cx="1104503" cy="1197384"/>
            </a:xfrm>
            <a:custGeom>
              <a:avLst/>
              <a:gdLst/>
              <a:ahLst/>
              <a:cxnLst/>
              <a:rect l="l" t="t" r="r" b="b"/>
              <a:pathLst>
                <a:path w="2614208" h="2834046" extrusionOk="0">
                  <a:moveTo>
                    <a:pt x="2323490" y="183186"/>
                  </a:moveTo>
                  <a:cubicBezTo>
                    <a:pt x="2686837" y="477445"/>
                    <a:pt x="2687091" y="960298"/>
                    <a:pt x="2448649" y="1373811"/>
                  </a:cubicBezTo>
                  <a:cubicBezTo>
                    <a:pt x="2210207" y="1787323"/>
                    <a:pt x="1805584" y="2167878"/>
                    <a:pt x="1523327" y="2516811"/>
                  </a:cubicBezTo>
                  <a:cubicBezTo>
                    <a:pt x="1241069" y="2865743"/>
                    <a:pt x="719353" y="2954961"/>
                    <a:pt x="332702" y="2641969"/>
                  </a:cubicBezTo>
                  <a:cubicBezTo>
                    <a:pt x="-53950" y="2328978"/>
                    <a:pt x="-114084" y="1769225"/>
                    <a:pt x="207606" y="1451344"/>
                  </a:cubicBezTo>
                  <a:cubicBezTo>
                    <a:pt x="529297" y="1133463"/>
                    <a:pt x="788822" y="654229"/>
                    <a:pt x="1132929" y="308344"/>
                  </a:cubicBezTo>
                  <a:cubicBezTo>
                    <a:pt x="1477035" y="-37541"/>
                    <a:pt x="1960206" y="-111010"/>
                    <a:pt x="2323490" y="18318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6" name="Google Shape;216;p9"/>
            <p:cNvSpPr/>
            <p:nvPr/>
          </p:nvSpPr>
          <p:spPr>
            <a:xfrm>
              <a:off x="8758086" y="4765674"/>
              <a:ext cx="399748" cy="385287"/>
            </a:xfrm>
            <a:custGeom>
              <a:avLst/>
              <a:gdLst/>
              <a:ahLst/>
              <a:cxnLst/>
              <a:rect l="l" t="t" r="r" b="b"/>
              <a:pathLst>
                <a:path w="946150" h="911923" extrusionOk="0">
                  <a:moveTo>
                    <a:pt x="946150" y="911923"/>
                  </a:moveTo>
                  <a:lnTo>
                    <a:pt x="946150" y="0"/>
                  </a:lnTo>
                  <a:cubicBezTo>
                    <a:pt x="691388" y="18224"/>
                    <a:pt x="448183" y="129477"/>
                    <a:pt x="242126" y="349250"/>
                  </a:cubicBezTo>
                  <a:cubicBezTo>
                    <a:pt x="86296" y="515620"/>
                    <a:pt x="10478" y="711517"/>
                    <a:pt x="0" y="911733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7" name="Google Shape;217;p9"/>
            <p:cNvSpPr/>
            <p:nvPr/>
          </p:nvSpPr>
          <p:spPr>
            <a:xfrm>
              <a:off x="0" y="0"/>
              <a:ext cx="928602" cy="1398829"/>
            </a:xfrm>
            <a:custGeom>
              <a:avLst/>
              <a:gdLst/>
              <a:ahLst/>
              <a:cxnLst/>
              <a:rect l="l" t="t" r="r" b="b"/>
              <a:pathLst>
                <a:path w="2159540" h="3253090" extrusionOk="0">
                  <a:moveTo>
                    <a:pt x="0" y="3240024"/>
                  </a:moveTo>
                  <a:cubicBezTo>
                    <a:pt x="573024" y="3314256"/>
                    <a:pt x="1186244" y="3070289"/>
                    <a:pt x="1673670" y="2557018"/>
                  </a:cubicBezTo>
                  <a:cubicBezTo>
                    <a:pt x="2428875" y="1761998"/>
                    <a:pt x="2277428" y="517970"/>
                    <a:pt x="1401699" y="3874"/>
                  </a:cubicBezTo>
                  <a:lnTo>
                    <a:pt x="139496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8" name="Google Shape;218;p9"/>
            <p:cNvSpPr/>
            <p:nvPr/>
          </p:nvSpPr>
          <p:spPr>
            <a:xfrm>
              <a:off x="8726483" y="79572"/>
              <a:ext cx="431431" cy="822884"/>
            </a:xfrm>
            <a:custGeom>
              <a:avLst/>
              <a:gdLst/>
              <a:ahLst/>
              <a:cxnLst/>
              <a:rect l="l" t="t" r="r" b="b"/>
              <a:pathLst>
                <a:path w="854318" h="1629473" extrusionOk="0">
                  <a:moveTo>
                    <a:pt x="854318" y="0"/>
                  </a:moveTo>
                  <a:cubicBezTo>
                    <a:pt x="620257" y="19812"/>
                    <a:pt x="387657" y="130937"/>
                    <a:pt x="210999" y="284163"/>
                  </a:cubicBezTo>
                  <a:cubicBezTo>
                    <a:pt x="-109612" y="562420"/>
                    <a:pt x="-62813" y="1253681"/>
                    <a:pt x="337492" y="1473137"/>
                  </a:cubicBezTo>
                  <a:cubicBezTo>
                    <a:pt x="500687" y="1562545"/>
                    <a:pt x="679630" y="1618805"/>
                    <a:pt x="854318" y="1629474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9" name="Google Shape;219;p9"/>
            <p:cNvSpPr/>
            <p:nvPr/>
          </p:nvSpPr>
          <p:spPr>
            <a:xfrm>
              <a:off x="131373" y="0"/>
              <a:ext cx="621952" cy="416485"/>
            </a:xfrm>
            <a:custGeom>
              <a:avLst/>
              <a:gdLst/>
              <a:ahLst/>
              <a:cxnLst/>
              <a:rect l="l" t="t" r="r" b="b"/>
              <a:pathLst>
                <a:path w="1446400" h="968569" extrusionOk="0">
                  <a:moveTo>
                    <a:pt x="264712" y="802323"/>
                  </a:moveTo>
                  <a:cubicBezTo>
                    <a:pt x="590086" y="1065594"/>
                    <a:pt x="1031221" y="1006030"/>
                    <a:pt x="1282744" y="695325"/>
                  </a:cubicBezTo>
                  <a:cubicBezTo>
                    <a:pt x="1440669" y="500380"/>
                    <a:pt x="1483404" y="225425"/>
                    <a:pt x="1414824" y="0"/>
                  </a:cubicBezTo>
                  <a:lnTo>
                    <a:pt x="51860" y="0"/>
                  </a:lnTo>
                  <a:cubicBezTo>
                    <a:pt x="-57233" y="300736"/>
                    <a:pt x="2140" y="589661"/>
                    <a:pt x="264712" y="8023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0" name="Google Shape;220;p9"/>
            <p:cNvSpPr/>
            <p:nvPr/>
          </p:nvSpPr>
          <p:spPr>
            <a:xfrm>
              <a:off x="78183" y="332909"/>
              <a:ext cx="129584" cy="130031"/>
            </a:xfrm>
            <a:custGeom>
              <a:avLst/>
              <a:gdLst/>
              <a:ahLst/>
              <a:cxnLst/>
              <a:rect l="l" t="t" r="r" b="b"/>
              <a:pathLst>
                <a:path w="301359" h="302398" extrusionOk="0">
                  <a:moveTo>
                    <a:pt x="55186" y="267837"/>
                  </a:moveTo>
                  <a:cubicBezTo>
                    <a:pt x="118095" y="320428"/>
                    <a:pt x="211724" y="312058"/>
                    <a:pt x="264312" y="249149"/>
                  </a:cubicBezTo>
                  <a:cubicBezTo>
                    <a:pt x="265319" y="247942"/>
                    <a:pt x="266307" y="246723"/>
                    <a:pt x="267276" y="245485"/>
                  </a:cubicBezTo>
                  <a:cubicBezTo>
                    <a:pt x="319664" y="180715"/>
                    <a:pt x="311218" y="74035"/>
                    <a:pt x="244988" y="33395"/>
                  </a:cubicBezTo>
                  <a:cubicBezTo>
                    <a:pt x="178757" y="-7245"/>
                    <a:pt x="81221" y="-22358"/>
                    <a:pt x="32898" y="55747"/>
                  </a:cubicBezTo>
                  <a:cubicBezTo>
                    <a:pt x="-15426" y="133852"/>
                    <a:pt x="-12568" y="212782"/>
                    <a:pt x="55186" y="26783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1" name="Google Shape;221;p9"/>
            <p:cNvSpPr/>
            <p:nvPr/>
          </p:nvSpPr>
          <p:spPr>
            <a:xfrm>
              <a:off x="8490844" y="525033"/>
              <a:ext cx="469118" cy="470813"/>
            </a:xfrm>
            <a:custGeom>
              <a:avLst/>
              <a:gdLst/>
              <a:ahLst/>
              <a:cxnLst/>
              <a:rect l="l" t="t" r="r" b="b"/>
              <a:pathLst>
                <a:path w="928947" h="932303" extrusionOk="0">
                  <a:moveTo>
                    <a:pt x="169604" y="825607"/>
                  </a:moveTo>
                  <a:cubicBezTo>
                    <a:pt x="378328" y="994644"/>
                    <a:pt x="661729" y="956290"/>
                    <a:pt x="823654" y="756773"/>
                  </a:cubicBezTo>
                  <a:cubicBezTo>
                    <a:pt x="985579" y="557256"/>
                    <a:pt x="959226" y="227501"/>
                    <a:pt x="755074" y="102723"/>
                  </a:cubicBezTo>
                  <a:cubicBezTo>
                    <a:pt x="550921" y="-22054"/>
                    <a:pt x="250249" y="-69044"/>
                    <a:pt x="101404" y="171557"/>
                  </a:cubicBezTo>
                  <a:cubicBezTo>
                    <a:pt x="-47439" y="412159"/>
                    <a:pt x="-38740" y="656634"/>
                    <a:pt x="169604" y="82560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2" name="Google Shape;222;p9"/>
            <p:cNvSpPr/>
            <p:nvPr/>
          </p:nvSpPr>
          <p:spPr>
            <a:xfrm>
              <a:off x="872798" y="0"/>
              <a:ext cx="160534" cy="142556"/>
            </a:xfrm>
            <a:custGeom>
              <a:avLst/>
              <a:gdLst/>
              <a:ahLst/>
              <a:cxnLst/>
              <a:rect l="l" t="t" r="r" b="b"/>
              <a:pathLst>
                <a:path w="373336" h="331526" extrusionOk="0">
                  <a:moveTo>
                    <a:pt x="21270" y="229743"/>
                  </a:moveTo>
                  <a:cubicBezTo>
                    <a:pt x="69403" y="324993"/>
                    <a:pt x="178179" y="356743"/>
                    <a:pt x="268920" y="310706"/>
                  </a:cubicBezTo>
                  <a:cubicBezTo>
                    <a:pt x="359662" y="264668"/>
                    <a:pt x="403731" y="141161"/>
                    <a:pt x="350010" y="63056"/>
                  </a:cubicBezTo>
                  <a:cubicBezTo>
                    <a:pt x="333677" y="39233"/>
                    <a:pt x="313878" y="17980"/>
                    <a:pt x="291272" y="0"/>
                  </a:cubicBezTo>
                  <a:lnTo>
                    <a:pt x="78357" y="0"/>
                  </a:lnTo>
                  <a:cubicBezTo>
                    <a:pt x="3554" y="61468"/>
                    <a:pt x="-22481" y="143447"/>
                    <a:pt x="21270" y="22974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3" name="Google Shape;223;p9"/>
            <p:cNvSpPr/>
            <p:nvPr/>
          </p:nvSpPr>
          <p:spPr>
            <a:xfrm>
              <a:off x="1019887" y="117627"/>
              <a:ext cx="72983" cy="73218"/>
            </a:xfrm>
            <a:custGeom>
              <a:avLst/>
              <a:gdLst/>
              <a:ahLst/>
              <a:cxnLst/>
              <a:rect l="l" t="t" r="r" b="b"/>
              <a:pathLst>
                <a:path w="169729" h="170275" extrusionOk="0">
                  <a:moveTo>
                    <a:pt x="9687" y="123994"/>
                  </a:moveTo>
                  <a:cubicBezTo>
                    <a:pt x="29727" y="164944"/>
                    <a:pt x="79169" y="181894"/>
                    <a:pt x="120120" y="161853"/>
                  </a:cubicBezTo>
                  <a:cubicBezTo>
                    <a:pt x="120844" y="161499"/>
                    <a:pt x="121561" y="161136"/>
                    <a:pt x="122272" y="160761"/>
                  </a:cubicBezTo>
                  <a:cubicBezTo>
                    <a:pt x="163547" y="139869"/>
                    <a:pt x="183550" y="83735"/>
                    <a:pt x="159102" y="48239"/>
                  </a:cubicBezTo>
                  <a:cubicBezTo>
                    <a:pt x="134655" y="12742"/>
                    <a:pt x="88744" y="-17166"/>
                    <a:pt x="46517" y="11409"/>
                  </a:cubicBezTo>
                  <a:cubicBezTo>
                    <a:pt x="4289" y="39984"/>
                    <a:pt x="-12221" y="80814"/>
                    <a:pt x="9687" y="12399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4" name="Google Shape;224;p9"/>
            <p:cNvSpPr/>
            <p:nvPr/>
          </p:nvSpPr>
          <p:spPr>
            <a:xfrm>
              <a:off x="613745" y="396271"/>
              <a:ext cx="481225" cy="463494"/>
            </a:xfrm>
            <a:custGeom>
              <a:avLst/>
              <a:gdLst/>
              <a:ahLst/>
              <a:cxnLst/>
              <a:rect l="l" t="t" r="r" b="b"/>
              <a:pathLst>
                <a:path w="1119129" h="1077892" extrusionOk="0">
                  <a:moveTo>
                    <a:pt x="209068" y="948834"/>
                  </a:moveTo>
                  <a:cubicBezTo>
                    <a:pt x="431318" y="1152034"/>
                    <a:pt x="747548" y="1107584"/>
                    <a:pt x="973671" y="869586"/>
                  </a:cubicBezTo>
                  <a:cubicBezTo>
                    <a:pt x="1199795" y="631588"/>
                    <a:pt x="1154392" y="259097"/>
                    <a:pt x="892201" y="105237"/>
                  </a:cubicBezTo>
                  <a:cubicBezTo>
                    <a:pt x="630009" y="-48624"/>
                    <a:pt x="340957" y="-43226"/>
                    <a:pt x="127597" y="184485"/>
                  </a:cubicBezTo>
                  <a:cubicBezTo>
                    <a:pt x="-85763" y="412196"/>
                    <a:pt x="-13055" y="745444"/>
                    <a:pt x="209068" y="94883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5" name="Google Shape;225;p9"/>
            <p:cNvSpPr/>
            <p:nvPr/>
          </p:nvSpPr>
          <p:spPr>
            <a:xfrm>
              <a:off x="1012409" y="854477"/>
              <a:ext cx="81470" cy="78536"/>
            </a:xfrm>
            <a:custGeom>
              <a:avLst/>
              <a:gdLst/>
              <a:ahLst/>
              <a:cxnLst/>
              <a:rect l="l" t="t" r="r" b="b"/>
              <a:pathLst>
                <a:path w="189466" h="182642" extrusionOk="0">
                  <a:moveTo>
                    <a:pt x="35446" y="160795"/>
                  </a:moveTo>
                  <a:cubicBezTo>
                    <a:pt x="73038" y="195212"/>
                    <a:pt x="126632" y="187656"/>
                    <a:pt x="164859" y="147333"/>
                  </a:cubicBezTo>
                  <a:cubicBezTo>
                    <a:pt x="203086" y="107011"/>
                    <a:pt x="195466" y="44019"/>
                    <a:pt x="151079" y="17920"/>
                  </a:cubicBezTo>
                  <a:cubicBezTo>
                    <a:pt x="106693" y="-8178"/>
                    <a:pt x="57734" y="-7480"/>
                    <a:pt x="21603" y="31382"/>
                  </a:cubicBezTo>
                  <a:cubicBezTo>
                    <a:pt x="-14529" y="70244"/>
                    <a:pt x="-2210" y="126505"/>
                    <a:pt x="35446" y="16079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6" name="Google Shape;226;p9"/>
            <p:cNvSpPr/>
            <p:nvPr/>
          </p:nvSpPr>
          <p:spPr>
            <a:xfrm>
              <a:off x="1081360" y="790702"/>
              <a:ext cx="40781" cy="39267"/>
            </a:xfrm>
            <a:custGeom>
              <a:avLst/>
              <a:gdLst/>
              <a:ahLst/>
              <a:cxnLst/>
              <a:rect l="l" t="t" r="r" b="b"/>
              <a:pathLst>
                <a:path w="94839" h="91318" extrusionOk="0">
                  <a:moveTo>
                    <a:pt x="17660" y="80385"/>
                  </a:moveTo>
                  <a:cubicBezTo>
                    <a:pt x="36710" y="97593"/>
                    <a:pt x="63253" y="93847"/>
                    <a:pt x="82430" y="73654"/>
                  </a:cubicBezTo>
                  <a:cubicBezTo>
                    <a:pt x="98781" y="57569"/>
                    <a:pt x="99004" y="31280"/>
                    <a:pt x="82919" y="14923"/>
                  </a:cubicBezTo>
                  <a:cubicBezTo>
                    <a:pt x="80684" y="12656"/>
                    <a:pt x="78201" y="10649"/>
                    <a:pt x="75508" y="8947"/>
                  </a:cubicBezTo>
                  <a:cubicBezTo>
                    <a:pt x="53283" y="-4070"/>
                    <a:pt x="28836" y="-3753"/>
                    <a:pt x="10802" y="15678"/>
                  </a:cubicBezTo>
                  <a:cubicBezTo>
                    <a:pt x="-7232" y="35109"/>
                    <a:pt x="-1136" y="62859"/>
                    <a:pt x="17660" y="8038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7" name="Google Shape;227;p9"/>
            <p:cNvSpPr/>
            <p:nvPr/>
          </p:nvSpPr>
          <p:spPr>
            <a:xfrm>
              <a:off x="0" y="4534168"/>
              <a:ext cx="537284" cy="617461"/>
            </a:xfrm>
            <a:custGeom>
              <a:avLst/>
              <a:gdLst/>
              <a:ahLst/>
              <a:cxnLst/>
              <a:rect l="l" t="t" r="r" b="b"/>
              <a:pathLst>
                <a:path w="1038230" h="1193161" extrusionOk="0">
                  <a:moveTo>
                    <a:pt x="723900" y="163889"/>
                  </a:moveTo>
                  <a:cubicBezTo>
                    <a:pt x="509461" y="-9592"/>
                    <a:pt x="245936" y="-32389"/>
                    <a:pt x="0" y="35302"/>
                  </a:cubicBezTo>
                  <a:lnTo>
                    <a:pt x="0" y="1193161"/>
                  </a:lnTo>
                  <a:lnTo>
                    <a:pt x="952500" y="1193161"/>
                  </a:lnTo>
                  <a:cubicBezTo>
                    <a:pt x="1125398" y="838704"/>
                    <a:pt x="1030586" y="411825"/>
                    <a:pt x="723900" y="16388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8" name="Google Shape;228;p9"/>
            <p:cNvSpPr/>
            <p:nvPr/>
          </p:nvSpPr>
          <p:spPr>
            <a:xfrm>
              <a:off x="0" y="4137233"/>
              <a:ext cx="552912" cy="597004"/>
            </a:xfrm>
            <a:custGeom>
              <a:avLst/>
              <a:gdLst/>
              <a:ahLst/>
              <a:cxnLst/>
              <a:rect l="l" t="t" r="r" b="b"/>
              <a:pathLst>
                <a:path w="1068429" h="1153631" extrusionOk="0">
                  <a:moveTo>
                    <a:pt x="826516" y="125612"/>
                  </a:moveTo>
                  <a:cubicBezTo>
                    <a:pt x="538099" y="-65269"/>
                    <a:pt x="204153" y="-40187"/>
                    <a:pt x="0" y="211718"/>
                  </a:cubicBezTo>
                  <a:lnTo>
                    <a:pt x="0" y="211718"/>
                  </a:lnTo>
                  <a:lnTo>
                    <a:pt x="0" y="946730"/>
                  </a:lnTo>
                  <a:cubicBezTo>
                    <a:pt x="25459" y="980563"/>
                    <a:pt x="54926" y="1011183"/>
                    <a:pt x="87757" y="1037917"/>
                  </a:cubicBezTo>
                  <a:cubicBezTo>
                    <a:pt x="316357" y="1222955"/>
                    <a:pt x="680974" y="1180156"/>
                    <a:pt x="914083" y="951810"/>
                  </a:cubicBezTo>
                  <a:cubicBezTo>
                    <a:pt x="1147191" y="723464"/>
                    <a:pt x="1114870" y="316493"/>
                    <a:pt x="826516" y="12561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9" name="Google Shape;229;p9"/>
            <p:cNvSpPr/>
            <p:nvPr/>
          </p:nvSpPr>
          <p:spPr>
            <a:xfrm>
              <a:off x="98370" y="1552192"/>
              <a:ext cx="305940" cy="294713"/>
            </a:xfrm>
            <a:custGeom>
              <a:avLst/>
              <a:gdLst/>
              <a:ahLst/>
              <a:cxnLst/>
              <a:rect l="l" t="t" r="r" b="b"/>
              <a:pathLst>
                <a:path w="711488" h="685378" extrusionOk="0">
                  <a:moveTo>
                    <a:pt x="132928" y="603298"/>
                  </a:moveTo>
                  <a:cubicBezTo>
                    <a:pt x="274152" y="732584"/>
                    <a:pt x="475320" y="704200"/>
                    <a:pt x="619020" y="552879"/>
                  </a:cubicBezTo>
                  <a:cubicBezTo>
                    <a:pt x="762721" y="401558"/>
                    <a:pt x="733955" y="164767"/>
                    <a:pt x="567268" y="66914"/>
                  </a:cubicBezTo>
                  <a:cubicBezTo>
                    <a:pt x="400580" y="-30940"/>
                    <a:pt x="216748" y="-27448"/>
                    <a:pt x="81112" y="117269"/>
                  </a:cubicBezTo>
                  <a:cubicBezTo>
                    <a:pt x="-54524" y="261986"/>
                    <a:pt x="-8296" y="474012"/>
                    <a:pt x="132928" y="603298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0" name="Google Shape;230;p9"/>
            <p:cNvSpPr/>
            <p:nvPr/>
          </p:nvSpPr>
          <p:spPr>
            <a:xfrm>
              <a:off x="8952853" y="916299"/>
              <a:ext cx="141267" cy="134711"/>
            </a:xfrm>
            <a:custGeom>
              <a:avLst/>
              <a:gdLst/>
              <a:ahLst/>
              <a:cxnLst/>
              <a:rect l="l" t="t" r="r" b="b"/>
              <a:pathLst>
                <a:path w="279737" h="266755" extrusionOk="0">
                  <a:moveTo>
                    <a:pt x="54946" y="241021"/>
                  </a:moveTo>
                  <a:cubicBezTo>
                    <a:pt x="120224" y="276771"/>
                    <a:pt x="200996" y="279883"/>
                    <a:pt x="249002" y="220700"/>
                  </a:cubicBezTo>
                  <a:cubicBezTo>
                    <a:pt x="296944" y="161468"/>
                    <a:pt x="287801" y="74587"/>
                    <a:pt x="228555" y="26644"/>
                  </a:cubicBezTo>
                  <a:cubicBezTo>
                    <a:pt x="169309" y="-21298"/>
                    <a:pt x="86823" y="1562"/>
                    <a:pt x="34499" y="47028"/>
                  </a:cubicBezTo>
                  <a:cubicBezTo>
                    <a:pt x="-17825" y="92494"/>
                    <a:pt x="-10332" y="205270"/>
                    <a:pt x="54946" y="24102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1" name="Google Shape;231;p9"/>
            <p:cNvSpPr/>
            <p:nvPr/>
          </p:nvSpPr>
          <p:spPr>
            <a:xfrm>
              <a:off x="8383926" y="593893"/>
              <a:ext cx="85607" cy="81645"/>
            </a:xfrm>
            <a:custGeom>
              <a:avLst/>
              <a:gdLst/>
              <a:ahLst/>
              <a:cxnLst/>
              <a:rect l="l" t="t" r="r" b="b"/>
              <a:pathLst>
                <a:path w="169519" h="161673" extrusionOk="0">
                  <a:moveTo>
                    <a:pt x="33311" y="146108"/>
                  </a:moveTo>
                  <a:cubicBezTo>
                    <a:pt x="72871" y="167762"/>
                    <a:pt x="122211" y="169603"/>
                    <a:pt x="150912" y="133726"/>
                  </a:cubicBezTo>
                  <a:cubicBezTo>
                    <a:pt x="179932" y="97829"/>
                    <a:pt x="174408" y="45181"/>
                    <a:pt x="138530" y="16124"/>
                  </a:cubicBezTo>
                  <a:cubicBezTo>
                    <a:pt x="102652" y="-12896"/>
                    <a:pt x="52678" y="947"/>
                    <a:pt x="20928" y="28506"/>
                  </a:cubicBezTo>
                  <a:cubicBezTo>
                    <a:pt x="-10822" y="56065"/>
                    <a:pt x="-6250" y="124391"/>
                    <a:pt x="33311" y="146108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2" name="Google Shape;232;p9"/>
            <p:cNvSpPr/>
            <p:nvPr/>
          </p:nvSpPr>
          <p:spPr>
            <a:xfrm>
              <a:off x="0" y="792498"/>
              <a:ext cx="613160" cy="907631"/>
            </a:xfrm>
            <a:custGeom>
              <a:avLst/>
              <a:gdLst/>
              <a:ahLst/>
              <a:cxnLst/>
              <a:rect l="l" t="t" r="r" b="b"/>
              <a:pathLst>
                <a:path w="1425953" h="2110769" extrusionOk="0">
                  <a:moveTo>
                    <a:pt x="1195515" y="146951"/>
                  </a:moveTo>
                  <a:cubicBezTo>
                    <a:pt x="928497" y="-69267"/>
                    <a:pt x="557594" y="-53646"/>
                    <a:pt x="320675" y="238899"/>
                  </a:cubicBezTo>
                  <a:lnTo>
                    <a:pt x="0" y="635012"/>
                  </a:lnTo>
                  <a:lnTo>
                    <a:pt x="0" y="2097861"/>
                  </a:lnTo>
                  <a:cubicBezTo>
                    <a:pt x="226378" y="2145867"/>
                    <a:pt x="483807" y="2058428"/>
                    <a:pt x="607505" y="1861324"/>
                  </a:cubicBezTo>
                  <a:cubicBezTo>
                    <a:pt x="785876" y="1577352"/>
                    <a:pt x="1071055" y="1288681"/>
                    <a:pt x="1287463" y="1021727"/>
                  </a:cubicBezTo>
                  <a:cubicBezTo>
                    <a:pt x="1503445" y="754716"/>
                    <a:pt x="1462291" y="363219"/>
                    <a:pt x="1195515" y="14695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3" name="Google Shape;233;p9"/>
            <p:cNvSpPr/>
            <p:nvPr/>
          </p:nvSpPr>
          <p:spPr>
            <a:xfrm>
              <a:off x="608531" y="4607869"/>
              <a:ext cx="144771" cy="138105"/>
            </a:xfrm>
            <a:custGeom>
              <a:avLst/>
              <a:gdLst/>
              <a:ahLst/>
              <a:cxnLst/>
              <a:rect l="l" t="t" r="r" b="b"/>
              <a:pathLst>
                <a:path w="279751" h="266869" extrusionOk="0">
                  <a:moveTo>
                    <a:pt x="54972" y="241141"/>
                  </a:moveTo>
                  <a:cubicBezTo>
                    <a:pt x="120250" y="276891"/>
                    <a:pt x="201022" y="280003"/>
                    <a:pt x="249028" y="220757"/>
                  </a:cubicBezTo>
                  <a:cubicBezTo>
                    <a:pt x="296952" y="161550"/>
                    <a:pt x="287808" y="74701"/>
                    <a:pt x="228600" y="26777"/>
                  </a:cubicBezTo>
                  <a:cubicBezTo>
                    <a:pt x="228594" y="26771"/>
                    <a:pt x="228588" y="26771"/>
                    <a:pt x="228581" y="26765"/>
                  </a:cubicBezTo>
                  <a:cubicBezTo>
                    <a:pt x="169336" y="-21241"/>
                    <a:pt x="86913" y="1365"/>
                    <a:pt x="34525" y="47085"/>
                  </a:cubicBezTo>
                  <a:cubicBezTo>
                    <a:pt x="-17862" y="92805"/>
                    <a:pt x="-10306" y="205390"/>
                    <a:pt x="54972" y="24114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34" name="Google Shape;234;p9"/>
          <p:cNvSpPr txBox="1">
            <a:spLocks noGrp="1"/>
          </p:cNvSpPr>
          <p:nvPr>
            <p:ph type="sldNum" idx="2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r" rtl="0">
              <a:buNone/>
              <a:defRPr sz="1200">
                <a:solidFill>
                  <a:schemeClr val="lt1"/>
                </a:solidFill>
                <a:latin typeface="Red Hat Text"/>
                <a:ea typeface="Red Hat Text"/>
                <a:cs typeface="Red Hat Text"/>
                <a:sym typeface="Red Hat Text"/>
              </a:defRPr>
            </a:lvl1pPr>
            <a:lvl2pPr lvl="1" algn="r" rtl="0">
              <a:buNone/>
              <a:defRPr sz="1200">
                <a:solidFill>
                  <a:schemeClr val="lt1"/>
                </a:solidFill>
                <a:latin typeface="Red Hat Text"/>
                <a:ea typeface="Red Hat Text"/>
                <a:cs typeface="Red Hat Text"/>
                <a:sym typeface="Red Hat Text"/>
              </a:defRPr>
            </a:lvl2pPr>
            <a:lvl3pPr lvl="2" algn="r" rtl="0">
              <a:buNone/>
              <a:defRPr sz="1200">
                <a:solidFill>
                  <a:schemeClr val="lt1"/>
                </a:solidFill>
                <a:latin typeface="Red Hat Text"/>
                <a:ea typeface="Red Hat Text"/>
                <a:cs typeface="Red Hat Text"/>
                <a:sym typeface="Red Hat Text"/>
              </a:defRPr>
            </a:lvl3pPr>
            <a:lvl4pPr lvl="3" algn="r" rtl="0">
              <a:buNone/>
              <a:defRPr sz="1200">
                <a:solidFill>
                  <a:schemeClr val="lt1"/>
                </a:solidFill>
                <a:latin typeface="Red Hat Text"/>
                <a:ea typeface="Red Hat Text"/>
                <a:cs typeface="Red Hat Text"/>
                <a:sym typeface="Red Hat Text"/>
              </a:defRPr>
            </a:lvl4pPr>
            <a:lvl5pPr lvl="4" algn="r" rtl="0">
              <a:buNone/>
              <a:defRPr sz="1200">
                <a:solidFill>
                  <a:schemeClr val="lt1"/>
                </a:solidFill>
                <a:latin typeface="Red Hat Text"/>
                <a:ea typeface="Red Hat Text"/>
                <a:cs typeface="Red Hat Text"/>
                <a:sym typeface="Red Hat Text"/>
              </a:defRPr>
            </a:lvl5pPr>
            <a:lvl6pPr lvl="5" algn="r" rtl="0">
              <a:buNone/>
              <a:defRPr sz="1200">
                <a:solidFill>
                  <a:schemeClr val="lt1"/>
                </a:solidFill>
                <a:latin typeface="Red Hat Text"/>
                <a:ea typeface="Red Hat Text"/>
                <a:cs typeface="Red Hat Text"/>
                <a:sym typeface="Red Hat Text"/>
              </a:defRPr>
            </a:lvl6pPr>
            <a:lvl7pPr lvl="6" algn="r" rtl="0">
              <a:buNone/>
              <a:defRPr sz="1200">
                <a:solidFill>
                  <a:schemeClr val="lt1"/>
                </a:solidFill>
                <a:latin typeface="Red Hat Text"/>
                <a:ea typeface="Red Hat Text"/>
                <a:cs typeface="Red Hat Text"/>
                <a:sym typeface="Red Hat Text"/>
              </a:defRPr>
            </a:lvl7pPr>
            <a:lvl8pPr lvl="7" algn="r" rtl="0">
              <a:buNone/>
              <a:defRPr sz="1200">
                <a:solidFill>
                  <a:schemeClr val="lt1"/>
                </a:solidFill>
                <a:latin typeface="Red Hat Text"/>
                <a:ea typeface="Red Hat Text"/>
                <a:cs typeface="Red Hat Text"/>
                <a:sym typeface="Red Hat Text"/>
              </a:defRPr>
            </a:lvl8pPr>
            <a:lvl9pPr lvl="8" algn="r" rtl="0">
              <a:buNone/>
              <a:defRPr sz="1200">
                <a:solidFill>
                  <a:schemeClr val="lt1"/>
                </a:solidFill>
                <a:latin typeface="Red Hat Text"/>
                <a:ea typeface="Red Hat Text"/>
                <a:cs typeface="Red Hat Text"/>
                <a:sym typeface="Red Hat Tex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6" name="Google Shape;236;p10"/>
          <p:cNvGrpSpPr/>
          <p:nvPr/>
        </p:nvGrpSpPr>
        <p:grpSpPr>
          <a:xfrm>
            <a:off x="0" y="0"/>
            <a:ext cx="9158630" cy="5151729"/>
            <a:chOff x="0" y="0"/>
            <a:chExt cx="12192000" cy="6857999"/>
          </a:xfrm>
        </p:grpSpPr>
        <p:sp>
          <p:nvSpPr>
            <p:cNvPr id="237" name="Google Shape;237;p10"/>
            <p:cNvSpPr/>
            <p:nvPr/>
          </p:nvSpPr>
          <p:spPr>
            <a:xfrm>
              <a:off x="0" y="0"/>
              <a:ext cx="2159540" cy="3253090"/>
            </a:xfrm>
            <a:custGeom>
              <a:avLst/>
              <a:gdLst/>
              <a:ahLst/>
              <a:cxnLst/>
              <a:rect l="l" t="t" r="r" b="b"/>
              <a:pathLst>
                <a:path w="2159540" h="3253090" extrusionOk="0">
                  <a:moveTo>
                    <a:pt x="0" y="3240024"/>
                  </a:moveTo>
                  <a:cubicBezTo>
                    <a:pt x="573024" y="3314256"/>
                    <a:pt x="1186244" y="3070289"/>
                    <a:pt x="1673670" y="2557018"/>
                  </a:cubicBezTo>
                  <a:cubicBezTo>
                    <a:pt x="2428875" y="1761998"/>
                    <a:pt x="2277428" y="517970"/>
                    <a:pt x="1401699" y="3874"/>
                  </a:cubicBezTo>
                  <a:lnTo>
                    <a:pt x="139496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8" name="Google Shape;238;p10"/>
            <p:cNvSpPr/>
            <p:nvPr/>
          </p:nvSpPr>
          <p:spPr>
            <a:xfrm>
              <a:off x="11337681" y="105918"/>
              <a:ext cx="854318" cy="1629473"/>
            </a:xfrm>
            <a:custGeom>
              <a:avLst/>
              <a:gdLst/>
              <a:ahLst/>
              <a:cxnLst/>
              <a:rect l="l" t="t" r="r" b="b"/>
              <a:pathLst>
                <a:path w="854318" h="1629473" extrusionOk="0">
                  <a:moveTo>
                    <a:pt x="854318" y="0"/>
                  </a:moveTo>
                  <a:cubicBezTo>
                    <a:pt x="620257" y="19812"/>
                    <a:pt x="387657" y="130937"/>
                    <a:pt x="210999" y="284163"/>
                  </a:cubicBezTo>
                  <a:cubicBezTo>
                    <a:pt x="-109612" y="562420"/>
                    <a:pt x="-62813" y="1253681"/>
                    <a:pt x="337492" y="1473137"/>
                  </a:cubicBezTo>
                  <a:cubicBezTo>
                    <a:pt x="500687" y="1562545"/>
                    <a:pt x="679630" y="1618805"/>
                    <a:pt x="854318" y="1629474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9" name="Google Shape;239;p10"/>
            <p:cNvSpPr/>
            <p:nvPr/>
          </p:nvSpPr>
          <p:spPr>
            <a:xfrm>
              <a:off x="9622028" y="4708770"/>
              <a:ext cx="2569971" cy="2149229"/>
            </a:xfrm>
            <a:custGeom>
              <a:avLst/>
              <a:gdLst/>
              <a:ahLst/>
              <a:cxnLst/>
              <a:rect l="l" t="t" r="r" b="b"/>
              <a:pathLst>
                <a:path w="2569971" h="2149229" extrusionOk="0">
                  <a:moveTo>
                    <a:pt x="2569972" y="2149230"/>
                  </a:moveTo>
                  <a:lnTo>
                    <a:pt x="2569972" y="25345"/>
                  </a:lnTo>
                  <a:cubicBezTo>
                    <a:pt x="2168334" y="-63555"/>
                    <a:pt x="1734947" y="84400"/>
                    <a:pt x="1398524" y="422220"/>
                  </a:cubicBezTo>
                  <a:cubicBezTo>
                    <a:pt x="926909" y="895866"/>
                    <a:pt x="571182" y="1552520"/>
                    <a:pt x="130366" y="1988321"/>
                  </a:cubicBezTo>
                  <a:cubicBezTo>
                    <a:pt x="81090" y="2036961"/>
                    <a:pt x="37338" y="2090936"/>
                    <a:pt x="0" y="214923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0" name="Google Shape;240;p10"/>
            <p:cNvSpPr/>
            <p:nvPr/>
          </p:nvSpPr>
          <p:spPr>
            <a:xfrm>
              <a:off x="305263" y="0"/>
              <a:ext cx="1446400" cy="968569"/>
            </a:xfrm>
            <a:custGeom>
              <a:avLst/>
              <a:gdLst/>
              <a:ahLst/>
              <a:cxnLst/>
              <a:rect l="l" t="t" r="r" b="b"/>
              <a:pathLst>
                <a:path w="1446400" h="968569" extrusionOk="0">
                  <a:moveTo>
                    <a:pt x="264712" y="802323"/>
                  </a:moveTo>
                  <a:cubicBezTo>
                    <a:pt x="590086" y="1065594"/>
                    <a:pt x="1031221" y="1006030"/>
                    <a:pt x="1282744" y="695325"/>
                  </a:cubicBezTo>
                  <a:cubicBezTo>
                    <a:pt x="1440669" y="500380"/>
                    <a:pt x="1483404" y="225425"/>
                    <a:pt x="1414824" y="0"/>
                  </a:cubicBezTo>
                  <a:lnTo>
                    <a:pt x="51860" y="0"/>
                  </a:lnTo>
                  <a:cubicBezTo>
                    <a:pt x="-57233" y="300736"/>
                    <a:pt x="2140" y="589661"/>
                    <a:pt x="264712" y="8023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1" name="Google Shape;241;p10"/>
            <p:cNvSpPr/>
            <p:nvPr/>
          </p:nvSpPr>
          <p:spPr>
            <a:xfrm>
              <a:off x="181668" y="773563"/>
              <a:ext cx="301359" cy="302398"/>
            </a:xfrm>
            <a:custGeom>
              <a:avLst/>
              <a:gdLst/>
              <a:ahLst/>
              <a:cxnLst/>
              <a:rect l="l" t="t" r="r" b="b"/>
              <a:pathLst>
                <a:path w="301359" h="302398" extrusionOk="0">
                  <a:moveTo>
                    <a:pt x="55186" y="267837"/>
                  </a:moveTo>
                  <a:cubicBezTo>
                    <a:pt x="118095" y="320428"/>
                    <a:pt x="211724" y="312058"/>
                    <a:pt x="264312" y="249149"/>
                  </a:cubicBezTo>
                  <a:cubicBezTo>
                    <a:pt x="265319" y="247942"/>
                    <a:pt x="266307" y="246723"/>
                    <a:pt x="267276" y="245485"/>
                  </a:cubicBezTo>
                  <a:cubicBezTo>
                    <a:pt x="319664" y="180715"/>
                    <a:pt x="311218" y="74035"/>
                    <a:pt x="244988" y="33395"/>
                  </a:cubicBezTo>
                  <a:cubicBezTo>
                    <a:pt x="178757" y="-7245"/>
                    <a:pt x="81221" y="-22358"/>
                    <a:pt x="32898" y="55747"/>
                  </a:cubicBezTo>
                  <a:cubicBezTo>
                    <a:pt x="-15426" y="133852"/>
                    <a:pt x="-12568" y="212782"/>
                    <a:pt x="55186" y="26783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2" name="Google Shape;242;p10"/>
            <p:cNvSpPr/>
            <p:nvPr/>
          </p:nvSpPr>
          <p:spPr>
            <a:xfrm>
              <a:off x="10871839" y="986555"/>
              <a:ext cx="928947" cy="932303"/>
            </a:xfrm>
            <a:custGeom>
              <a:avLst/>
              <a:gdLst/>
              <a:ahLst/>
              <a:cxnLst/>
              <a:rect l="l" t="t" r="r" b="b"/>
              <a:pathLst>
                <a:path w="928947" h="932303" extrusionOk="0">
                  <a:moveTo>
                    <a:pt x="169604" y="825607"/>
                  </a:moveTo>
                  <a:cubicBezTo>
                    <a:pt x="378328" y="994644"/>
                    <a:pt x="661729" y="956290"/>
                    <a:pt x="823654" y="756773"/>
                  </a:cubicBezTo>
                  <a:cubicBezTo>
                    <a:pt x="985579" y="557256"/>
                    <a:pt x="959226" y="227501"/>
                    <a:pt x="755074" y="102723"/>
                  </a:cubicBezTo>
                  <a:cubicBezTo>
                    <a:pt x="550921" y="-22054"/>
                    <a:pt x="250249" y="-69044"/>
                    <a:pt x="101404" y="171557"/>
                  </a:cubicBezTo>
                  <a:cubicBezTo>
                    <a:pt x="-47439" y="412159"/>
                    <a:pt x="-38740" y="656634"/>
                    <a:pt x="169604" y="82560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3" name="Google Shape;243;p10"/>
            <p:cNvSpPr/>
            <p:nvPr/>
          </p:nvSpPr>
          <p:spPr>
            <a:xfrm>
              <a:off x="2028065" y="0"/>
              <a:ext cx="373336" cy="331526"/>
            </a:xfrm>
            <a:custGeom>
              <a:avLst/>
              <a:gdLst/>
              <a:ahLst/>
              <a:cxnLst/>
              <a:rect l="l" t="t" r="r" b="b"/>
              <a:pathLst>
                <a:path w="373336" h="331526" extrusionOk="0">
                  <a:moveTo>
                    <a:pt x="21270" y="229743"/>
                  </a:moveTo>
                  <a:cubicBezTo>
                    <a:pt x="69403" y="324993"/>
                    <a:pt x="178179" y="356743"/>
                    <a:pt x="268920" y="310706"/>
                  </a:cubicBezTo>
                  <a:cubicBezTo>
                    <a:pt x="359662" y="264668"/>
                    <a:pt x="403731" y="141161"/>
                    <a:pt x="350010" y="63056"/>
                  </a:cubicBezTo>
                  <a:cubicBezTo>
                    <a:pt x="333677" y="39233"/>
                    <a:pt x="313878" y="17980"/>
                    <a:pt x="291272" y="0"/>
                  </a:cubicBezTo>
                  <a:lnTo>
                    <a:pt x="78357" y="0"/>
                  </a:lnTo>
                  <a:cubicBezTo>
                    <a:pt x="3554" y="61468"/>
                    <a:pt x="-22481" y="143447"/>
                    <a:pt x="21270" y="22974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4" name="Google Shape;244;p10"/>
            <p:cNvSpPr/>
            <p:nvPr/>
          </p:nvSpPr>
          <p:spPr>
            <a:xfrm>
              <a:off x="2369848" y="273325"/>
              <a:ext cx="169729" cy="170275"/>
            </a:xfrm>
            <a:custGeom>
              <a:avLst/>
              <a:gdLst/>
              <a:ahLst/>
              <a:cxnLst/>
              <a:rect l="l" t="t" r="r" b="b"/>
              <a:pathLst>
                <a:path w="169729" h="170275" extrusionOk="0">
                  <a:moveTo>
                    <a:pt x="9687" y="123994"/>
                  </a:moveTo>
                  <a:cubicBezTo>
                    <a:pt x="29727" y="164944"/>
                    <a:pt x="79169" y="181894"/>
                    <a:pt x="120120" y="161853"/>
                  </a:cubicBezTo>
                  <a:cubicBezTo>
                    <a:pt x="120844" y="161499"/>
                    <a:pt x="121561" y="161136"/>
                    <a:pt x="122272" y="160761"/>
                  </a:cubicBezTo>
                  <a:cubicBezTo>
                    <a:pt x="163547" y="139869"/>
                    <a:pt x="183550" y="83735"/>
                    <a:pt x="159102" y="48239"/>
                  </a:cubicBezTo>
                  <a:cubicBezTo>
                    <a:pt x="134655" y="12742"/>
                    <a:pt x="88744" y="-17166"/>
                    <a:pt x="46517" y="11409"/>
                  </a:cubicBezTo>
                  <a:cubicBezTo>
                    <a:pt x="4289" y="39984"/>
                    <a:pt x="-12221" y="80814"/>
                    <a:pt x="9687" y="12399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5" name="Google Shape;245;p10"/>
            <p:cNvSpPr/>
            <p:nvPr/>
          </p:nvSpPr>
          <p:spPr>
            <a:xfrm>
              <a:off x="9052624" y="6351471"/>
              <a:ext cx="779104" cy="506528"/>
            </a:xfrm>
            <a:custGeom>
              <a:avLst/>
              <a:gdLst/>
              <a:ahLst/>
              <a:cxnLst/>
              <a:rect l="l" t="t" r="r" b="b"/>
              <a:pathLst>
                <a:path w="779104" h="506528" extrusionOk="0">
                  <a:moveTo>
                    <a:pt x="619314" y="82920"/>
                  </a:moveTo>
                  <a:cubicBezTo>
                    <a:pt x="429322" y="-42874"/>
                    <a:pt x="209421" y="-26618"/>
                    <a:pt x="75246" y="139054"/>
                  </a:cubicBezTo>
                  <a:cubicBezTo>
                    <a:pt x="5777" y="224842"/>
                    <a:pt x="-11558" y="370575"/>
                    <a:pt x="6856" y="506528"/>
                  </a:cubicBezTo>
                  <a:lnTo>
                    <a:pt x="756156" y="506528"/>
                  </a:lnTo>
                  <a:cubicBezTo>
                    <a:pt x="814831" y="350699"/>
                    <a:pt x="758061" y="174995"/>
                    <a:pt x="619314" y="8292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6" name="Google Shape;246;p10"/>
            <p:cNvSpPr/>
            <p:nvPr/>
          </p:nvSpPr>
          <p:spPr>
            <a:xfrm>
              <a:off x="1426120" y="920796"/>
              <a:ext cx="1119129" cy="1077892"/>
            </a:xfrm>
            <a:custGeom>
              <a:avLst/>
              <a:gdLst/>
              <a:ahLst/>
              <a:cxnLst/>
              <a:rect l="l" t="t" r="r" b="b"/>
              <a:pathLst>
                <a:path w="1119129" h="1077892" extrusionOk="0">
                  <a:moveTo>
                    <a:pt x="209068" y="948834"/>
                  </a:moveTo>
                  <a:cubicBezTo>
                    <a:pt x="431318" y="1152034"/>
                    <a:pt x="747548" y="1107584"/>
                    <a:pt x="973671" y="869586"/>
                  </a:cubicBezTo>
                  <a:cubicBezTo>
                    <a:pt x="1199795" y="631588"/>
                    <a:pt x="1154392" y="259097"/>
                    <a:pt x="892201" y="105237"/>
                  </a:cubicBezTo>
                  <a:cubicBezTo>
                    <a:pt x="630009" y="-48624"/>
                    <a:pt x="340957" y="-43226"/>
                    <a:pt x="127597" y="184485"/>
                  </a:cubicBezTo>
                  <a:cubicBezTo>
                    <a:pt x="-85763" y="412196"/>
                    <a:pt x="-13055" y="745444"/>
                    <a:pt x="209068" y="94883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7" name="Google Shape;247;p10"/>
            <p:cNvSpPr/>
            <p:nvPr/>
          </p:nvSpPr>
          <p:spPr>
            <a:xfrm>
              <a:off x="11160703" y="4866386"/>
              <a:ext cx="577036" cy="555898"/>
            </a:xfrm>
            <a:custGeom>
              <a:avLst/>
              <a:gdLst/>
              <a:ahLst/>
              <a:cxnLst/>
              <a:rect l="l" t="t" r="r" b="b"/>
              <a:pathLst>
                <a:path w="577036" h="555898" extrusionOk="0">
                  <a:moveTo>
                    <a:pt x="107753" y="489330"/>
                  </a:moveTo>
                  <a:cubicBezTo>
                    <a:pt x="222053" y="594169"/>
                    <a:pt x="385438" y="571182"/>
                    <a:pt x="502024" y="448436"/>
                  </a:cubicBezTo>
                  <a:cubicBezTo>
                    <a:pt x="618610" y="325691"/>
                    <a:pt x="595242" y="133667"/>
                    <a:pt x="460051" y="54292"/>
                  </a:cubicBezTo>
                  <a:cubicBezTo>
                    <a:pt x="324859" y="-25083"/>
                    <a:pt x="175761" y="-22289"/>
                    <a:pt x="65779" y="95123"/>
                  </a:cubicBezTo>
                  <a:cubicBezTo>
                    <a:pt x="-44203" y="212534"/>
                    <a:pt x="-6738" y="384429"/>
                    <a:pt x="107753" y="48933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8" name="Google Shape;248;p10"/>
            <p:cNvSpPr/>
            <p:nvPr/>
          </p:nvSpPr>
          <p:spPr>
            <a:xfrm>
              <a:off x="2352471" y="1985504"/>
              <a:ext cx="189466" cy="182642"/>
            </a:xfrm>
            <a:custGeom>
              <a:avLst/>
              <a:gdLst/>
              <a:ahLst/>
              <a:cxnLst/>
              <a:rect l="l" t="t" r="r" b="b"/>
              <a:pathLst>
                <a:path w="189466" h="182642" extrusionOk="0">
                  <a:moveTo>
                    <a:pt x="35446" y="160795"/>
                  </a:moveTo>
                  <a:cubicBezTo>
                    <a:pt x="73038" y="195212"/>
                    <a:pt x="126632" y="187656"/>
                    <a:pt x="164859" y="147333"/>
                  </a:cubicBezTo>
                  <a:cubicBezTo>
                    <a:pt x="203086" y="107011"/>
                    <a:pt x="195466" y="44019"/>
                    <a:pt x="151079" y="17920"/>
                  </a:cubicBezTo>
                  <a:cubicBezTo>
                    <a:pt x="106693" y="-8178"/>
                    <a:pt x="57734" y="-7480"/>
                    <a:pt x="21603" y="31382"/>
                  </a:cubicBezTo>
                  <a:cubicBezTo>
                    <a:pt x="-14529" y="70244"/>
                    <a:pt x="-2210" y="126505"/>
                    <a:pt x="35446" y="16079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9" name="Google Shape;249;p10"/>
            <p:cNvSpPr/>
            <p:nvPr/>
          </p:nvSpPr>
          <p:spPr>
            <a:xfrm>
              <a:off x="11524180" y="5443206"/>
              <a:ext cx="189464" cy="182642"/>
            </a:xfrm>
            <a:custGeom>
              <a:avLst/>
              <a:gdLst/>
              <a:ahLst/>
              <a:cxnLst/>
              <a:rect l="l" t="t" r="r" b="b"/>
              <a:pathLst>
                <a:path w="189464" h="182642" extrusionOk="0">
                  <a:moveTo>
                    <a:pt x="35360" y="160796"/>
                  </a:moveTo>
                  <a:cubicBezTo>
                    <a:pt x="72951" y="195212"/>
                    <a:pt x="126546" y="187656"/>
                    <a:pt x="164836" y="147334"/>
                  </a:cubicBezTo>
                  <a:cubicBezTo>
                    <a:pt x="203126" y="107011"/>
                    <a:pt x="195443" y="44019"/>
                    <a:pt x="150993" y="17921"/>
                  </a:cubicBezTo>
                  <a:cubicBezTo>
                    <a:pt x="106543" y="-8178"/>
                    <a:pt x="57648" y="-7479"/>
                    <a:pt x="21580" y="31383"/>
                  </a:cubicBezTo>
                  <a:cubicBezTo>
                    <a:pt x="-14488" y="70245"/>
                    <a:pt x="-2233" y="126315"/>
                    <a:pt x="35360" y="16079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0" name="Google Shape;250;p10"/>
            <p:cNvSpPr/>
            <p:nvPr/>
          </p:nvSpPr>
          <p:spPr>
            <a:xfrm>
              <a:off x="2512688" y="1837315"/>
              <a:ext cx="94839" cy="91318"/>
            </a:xfrm>
            <a:custGeom>
              <a:avLst/>
              <a:gdLst/>
              <a:ahLst/>
              <a:cxnLst/>
              <a:rect l="l" t="t" r="r" b="b"/>
              <a:pathLst>
                <a:path w="94839" h="91318" extrusionOk="0">
                  <a:moveTo>
                    <a:pt x="17660" y="80385"/>
                  </a:moveTo>
                  <a:cubicBezTo>
                    <a:pt x="36710" y="97593"/>
                    <a:pt x="63253" y="93847"/>
                    <a:pt x="82430" y="73654"/>
                  </a:cubicBezTo>
                  <a:cubicBezTo>
                    <a:pt x="98781" y="57569"/>
                    <a:pt x="99004" y="31280"/>
                    <a:pt x="82919" y="14923"/>
                  </a:cubicBezTo>
                  <a:cubicBezTo>
                    <a:pt x="80684" y="12656"/>
                    <a:pt x="78201" y="10649"/>
                    <a:pt x="75508" y="8947"/>
                  </a:cubicBezTo>
                  <a:cubicBezTo>
                    <a:pt x="53283" y="-4070"/>
                    <a:pt x="28836" y="-3753"/>
                    <a:pt x="10802" y="15678"/>
                  </a:cubicBezTo>
                  <a:cubicBezTo>
                    <a:pt x="-7232" y="35109"/>
                    <a:pt x="-1136" y="62859"/>
                    <a:pt x="17660" y="8038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1" name="Google Shape;251;p10"/>
            <p:cNvSpPr/>
            <p:nvPr/>
          </p:nvSpPr>
          <p:spPr>
            <a:xfrm>
              <a:off x="11074663" y="5899581"/>
              <a:ext cx="189465" cy="182642"/>
            </a:xfrm>
            <a:custGeom>
              <a:avLst/>
              <a:gdLst/>
              <a:ahLst/>
              <a:cxnLst/>
              <a:rect l="l" t="t" r="r" b="b"/>
              <a:pathLst>
                <a:path w="189465" h="182642" extrusionOk="0">
                  <a:moveTo>
                    <a:pt x="35360" y="160795"/>
                  </a:moveTo>
                  <a:cubicBezTo>
                    <a:pt x="72952" y="195212"/>
                    <a:pt x="126546" y="187656"/>
                    <a:pt x="164836" y="147333"/>
                  </a:cubicBezTo>
                  <a:cubicBezTo>
                    <a:pt x="203127" y="107011"/>
                    <a:pt x="195443" y="44019"/>
                    <a:pt x="150993" y="17920"/>
                  </a:cubicBezTo>
                  <a:cubicBezTo>
                    <a:pt x="106543" y="-8178"/>
                    <a:pt x="57648" y="-7480"/>
                    <a:pt x="21580" y="31382"/>
                  </a:cubicBezTo>
                  <a:cubicBezTo>
                    <a:pt x="-14488" y="70244"/>
                    <a:pt x="-2233" y="126569"/>
                    <a:pt x="35360" y="16079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2" name="Google Shape;252;p10"/>
            <p:cNvSpPr/>
            <p:nvPr/>
          </p:nvSpPr>
          <p:spPr>
            <a:xfrm>
              <a:off x="11669025" y="2982853"/>
              <a:ext cx="522974" cy="555794"/>
            </a:xfrm>
            <a:custGeom>
              <a:avLst/>
              <a:gdLst/>
              <a:ahLst/>
              <a:cxnLst/>
              <a:rect l="l" t="t" r="r" b="b"/>
              <a:pathLst>
                <a:path w="522974" h="555794" extrusionOk="0">
                  <a:moveTo>
                    <a:pt x="522975" y="108136"/>
                  </a:moveTo>
                  <a:cubicBezTo>
                    <a:pt x="505385" y="86527"/>
                    <a:pt x="484049" y="68246"/>
                    <a:pt x="460046" y="54161"/>
                  </a:cubicBezTo>
                  <a:cubicBezTo>
                    <a:pt x="324855" y="-25214"/>
                    <a:pt x="175756" y="-22039"/>
                    <a:pt x="65775" y="95055"/>
                  </a:cubicBezTo>
                  <a:cubicBezTo>
                    <a:pt x="-44207" y="212149"/>
                    <a:pt x="-6743" y="384298"/>
                    <a:pt x="107812" y="489200"/>
                  </a:cubicBezTo>
                  <a:cubicBezTo>
                    <a:pt x="222366" y="594102"/>
                    <a:pt x="385497" y="571051"/>
                    <a:pt x="502083" y="448306"/>
                  </a:cubicBezTo>
                  <a:cubicBezTo>
                    <a:pt x="509513" y="440482"/>
                    <a:pt x="516497" y="432234"/>
                    <a:pt x="522975" y="42360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3" name="Google Shape;253;p10"/>
            <p:cNvSpPr/>
            <p:nvPr/>
          </p:nvSpPr>
          <p:spPr>
            <a:xfrm>
              <a:off x="0" y="5664838"/>
              <a:ext cx="1038230" cy="1193161"/>
            </a:xfrm>
            <a:custGeom>
              <a:avLst/>
              <a:gdLst/>
              <a:ahLst/>
              <a:cxnLst/>
              <a:rect l="l" t="t" r="r" b="b"/>
              <a:pathLst>
                <a:path w="1038230" h="1193161" extrusionOk="0">
                  <a:moveTo>
                    <a:pt x="723900" y="163889"/>
                  </a:moveTo>
                  <a:cubicBezTo>
                    <a:pt x="509461" y="-9592"/>
                    <a:pt x="245936" y="-32389"/>
                    <a:pt x="0" y="35302"/>
                  </a:cubicBezTo>
                  <a:lnTo>
                    <a:pt x="0" y="1193161"/>
                  </a:lnTo>
                  <a:lnTo>
                    <a:pt x="952500" y="1193161"/>
                  </a:lnTo>
                  <a:cubicBezTo>
                    <a:pt x="1125398" y="838704"/>
                    <a:pt x="1030586" y="411825"/>
                    <a:pt x="723900" y="16388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4" name="Google Shape;254;p10"/>
            <p:cNvSpPr/>
            <p:nvPr/>
          </p:nvSpPr>
          <p:spPr>
            <a:xfrm>
              <a:off x="0" y="4897936"/>
              <a:ext cx="1068429" cy="1153631"/>
            </a:xfrm>
            <a:custGeom>
              <a:avLst/>
              <a:gdLst/>
              <a:ahLst/>
              <a:cxnLst/>
              <a:rect l="l" t="t" r="r" b="b"/>
              <a:pathLst>
                <a:path w="1068429" h="1153631" extrusionOk="0">
                  <a:moveTo>
                    <a:pt x="826516" y="125612"/>
                  </a:moveTo>
                  <a:cubicBezTo>
                    <a:pt x="538099" y="-65269"/>
                    <a:pt x="204153" y="-40187"/>
                    <a:pt x="0" y="211718"/>
                  </a:cubicBezTo>
                  <a:lnTo>
                    <a:pt x="0" y="211718"/>
                  </a:lnTo>
                  <a:lnTo>
                    <a:pt x="0" y="946730"/>
                  </a:lnTo>
                  <a:cubicBezTo>
                    <a:pt x="25459" y="980563"/>
                    <a:pt x="54926" y="1011183"/>
                    <a:pt x="87757" y="1037917"/>
                  </a:cubicBezTo>
                  <a:cubicBezTo>
                    <a:pt x="316357" y="1222955"/>
                    <a:pt x="680974" y="1180156"/>
                    <a:pt x="914083" y="951810"/>
                  </a:cubicBezTo>
                  <a:cubicBezTo>
                    <a:pt x="1147191" y="723464"/>
                    <a:pt x="1114870" y="316493"/>
                    <a:pt x="826516" y="12561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5" name="Google Shape;255;p10"/>
            <p:cNvSpPr/>
            <p:nvPr/>
          </p:nvSpPr>
          <p:spPr>
            <a:xfrm>
              <a:off x="10547338" y="2583702"/>
              <a:ext cx="866003" cy="834312"/>
            </a:xfrm>
            <a:custGeom>
              <a:avLst/>
              <a:gdLst/>
              <a:ahLst/>
              <a:cxnLst/>
              <a:rect l="l" t="t" r="r" b="b"/>
              <a:pathLst>
                <a:path w="866003" h="834312" extrusionOk="0">
                  <a:moveTo>
                    <a:pt x="161810" y="734363"/>
                  </a:moveTo>
                  <a:cubicBezTo>
                    <a:pt x="333704" y="891779"/>
                    <a:pt x="578560" y="857235"/>
                    <a:pt x="753503" y="673022"/>
                  </a:cubicBezTo>
                  <a:cubicBezTo>
                    <a:pt x="928445" y="488808"/>
                    <a:pt x="893203" y="200582"/>
                    <a:pt x="690511" y="81456"/>
                  </a:cubicBezTo>
                  <a:cubicBezTo>
                    <a:pt x="487818" y="-37670"/>
                    <a:pt x="263854" y="-33416"/>
                    <a:pt x="98754" y="142797"/>
                  </a:cubicBezTo>
                  <a:cubicBezTo>
                    <a:pt x="-66346" y="319009"/>
                    <a:pt x="-10148" y="576946"/>
                    <a:pt x="161810" y="734363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6" name="Google Shape;256;p10"/>
            <p:cNvSpPr/>
            <p:nvPr/>
          </p:nvSpPr>
          <p:spPr>
            <a:xfrm>
              <a:off x="9622038" y="3540800"/>
              <a:ext cx="2228612" cy="2416024"/>
            </a:xfrm>
            <a:custGeom>
              <a:avLst/>
              <a:gdLst/>
              <a:ahLst/>
              <a:cxnLst/>
              <a:rect l="l" t="t" r="r" b="b"/>
              <a:pathLst>
                <a:path w="2614208" h="2834046" extrusionOk="0">
                  <a:moveTo>
                    <a:pt x="2323490" y="183186"/>
                  </a:moveTo>
                  <a:cubicBezTo>
                    <a:pt x="2686837" y="477445"/>
                    <a:pt x="2687091" y="960298"/>
                    <a:pt x="2448649" y="1373811"/>
                  </a:cubicBezTo>
                  <a:cubicBezTo>
                    <a:pt x="2210207" y="1787323"/>
                    <a:pt x="1805584" y="2167878"/>
                    <a:pt x="1523327" y="2516811"/>
                  </a:cubicBezTo>
                  <a:cubicBezTo>
                    <a:pt x="1241069" y="2865743"/>
                    <a:pt x="719353" y="2954961"/>
                    <a:pt x="332702" y="2641969"/>
                  </a:cubicBezTo>
                  <a:cubicBezTo>
                    <a:pt x="-53950" y="2328978"/>
                    <a:pt x="-114084" y="1769225"/>
                    <a:pt x="207606" y="1451344"/>
                  </a:cubicBezTo>
                  <a:cubicBezTo>
                    <a:pt x="529297" y="1133463"/>
                    <a:pt x="788822" y="654229"/>
                    <a:pt x="1132929" y="308344"/>
                  </a:cubicBezTo>
                  <a:cubicBezTo>
                    <a:pt x="1477035" y="-37541"/>
                    <a:pt x="1960206" y="-111010"/>
                    <a:pt x="2323490" y="18318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7" name="Google Shape;257;p10"/>
            <p:cNvSpPr/>
            <p:nvPr/>
          </p:nvSpPr>
          <p:spPr>
            <a:xfrm>
              <a:off x="228577" y="3606751"/>
              <a:ext cx="711488" cy="685378"/>
            </a:xfrm>
            <a:custGeom>
              <a:avLst/>
              <a:gdLst/>
              <a:ahLst/>
              <a:cxnLst/>
              <a:rect l="l" t="t" r="r" b="b"/>
              <a:pathLst>
                <a:path w="711488" h="685378" extrusionOk="0">
                  <a:moveTo>
                    <a:pt x="132928" y="603298"/>
                  </a:moveTo>
                  <a:cubicBezTo>
                    <a:pt x="274152" y="732584"/>
                    <a:pt x="475320" y="704200"/>
                    <a:pt x="619020" y="552879"/>
                  </a:cubicBezTo>
                  <a:cubicBezTo>
                    <a:pt x="762721" y="401558"/>
                    <a:pt x="733955" y="164767"/>
                    <a:pt x="567268" y="66914"/>
                  </a:cubicBezTo>
                  <a:cubicBezTo>
                    <a:pt x="400580" y="-30940"/>
                    <a:pt x="216748" y="-27448"/>
                    <a:pt x="81112" y="117269"/>
                  </a:cubicBezTo>
                  <a:cubicBezTo>
                    <a:pt x="-54524" y="261986"/>
                    <a:pt x="-8296" y="474012"/>
                    <a:pt x="132928" y="603298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8" name="Google Shape;258;p10"/>
            <p:cNvSpPr/>
            <p:nvPr/>
          </p:nvSpPr>
          <p:spPr>
            <a:xfrm>
              <a:off x="11245850" y="5946076"/>
              <a:ext cx="946150" cy="911923"/>
            </a:xfrm>
            <a:custGeom>
              <a:avLst/>
              <a:gdLst/>
              <a:ahLst/>
              <a:cxnLst/>
              <a:rect l="l" t="t" r="r" b="b"/>
              <a:pathLst>
                <a:path w="946150" h="911923" extrusionOk="0">
                  <a:moveTo>
                    <a:pt x="946150" y="911923"/>
                  </a:moveTo>
                  <a:lnTo>
                    <a:pt x="946150" y="0"/>
                  </a:lnTo>
                  <a:cubicBezTo>
                    <a:pt x="691388" y="18224"/>
                    <a:pt x="448183" y="129477"/>
                    <a:pt x="242126" y="349250"/>
                  </a:cubicBezTo>
                  <a:cubicBezTo>
                    <a:pt x="86296" y="515620"/>
                    <a:pt x="10478" y="711517"/>
                    <a:pt x="0" y="911733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9" name="Google Shape;259;p10"/>
            <p:cNvSpPr/>
            <p:nvPr/>
          </p:nvSpPr>
          <p:spPr>
            <a:xfrm>
              <a:off x="11785200" y="1760054"/>
              <a:ext cx="279737" cy="266755"/>
            </a:xfrm>
            <a:custGeom>
              <a:avLst/>
              <a:gdLst/>
              <a:ahLst/>
              <a:cxnLst/>
              <a:rect l="l" t="t" r="r" b="b"/>
              <a:pathLst>
                <a:path w="279737" h="266755" extrusionOk="0">
                  <a:moveTo>
                    <a:pt x="54946" y="241021"/>
                  </a:moveTo>
                  <a:cubicBezTo>
                    <a:pt x="120224" y="276771"/>
                    <a:pt x="200996" y="279883"/>
                    <a:pt x="249002" y="220700"/>
                  </a:cubicBezTo>
                  <a:cubicBezTo>
                    <a:pt x="296944" y="161468"/>
                    <a:pt x="287801" y="74587"/>
                    <a:pt x="228555" y="26644"/>
                  </a:cubicBezTo>
                  <a:cubicBezTo>
                    <a:pt x="169309" y="-21298"/>
                    <a:pt x="86823" y="1562"/>
                    <a:pt x="34499" y="47028"/>
                  </a:cubicBezTo>
                  <a:cubicBezTo>
                    <a:pt x="-17825" y="92494"/>
                    <a:pt x="-10332" y="205270"/>
                    <a:pt x="54946" y="24102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0" name="Google Shape;260;p10"/>
            <p:cNvSpPr/>
            <p:nvPr/>
          </p:nvSpPr>
          <p:spPr>
            <a:xfrm>
              <a:off x="10660470" y="1122685"/>
              <a:ext cx="169519" cy="161673"/>
            </a:xfrm>
            <a:custGeom>
              <a:avLst/>
              <a:gdLst/>
              <a:ahLst/>
              <a:cxnLst/>
              <a:rect l="l" t="t" r="r" b="b"/>
              <a:pathLst>
                <a:path w="169519" h="161673" extrusionOk="0">
                  <a:moveTo>
                    <a:pt x="33311" y="146108"/>
                  </a:moveTo>
                  <a:cubicBezTo>
                    <a:pt x="72871" y="167762"/>
                    <a:pt x="122211" y="169603"/>
                    <a:pt x="150912" y="133726"/>
                  </a:cubicBezTo>
                  <a:cubicBezTo>
                    <a:pt x="179932" y="97829"/>
                    <a:pt x="174408" y="45181"/>
                    <a:pt x="138530" y="16124"/>
                  </a:cubicBezTo>
                  <a:cubicBezTo>
                    <a:pt x="102652" y="-12896"/>
                    <a:pt x="52678" y="947"/>
                    <a:pt x="20928" y="28506"/>
                  </a:cubicBezTo>
                  <a:cubicBezTo>
                    <a:pt x="-10822" y="56065"/>
                    <a:pt x="-6250" y="124391"/>
                    <a:pt x="33311" y="146108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1" name="Google Shape;261;p10"/>
            <p:cNvSpPr/>
            <p:nvPr/>
          </p:nvSpPr>
          <p:spPr>
            <a:xfrm>
              <a:off x="0" y="1841488"/>
              <a:ext cx="1425953" cy="2110769"/>
            </a:xfrm>
            <a:custGeom>
              <a:avLst/>
              <a:gdLst/>
              <a:ahLst/>
              <a:cxnLst/>
              <a:rect l="l" t="t" r="r" b="b"/>
              <a:pathLst>
                <a:path w="1425953" h="2110769" extrusionOk="0">
                  <a:moveTo>
                    <a:pt x="1195515" y="146951"/>
                  </a:moveTo>
                  <a:cubicBezTo>
                    <a:pt x="928497" y="-69267"/>
                    <a:pt x="557594" y="-53646"/>
                    <a:pt x="320675" y="238899"/>
                  </a:cubicBezTo>
                  <a:lnTo>
                    <a:pt x="0" y="635012"/>
                  </a:lnTo>
                  <a:lnTo>
                    <a:pt x="0" y="2097861"/>
                  </a:lnTo>
                  <a:cubicBezTo>
                    <a:pt x="226378" y="2145867"/>
                    <a:pt x="483807" y="2058428"/>
                    <a:pt x="607505" y="1861324"/>
                  </a:cubicBezTo>
                  <a:cubicBezTo>
                    <a:pt x="785876" y="1577352"/>
                    <a:pt x="1071055" y="1288681"/>
                    <a:pt x="1287463" y="1021727"/>
                  </a:cubicBezTo>
                  <a:cubicBezTo>
                    <a:pt x="1503445" y="754716"/>
                    <a:pt x="1462291" y="363219"/>
                    <a:pt x="1195515" y="14695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2" name="Google Shape;262;p10"/>
            <p:cNvSpPr/>
            <p:nvPr/>
          </p:nvSpPr>
          <p:spPr>
            <a:xfrm>
              <a:off x="1175721" y="5807234"/>
              <a:ext cx="279751" cy="266869"/>
            </a:xfrm>
            <a:custGeom>
              <a:avLst/>
              <a:gdLst/>
              <a:ahLst/>
              <a:cxnLst/>
              <a:rect l="l" t="t" r="r" b="b"/>
              <a:pathLst>
                <a:path w="279751" h="266869" extrusionOk="0">
                  <a:moveTo>
                    <a:pt x="54972" y="241141"/>
                  </a:moveTo>
                  <a:cubicBezTo>
                    <a:pt x="120250" y="276891"/>
                    <a:pt x="201022" y="280003"/>
                    <a:pt x="249028" y="220757"/>
                  </a:cubicBezTo>
                  <a:cubicBezTo>
                    <a:pt x="296952" y="161550"/>
                    <a:pt x="287808" y="74701"/>
                    <a:pt x="228600" y="26777"/>
                  </a:cubicBezTo>
                  <a:cubicBezTo>
                    <a:pt x="228594" y="26771"/>
                    <a:pt x="228588" y="26771"/>
                    <a:pt x="228581" y="26765"/>
                  </a:cubicBezTo>
                  <a:cubicBezTo>
                    <a:pt x="169336" y="-21241"/>
                    <a:pt x="86913" y="1365"/>
                    <a:pt x="34525" y="47085"/>
                  </a:cubicBezTo>
                  <a:cubicBezTo>
                    <a:pt x="-17862" y="92805"/>
                    <a:pt x="-10306" y="205390"/>
                    <a:pt x="54972" y="24114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63" name="Google Shape;263;p10"/>
          <p:cNvSpPr txBox="1">
            <a:spLocks noGrp="1"/>
          </p:cNvSpPr>
          <p:nvPr>
            <p:ph type="sldNum" idx="12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611400" y="369925"/>
            <a:ext cx="5889900" cy="64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Zilla Slab"/>
              <a:buNone/>
              <a:defRPr sz="2800" b="1">
                <a:solidFill>
                  <a:schemeClr val="accent3"/>
                </a:solidFill>
                <a:latin typeface="Zilla Slab"/>
                <a:ea typeface="Zilla Slab"/>
                <a:cs typeface="Zilla Slab"/>
                <a:sym typeface="Zilla Slab"/>
              </a:defRPr>
            </a:lvl1pPr>
            <a:lvl2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Zilla Slab"/>
              <a:buNone/>
              <a:defRPr sz="2800" b="1">
                <a:solidFill>
                  <a:schemeClr val="accent3"/>
                </a:solidFill>
                <a:latin typeface="Zilla Slab"/>
                <a:ea typeface="Zilla Slab"/>
                <a:cs typeface="Zilla Slab"/>
                <a:sym typeface="Zilla Slab"/>
              </a:defRPr>
            </a:lvl2pPr>
            <a:lvl3pPr lvl="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Zilla Slab"/>
              <a:buNone/>
              <a:defRPr sz="2800" b="1">
                <a:solidFill>
                  <a:schemeClr val="accent3"/>
                </a:solidFill>
                <a:latin typeface="Zilla Slab"/>
                <a:ea typeface="Zilla Slab"/>
                <a:cs typeface="Zilla Slab"/>
                <a:sym typeface="Zilla Slab"/>
              </a:defRPr>
            </a:lvl3pPr>
            <a:lvl4pPr lvl="3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Zilla Slab"/>
              <a:buNone/>
              <a:defRPr sz="2800" b="1">
                <a:solidFill>
                  <a:schemeClr val="accent3"/>
                </a:solidFill>
                <a:latin typeface="Zilla Slab"/>
                <a:ea typeface="Zilla Slab"/>
                <a:cs typeface="Zilla Slab"/>
                <a:sym typeface="Zilla Slab"/>
              </a:defRPr>
            </a:lvl4pPr>
            <a:lvl5pPr lvl="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Zilla Slab"/>
              <a:buNone/>
              <a:defRPr sz="2800" b="1">
                <a:solidFill>
                  <a:schemeClr val="accent3"/>
                </a:solidFill>
                <a:latin typeface="Zilla Slab"/>
                <a:ea typeface="Zilla Slab"/>
                <a:cs typeface="Zilla Slab"/>
                <a:sym typeface="Zilla Slab"/>
              </a:defRPr>
            </a:lvl5pPr>
            <a:lvl6pPr lvl="5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Zilla Slab"/>
              <a:buNone/>
              <a:defRPr sz="2800" b="1">
                <a:solidFill>
                  <a:schemeClr val="accent3"/>
                </a:solidFill>
                <a:latin typeface="Zilla Slab"/>
                <a:ea typeface="Zilla Slab"/>
                <a:cs typeface="Zilla Slab"/>
                <a:sym typeface="Zilla Slab"/>
              </a:defRPr>
            </a:lvl6pPr>
            <a:lvl7pPr lvl="6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Zilla Slab"/>
              <a:buNone/>
              <a:defRPr sz="2800" b="1">
                <a:solidFill>
                  <a:schemeClr val="accent3"/>
                </a:solidFill>
                <a:latin typeface="Zilla Slab"/>
                <a:ea typeface="Zilla Slab"/>
                <a:cs typeface="Zilla Slab"/>
                <a:sym typeface="Zilla Slab"/>
              </a:defRPr>
            </a:lvl7pPr>
            <a:lvl8pPr lvl="7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Zilla Slab"/>
              <a:buNone/>
              <a:defRPr sz="2800" b="1">
                <a:solidFill>
                  <a:schemeClr val="accent3"/>
                </a:solidFill>
                <a:latin typeface="Zilla Slab"/>
                <a:ea typeface="Zilla Slab"/>
                <a:cs typeface="Zilla Slab"/>
                <a:sym typeface="Zilla Slab"/>
              </a:defRPr>
            </a:lvl8pPr>
            <a:lvl9pPr lvl="8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Zilla Slab"/>
              <a:buNone/>
              <a:defRPr sz="2800" b="1">
                <a:solidFill>
                  <a:schemeClr val="accent3"/>
                </a:solidFill>
                <a:latin typeface="Zilla Slab"/>
                <a:ea typeface="Zilla Slab"/>
                <a:cs typeface="Zilla Slab"/>
                <a:sym typeface="Zilla Slab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611400" y="1265783"/>
            <a:ext cx="5889900" cy="278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556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Red Hat Text"/>
              <a:buChar char="⦁"/>
              <a:defRPr sz="2000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1pPr>
            <a:lvl2pPr marL="914400" lvl="1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Red Hat Text"/>
              <a:buChar char="⦁"/>
              <a:defRPr sz="2000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2pPr>
            <a:lvl3pPr marL="1371600" lvl="2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000"/>
              <a:buFont typeface="Red Hat Text"/>
              <a:buChar char="⦁"/>
              <a:defRPr sz="2000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3pPr>
            <a:lvl4pPr marL="1828800" lvl="3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Red Hat Text"/>
              <a:buChar char="●"/>
              <a:defRPr sz="2000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4pPr>
            <a:lvl5pPr marL="2286000" lvl="4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Red Hat Text"/>
              <a:buChar char="○"/>
              <a:defRPr sz="2000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5pPr>
            <a:lvl6pPr marL="2743200" lvl="5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Red Hat Text"/>
              <a:buChar char="■"/>
              <a:defRPr sz="2000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6pPr>
            <a:lvl7pPr marL="3200400" lvl="6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Red Hat Text"/>
              <a:buChar char="●"/>
              <a:defRPr sz="2000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7pPr>
            <a:lvl8pPr marL="3657600" lvl="7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Red Hat Text"/>
              <a:buChar char="○"/>
              <a:defRPr sz="2000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8pPr>
            <a:lvl9pPr marL="4114800" lvl="8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Red Hat Text"/>
              <a:buChar char="■"/>
              <a:defRPr sz="2000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r">
              <a:buNone/>
              <a:defRPr sz="1200">
                <a:solidFill>
                  <a:schemeClr val="lt1"/>
                </a:solidFill>
                <a:latin typeface="Red Hat Text"/>
                <a:ea typeface="Red Hat Text"/>
                <a:cs typeface="Red Hat Text"/>
                <a:sym typeface="Red Hat Text"/>
              </a:defRPr>
            </a:lvl1pPr>
            <a:lvl2pPr lvl="1" algn="r">
              <a:buNone/>
              <a:defRPr sz="1200">
                <a:solidFill>
                  <a:schemeClr val="lt1"/>
                </a:solidFill>
                <a:latin typeface="Red Hat Text"/>
                <a:ea typeface="Red Hat Text"/>
                <a:cs typeface="Red Hat Text"/>
                <a:sym typeface="Red Hat Text"/>
              </a:defRPr>
            </a:lvl2pPr>
            <a:lvl3pPr lvl="2" algn="r">
              <a:buNone/>
              <a:defRPr sz="1200">
                <a:solidFill>
                  <a:schemeClr val="lt1"/>
                </a:solidFill>
                <a:latin typeface="Red Hat Text"/>
                <a:ea typeface="Red Hat Text"/>
                <a:cs typeface="Red Hat Text"/>
                <a:sym typeface="Red Hat Text"/>
              </a:defRPr>
            </a:lvl3pPr>
            <a:lvl4pPr lvl="3" algn="r">
              <a:buNone/>
              <a:defRPr sz="1200">
                <a:solidFill>
                  <a:schemeClr val="lt1"/>
                </a:solidFill>
                <a:latin typeface="Red Hat Text"/>
                <a:ea typeface="Red Hat Text"/>
                <a:cs typeface="Red Hat Text"/>
                <a:sym typeface="Red Hat Text"/>
              </a:defRPr>
            </a:lvl4pPr>
            <a:lvl5pPr lvl="4" algn="r">
              <a:buNone/>
              <a:defRPr sz="1200">
                <a:solidFill>
                  <a:schemeClr val="lt1"/>
                </a:solidFill>
                <a:latin typeface="Red Hat Text"/>
                <a:ea typeface="Red Hat Text"/>
                <a:cs typeface="Red Hat Text"/>
                <a:sym typeface="Red Hat Text"/>
              </a:defRPr>
            </a:lvl5pPr>
            <a:lvl6pPr lvl="5" algn="r">
              <a:buNone/>
              <a:defRPr sz="1200">
                <a:solidFill>
                  <a:schemeClr val="lt1"/>
                </a:solidFill>
                <a:latin typeface="Red Hat Text"/>
                <a:ea typeface="Red Hat Text"/>
                <a:cs typeface="Red Hat Text"/>
                <a:sym typeface="Red Hat Text"/>
              </a:defRPr>
            </a:lvl6pPr>
            <a:lvl7pPr lvl="6" algn="r">
              <a:buNone/>
              <a:defRPr sz="1200">
                <a:solidFill>
                  <a:schemeClr val="lt1"/>
                </a:solidFill>
                <a:latin typeface="Red Hat Text"/>
                <a:ea typeface="Red Hat Text"/>
                <a:cs typeface="Red Hat Text"/>
                <a:sym typeface="Red Hat Text"/>
              </a:defRPr>
            </a:lvl7pPr>
            <a:lvl8pPr lvl="7" algn="r">
              <a:buNone/>
              <a:defRPr sz="1200">
                <a:solidFill>
                  <a:schemeClr val="lt1"/>
                </a:solidFill>
                <a:latin typeface="Red Hat Text"/>
                <a:ea typeface="Red Hat Text"/>
                <a:cs typeface="Red Hat Text"/>
                <a:sym typeface="Red Hat Text"/>
              </a:defRPr>
            </a:lvl8pPr>
            <a:lvl9pPr lvl="8" algn="r">
              <a:buNone/>
              <a:defRPr sz="1200">
                <a:solidFill>
                  <a:schemeClr val="lt1"/>
                </a:solidFill>
                <a:latin typeface="Red Hat Text"/>
                <a:ea typeface="Red Hat Text"/>
                <a:cs typeface="Red Hat Text"/>
                <a:sym typeface="Red Hat Tex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38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16"/>
          <p:cNvSpPr/>
          <p:nvPr/>
        </p:nvSpPr>
        <p:spPr>
          <a:xfrm>
            <a:off x="376697" y="4554373"/>
            <a:ext cx="403685" cy="392278"/>
          </a:xfrm>
          <a:custGeom>
            <a:avLst/>
            <a:gdLst/>
            <a:ahLst/>
            <a:cxnLst/>
            <a:rect l="l" t="t" r="r" b="b"/>
            <a:pathLst>
              <a:path w="15501" h="15063" extrusionOk="0">
                <a:moveTo>
                  <a:pt x="7957" y="925"/>
                </a:moveTo>
                <a:lnTo>
                  <a:pt x="8249" y="1533"/>
                </a:lnTo>
                <a:lnTo>
                  <a:pt x="8103" y="1606"/>
                </a:lnTo>
                <a:lnTo>
                  <a:pt x="7957" y="1704"/>
                </a:lnTo>
                <a:lnTo>
                  <a:pt x="7933" y="1752"/>
                </a:lnTo>
                <a:lnTo>
                  <a:pt x="7933" y="1339"/>
                </a:lnTo>
                <a:lnTo>
                  <a:pt x="7957" y="925"/>
                </a:lnTo>
                <a:close/>
                <a:moveTo>
                  <a:pt x="8371" y="1801"/>
                </a:moveTo>
                <a:lnTo>
                  <a:pt x="8492" y="2020"/>
                </a:lnTo>
                <a:lnTo>
                  <a:pt x="8346" y="2117"/>
                </a:lnTo>
                <a:lnTo>
                  <a:pt x="8200" y="2215"/>
                </a:lnTo>
                <a:lnTo>
                  <a:pt x="8079" y="2288"/>
                </a:lnTo>
                <a:lnTo>
                  <a:pt x="7957" y="2409"/>
                </a:lnTo>
                <a:lnTo>
                  <a:pt x="7933" y="2069"/>
                </a:lnTo>
                <a:lnTo>
                  <a:pt x="8127" y="1971"/>
                </a:lnTo>
                <a:lnTo>
                  <a:pt x="8249" y="1898"/>
                </a:lnTo>
                <a:lnTo>
                  <a:pt x="8371" y="1801"/>
                </a:lnTo>
                <a:close/>
                <a:moveTo>
                  <a:pt x="8663" y="2336"/>
                </a:moveTo>
                <a:lnTo>
                  <a:pt x="8784" y="2628"/>
                </a:lnTo>
                <a:lnTo>
                  <a:pt x="8687" y="2653"/>
                </a:lnTo>
                <a:lnTo>
                  <a:pt x="8590" y="2726"/>
                </a:lnTo>
                <a:lnTo>
                  <a:pt x="8419" y="2847"/>
                </a:lnTo>
                <a:lnTo>
                  <a:pt x="8225" y="2993"/>
                </a:lnTo>
                <a:lnTo>
                  <a:pt x="8054" y="3164"/>
                </a:lnTo>
                <a:lnTo>
                  <a:pt x="8006" y="2750"/>
                </a:lnTo>
                <a:lnTo>
                  <a:pt x="8176" y="2653"/>
                </a:lnTo>
                <a:lnTo>
                  <a:pt x="8322" y="2531"/>
                </a:lnTo>
                <a:lnTo>
                  <a:pt x="8565" y="2385"/>
                </a:lnTo>
                <a:lnTo>
                  <a:pt x="8663" y="2336"/>
                </a:lnTo>
                <a:close/>
                <a:moveTo>
                  <a:pt x="8979" y="2945"/>
                </a:moveTo>
                <a:lnTo>
                  <a:pt x="8979" y="2969"/>
                </a:lnTo>
                <a:lnTo>
                  <a:pt x="9076" y="3164"/>
                </a:lnTo>
                <a:lnTo>
                  <a:pt x="8857" y="3285"/>
                </a:lnTo>
                <a:lnTo>
                  <a:pt x="8663" y="3431"/>
                </a:lnTo>
                <a:lnTo>
                  <a:pt x="8371" y="3626"/>
                </a:lnTo>
                <a:lnTo>
                  <a:pt x="8079" y="3821"/>
                </a:lnTo>
                <a:lnTo>
                  <a:pt x="8054" y="3504"/>
                </a:lnTo>
                <a:lnTo>
                  <a:pt x="8200" y="3456"/>
                </a:lnTo>
                <a:lnTo>
                  <a:pt x="8322" y="3383"/>
                </a:lnTo>
                <a:lnTo>
                  <a:pt x="8541" y="3212"/>
                </a:lnTo>
                <a:lnTo>
                  <a:pt x="8833" y="3018"/>
                </a:lnTo>
                <a:lnTo>
                  <a:pt x="8979" y="2945"/>
                </a:lnTo>
                <a:close/>
                <a:moveTo>
                  <a:pt x="9271" y="3529"/>
                </a:moveTo>
                <a:lnTo>
                  <a:pt x="9393" y="3796"/>
                </a:lnTo>
                <a:lnTo>
                  <a:pt x="8736" y="4186"/>
                </a:lnTo>
                <a:lnTo>
                  <a:pt x="8419" y="4380"/>
                </a:lnTo>
                <a:lnTo>
                  <a:pt x="8249" y="4478"/>
                </a:lnTo>
                <a:lnTo>
                  <a:pt x="8103" y="4599"/>
                </a:lnTo>
                <a:lnTo>
                  <a:pt x="8079" y="4113"/>
                </a:lnTo>
                <a:lnTo>
                  <a:pt x="8225" y="4088"/>
                </a:lnTo>
                <a:lnTo>
                  <a:pt x="8371" y="4040"/>
                </a:lnTo>
                <a:lnTo>
                  <a:pt x="8663" y="3894"/>
                </a:lnTo>
                <a:lnTo>
                  <a:pt x="9052" y="3650"/>
                </a:lnTo>
                <a:lnTo>
                  <a:pt x="9271" y="3529"/>
                </a:lnTo>
                <a:close/>
                <a:moveTo>
                  <a:pt x="9587" y="4186"/>
                </a:moveTo>
                <a:lnTo>
                  <a:pt x="9660" y="4332"/>
                </a:lnTo>
                <a:lnTo>
                  <a:pt x="9490" y="4429"/>
                </a:lnTo>
                <a:lnTo>
                  <a:pt x="9344" y="4551"/>
                </a:lnTo>
                <a:lnTo>
                  <a:pt x="9052" y="4770"/>
                </a:lnTo>
                <a:lnTo>
                  <a:pt x="8809" y="4916"/>
                </a:lnTo>
                <a:lnTo>
                  <a:pt x="8590" y="5110"/>
                </a:lnTo>
                <a:lnTo>
                  <a:pt x="8371" y="5305"/>
                </a:lnTo>
                <a:lnTo>
                  <a:pt x="8176" y="5524"/>
                </a:lnTo>
                <a:lnTo>
                  <a:pt x="8127" y="4794"/>
                </a:lnTo>
                <a:lnTo>
                  <a:pt x="8322" y="4794"/>
                </a:lnTo>
                <a:lnTo>
                  <a:pt x="8492" y="4721"/>
                </a:lnTo>
                <a:lnTo>
                  <a:pt x="8833" y="4575"/>
                </a:lnTo>
                <a:lnTo>
                  <a:pt x="9222" y="4380"/>
                </a:lnTo>
                <a:lnTo>
                  <a:pt x="9587" y="4186"/>
                </a:lnTo>
                <a:close/>
                <a:moveTo>
                  <a:pt x="14965" y="5938"/>
                </a:moveTo>
                <a:lnTo>
                  <a:pt x="14795" y="6059"/>
                </a:lnTo>
                <a:lnTo>
                  <a:pt x="14649" y="6205"/>
                </a:lnTo>
                <a:lnTo>
                  <a:pt x="14576" y="6181"/>
                </a:lnTo>
                <a:lnTo>
                  <a:pt x="14332" y="6157"/>
                </a:lnTo>
                <a:lnTo>
                  <a:pt x="14965" y="5938"/>
                </a:lnTo>
                <a:close/>
                <a:moveTo>
                  <a:pt x="2190" y="5840"/>
                </a:moveTo>
                <a:lnTo>
                  <a:pt x="2093" y="5986"/>
                </a:lnTo>
                <a:lnTo>
                  <a:pt x="2044" y="6132"/>
                </a:lnTo>
                <a:lnTo>
                  <a:pt x="2044" y="6181"/>
                </a:lnTo>
                <a:lnTo>
                  <a:pt x="2044" y="6254"/>
                </a:lnTo>
                <a:lnTo>
                  <a:pt x="1874" y="6181"/>
                </a:lnTo>
                <a:lnTo>
                  <a:pt x="1679" y="6108"/>
                </a:lnTo>
                <a:lnTo>
                  <a:pt x="1266" y="5962"/>
                </a:lnTo>
                <a:lnTo>
                  <a:pt x="2190" y="5840"/>
                </a:lnTo>
                <a:close/>
                <a:moveTo>
                  <a:pt x="3018" y="5743"/>
                </a:moveTo>
                <a:lnTo>
                  <a:pt x="2677" y="6132"/>
                </a:lnTo>
                <a:lnTo>
                  <a:pt x="2555" y="6302"/>
                </a:lnTo>
                <a:lnTo>
                  <a:pt x="2288" y="6278"/>
                </a:lnTo>
                <a:lnTo>
                  <a:pt x="2312" y="6254"/>
                </a:lnTo>
                <a:lnTo>
                  <a:pt x="2409" y="6181"/>
                </a:lnTo>
                <a:lnTo>
                  <a:pt x="2482" y="6059"/>
                </a:lnTo>
                <a:lnTo>
                  <a:pt x="2604" y="5938"/>
                </a:lnTo>
                <a:lnTo>
                  <a:pt x="2750" y="5816"/>
                </a:lnTo>
                <a:lnTo>
                  <a:pt x="2823" y="5767"/>
                </a:lnTo>
                <a:lnTo>
                  <a:pt x="3018" y="5743"/>
                </a:lnTo>
                <a:close/>
                <a:moveTo>
                  <a:pt x="9879" y="4672"/>
                </a:moveTo>
                <a:lnTo>
                  <a:pt x="9977" y="4818"/>
                </a:lnTo>
                <a:lnTo>
                  <a:pt x="9952" y="4818"/>
                </a:lnTo>
                <a:lnTo>
                  <a:pt x="9733" y="5062"/>
                </a:lnTo>
                <a:lnTo>
                  <a:pt x="9490" y="5281"/>
                </a:lnTo>
                <a:lnTo>
                  <a:pt x="8979" y="5719"/>
                </a:lnTo>
                <a:lnTo>
                  <a:pt x="8590" y="6035"/>
                </a:lnTo>
                <a:lnTo>
                  <a:pt x="8395" y="6181"/>
                </a:lnTo>
                <a:lnTo>
                  <a:pt x="8200" y="6351"/>
                </a:lnTo>
                <a:lnTo>
                  <a:pt x="8176" y="5694"/>
                </a:lnTo>
                <a:lnTo>
                  <a:pt x="8468" y="5573"/>
                </a:lnTo>
                <a:lnTo>
                  <a:pt x="8736" y="5402"/>
                </a:lnTo>
                <a:lnTo>
                  <a:pt x="9247" y="5086"/>
                </a:lnTo>
                <a:lnTo>
                  <a:pt x="9539" y="4916"/>
                </a:lnTo>
                <a:lnTo>
                  <a:pt x="9709" y="4794"/>
                </a:lnTo>
                <a:lnTo>
                  <a:pt x="9879" y="4672"/>
                </a:lnTo>
                <a:close/>
                <a:moveTo>
                  <a:pt x="3967" y="5597"/>
                </a:moveTo>
                <a:lnTo>
                  <a:pt x="3869" y="5719"/>
                </a:lnTo>
                <a:lnTo>
                  <a:pt x="3723" y="5986"/>
                </a:lnTo>
                <a:lnTo>
                  <a:pt x="3553" y="6229"/>
                </a:lnTo>
                <a:lnTo>
                  <a:pt x="3504" y="6327"/>
                </a:lnTo>
                <a:lnTo>
                  <a:pt x="3456" y="6424"/>
                </a:lnTo>
                <a:lnTo>
                  <a:pt x="3164" y="6375"/>
                </a:lnTo>
                <a:lnTo>
                  <a:pt x="2920" y="6327"/>
                </a:lnTo>
                <a:lnTo>
                  <a:pt x="3066" y="6181"/>
                </a:lnTo>
                <a:lnTo>
                  <a:pt x="3431" y="5792"/>
                </a:lnTo>
                <a:lnTo>
                  <a:pt x="3602" y="5646"/>
                </a:lnTo>
                <a:lnTo>
                  <a:pt x="3967" y="5597"/>
                </a:lnTo>
                <a:close/>
                <a:moveTo>
                  <a:pt x="5110" y="5354"/>
                </a:moveTo>
                <a:lnTo>
                  <a:pt x="4989" y="5475"/>
                </a:lnTo>
                <a:lnTo>
                  <a:pt x="4867" y="5597"/>
                </a:lnTo>
                <a:lnTo>
                  <a:pt x="4648" y="5865"/>
                </a:lnTo>
                <a:lnTo>
                  <a:pt x="4380" y="6205"/>
                </a:lnTo>
                <a:lnTo>
                  <a:pt x="4234" y="6400"/>
                </a:lnTo>
                <a:lnTo>
                  <a:pt x="4113" y="6594"/>
                </a:lnTo>
                <a:lnTo>
                  <a:pt x="3723" y="6497"/>
                </a:lnTo>
                <a:lnTo>
                  <a:pt x="3821" y="6400"/>
                </a:lnTo>
                <a:lnTo>
                  <a:pt x="3869" y="6278"/>
                </a:lnTo>
                <a:lnTo>
                  <a:pt x="3991" y="6084"/>
                </a:lnTo>
                <a:lnTo>
                  <a:pt x="4137" y="5865"/>
                </a:lnTo>
                <a:lnTo>
                  <a:pt x="4307" y="5694"/>
                </a:lnTo>
                <a:lnTo>
                  <a:pt x="4405" y="5597"/>
                </a:lnTo>
                <a:lnTo>
                  <a:pt x="4526" y="5500"/>
                </a:lnTo>
                <a:lnTo>
                  <a:pt x="5110" y="5354"/>
                </a:lnTo>
                <a:close/>
                <a:moveTo>
                  <a:pt x="14065" y="6254"/>
                </a:moveTo>
                <a:lnTo>
                  <a:pt x="14138" y="6327"/>
                </a:lnTo>
                <a:lnTo>
                  <a:pt x="14235" y="6375"/>
                </a:lnTo>
                <a:lnTo>
                  <a:pt x="14430" y="6448"/>
                </a:lnTo>
                <a:lnTo>
                  <a:pt x="14186" y="6740"/>
                </a:lnTo>
                <a:lnTo>
                  <a:pt x="14016" y="6643"/>
                </a:lnTo>
                <a:lnTo>
                  <a:pt x="13846" y="6546"/>
                </a:lnTo>
                <a:lnTo>
                  <a:pt x="13675" y="6497"/>
                </a:lnTo>
                <a:lnTo>
                  <a:pt x="13481" y="6448"/>
                </a:lnTo>
                <a:lnTo>
                  <a:pt x="14065" y="6254"/>
                </a:lnTo>
                <a:close/>
                <a:moveTo>
                  <a:pt x="5573" y="5451"/>
                </a:moveTo>
                <a:lnTo>
                  <a:pt x="5719" y="5621"/>
                </a:lnTo>
                <a:lnTo>
                  <a:pt x="5840" y="5767"/>
                </a:lnTo>
                <a:lnTo>
                  <a:pt x="5816" y="5767"/>
                </a:lnTo>
                <a:lnTo>
                  <a:pt x="5670" y="5840"/>
                </a:lnTo>
                <a:lnTo>
                  <a:pt x="5548" y="5962"/>
                </a:lnTo>
                <a:lnTo>
                  <a:pt x="5354" y="6205"/>
                </a:lnTo>
                <a:lnTo>
                  <a:pt x="5110" y="6473"/>
                </a:lnTo>
                <a:lnTo>
                  <a:pt x="4989" y="6619"/>
                </a:lnTo>
                <a:lnTo>
                  <a:pt x="4916" y="6765"/>
                </a:lnTo>
                <a:lnTo>
                  <a:pt x="4429" y="6667"/>
                </a:lnTo>
                <a:lnTo>
                  <a:pt x="4551" y="6546"/>
                </a:lnTo>
                <a:lnTo>
                  <a:pt x="4648" y="6424"/>
                </a:lnTo>
                <a:lnTo>
                  <a:pt x="4843" y="6157"/>
                </a:lnTo>
                <a:lnTo>
                  <a:pt x="5159" y="5816"/>
                </a:lnTo>
                <a:lnTo>
                  <a:pt x="5354" y="5646"/>
                </a:lnTo>
                <a:lnTo>
                  <a:pt x="5475" y="5548"/>
                </a:lnTo>
                <a:lnTo>
                  <a:pt x="5548" y="5451"/>
                </a:lnTo>
                <a:close/>
                <a:moveTo>
                  <a:pt x="6035" y="5962"/>
                </a:moveTo>
                <a:lnTo>
                  <a:pt x="6278" y="6254"/>
                </a:lnTo>
                <a:lnTo>
                  <a:pt x="6157" y="6424"/>
                </a:lnTo>
                <a:lnTo>
                  <a:pt x="6011" y="6643"/>
                </a:lnTo>
                <a:lnTo>
                  <a:pt x="5889" y="6862"/>
                </a:lnTo>
                <a:lnTo>
                  <a:pt x="5840" y="6935"/>
                </a:lnTo>
                <a:lnTo>
                  <a:pt x="5840" y="7008"/>
                </a:lnTo>
                <a:lnTo>
                  <a:pt x="5232" y="6838"/>
                </a:lnTo>
                <a:lnTo>
                  <a:pt x="5402" y="6692"/>
                </a:lnTo>
                <a:lnTo>
                  <a:pt x="5548" y="6546"/>
                </a:lnTo>
                <a:lnTo>
                  <a:pt x="5767" y="6278"/>
                </a:lnTo>
                <a:lnTo>
                  <a:pt x="5889" y="6157"/>
                </a:lnTo>
                <a:lnTo>
                  <a:pt x="6011" y="6011"/>
                </a:lnTo>
                <a:lnTo>
                  <a:pt x="6035" y="5962"/>
                </a:lnTo>
                <a:close/>
                <a:moveTo>
                  <a:pt x="7519" y="925"/>
                </a:moveTo>
                <a:lnTo>
                  <a:pt x="7470" y="1120"/>
                </a:lnTo>
                <a:lnTo>
                  <a:pt x="7470" y="1314"/>
                </a:lnTo>
                <a:lnTo>
                  <a:pt x="7470" y="1704"/>
                </a:lnTo>
                <a:lnTo>
                  <a:pt x="7495" y="2093"/>
                </a:lnTo>
                <a:lnTo>
                  <a:pt x="7519" y="2482"/>
                </a:lnTo>
                <a:lnTo>
                  <a:pt x="7592" y="3285"/>
                </a:lnTo>
                <a:lnTo>
                  <a:pt x="7665" y="4234"/>
                </a:lnTo>
                <a:lnTo>
                  <a:pt x="7714" y="5183"/>
                </a:lnTo>
                <a:lnTo>
                  <a:pt x="7714" y="6132"/>
                </a:lnTo>
                <a:lnTo>
                  <a:pt x="7714" y="7081"/>
                </a:lnTo>
                <a:lnTo>
                  <a:pt x="7519" y="6886"/>
                </a:lnTo>
                <a:lnTo>
                  <a:pt x="7324" y="6716"/>
                </a:lnTo>
                <a:lnTo>
                  <a:pt x="7032" y="6473"/>
                </a:lnTo>
                <a:lnTo>
                  <a:pt x="6522" y="5913"/>
                </a:lnTo>
                <a:lnTo>
                  <a:pt x="5986" y="5354"/>
                </a:lnTo>
                <a:lnTo>
                  <a:pt x="5792" y="5159"/>
                </a:lnTo>
                <a:lnTo>
                  <a:pt x="5670" y="5086"/>
                </a:lnTo>
                <a:lnTo>
                  <a:pt x="5573" y="5013"/>
                </a:lnTo>
                <a:lnTo>
                  <a:pt x="5719" y="4721"/>
                </a:lnTo>
                <a:lnTo>
                  <a:pt x="5913" y="4453"/>
                </a:lnTo>
                <a:lnTo>
                  <a:pt x="6278" y="3894"/>
                </a:lnTo>
                <a:lnTo>
                  <a:pt x="6449" y="3626"/>
                </a:lnTo>
                <a:lnTo>
                  <a:pt x="6570" y="3358"/>
                </a:lnTo>
                <a:lnTo>
                  <a:pt x="6692" y="3066"/>
                </a:lnTo>
                <a:lnTo>
                  <a:pt x="6789" y="2774"/>
                </a:lnTo>
                <a:lnTo>
                  <a:pt x="6984" y="2166"/>
                </a:lnTo>
                <a:lnTo>
                  <a:pt x="7203" y="1558"/>
                </a:lnTo>
                <a:lnTo>
                  <a:pt x="7349" y="1217"/>
                </a:lnTo>
                <a:lnTo>
                  <a:pt x="7519" y="925"/>
                </a:lnTo>
                <a:close/>
                <a:moveTo>
                  <a:pt x="6497" y="6497"/>
                </a:moveTo>
                <a:lnTo>
                  <a:pt x="6522" y="6521"/>
                </a:lnTo>
                <a:lnTo>
                  <a:pt x="6716" y="6716"/>
                </a:lnTo>
                <a:lnTo>
                  <a:pt x="6643" y="6765"/>
                </a:lnTo>
                <a:lnTo>
                  <a:pt x="6595" y="6789"/>
                </a:lnTo>
                <a:lnTo>
                  <a:pt x="6497" y="6911"/>
                </a:lnTo>
                <a:lnTo>
                  <a:pt x="6400" y="7008"/>
                </a:lnTo>
                <a:lnTo>
                  <a:pt x="6327" y="7130"/>
                </a:lnTo>
                <a:lnTo>
                  <a:pt x="5986" y="7057"/>
                </a:lnTo>
                <a:lnTo>
                  <a:pt x="6059" y="7008"/>
                </a:lnTo>
                <a:lnTo>
                  <a:pt x="6132" y="6935"/>
                </a:lnTo>
                <a:lnTo>
                  <a:pt x="6254" y="6838"/>
                </a:lnTo>
                <a:lnTo>
                  <a:pt x="6497" y="6497"/>
                </a:lnTo>
                <a:close/>
                <a:moveTo>
                  <a:pt x="13286" y="6521"/>
                </a:moveTo>
                <a:lnTo>
                  <a:pt x="13627" y="6740"/>
                </a:lnTo>
                <a:lnTo>
                  <a:pt x="13967" y="6935"/>
                </a:lnTo>
                <a:lnTo>
                  <a:pt x="13870" y="7032"/>
                </a:lnTo>
                <a:lnTo>
                  <a:pt x="13724" y="7178"/>
                </a:lnTo>
                <a:lnTo>
                  <a:pt x="13578" y="7081"/>
                </a:lnTo>
                <a:lnTo>
                  <a:pt x="13456" y="7032"/>
                </a:lnTo>
                <a:lnTo>
                  <a:pt x="13164" y="6911"/>
                </a:lnTo>
                <a:lnTo>
                  <a:pt x="12897" y="6813"/>
                </a:lnTo>
                <a:lnTo>
                  <a:pt x="12653" y="6716"/>
                </a:lnTo>
                <a:lnTo>
                  <a:pt x="13286" y="6521"/>
                </a:lnTo>
                <a:close/>
                <a:moveTo>
                  <a:pt x="10171" y="5062"/>
                </a:moveTo>
                <a:lnTo>
                  <a:pt x="10220" y="5135"/>
                </a:lnTo>
                <a:lnTo>
                  <a:pt x="10196" y="5159"/>
                </a:lnTo>
                <a:lnTo>
                  <a:pt x="9587" y="5816"/>
                </a:lnTo>
                <a:lnTo>
                  <a:pt x="9003" y="6521"/>
                </a:lnTo>
                <a:lnTo>
                  <a:pt x="8809" y="6716"/>
                </a:lnTo>
                <a:lnTo>
                  <a:pt x="8590" y="6935"/>
                </a:lnTo>
                <a:lnTo>
                  <a:pt x="8371" y="7154"/>
                </a:lnTo>
                <a:lnTo>
                  <a:pt x="8152" y="7373"/>
                </a:lnTo>
                <a:lnTo>
                  <a:pt x="8200" y="6740"/>
                </a:lnTo>
                <a:lnTo>
                  <a:pt x="8444" y="6570"/>
                </a:lnTo>
                <a:lnTo>
                  <a:pt x="8663" y="6400"/>
                </a:lnTo>
                <a:lnTo>
                  <a:pt x="9101" y="6035"/>
                </a:lnTo>
                <a:lnTo>
                  <a:pt x="9660" y="5573"/>
                </a:lnTo>
                <a:lnTo>
                  <a:pt x="9928" y="5329"/>
                </a:lnTo>
                <a:lnTo>
                  <a:pt x="10171" y="5062"/>
                </a:lnTo>
                <a:close/>
                <a:moveTo>
                  <a:pt x="10488" y="5329"/>
                </a:moveTo>
                <a:lnTo>
                  <a:pt x="10731" y="5427"/>
                </a:lnTo>
                <a:lnTo>
                  <a:pt x="10999" y="5500"/>
                </a:lnTo>
                <a:lnTo>
                  <a:pt x="11510" y="5597"/>
                </a:lnTo>
                <a:lnTo>
                  <a:pt x="11850" y="5670"/>
                </a:lnTo>
                <a:lnTo>
                  <a:pt x="12167" y="5694"/>
                </a:lnTo>
                <a:lnTo>
                  <a:pt x="12824" y="5719"/>
                </a:lnTo>
                <a:lnTo>
                  <a:pt x="13529" y="5743"/>
                </a:lnTo>
                <a:lnTo>
                  <a:pt x="14235" y="5792"/>
                </a:lnTo>
                <a:lnTo>
                  <a:pt x="13505" y="6059"/>
                </a:lnTo>
                <a:lnTo>
                  <a:pt x="12799" y="6278"/>
                </a:lnTo>
                <a:lnTo>
                  <a:pt x="11339" y="6692"/>
                </a:lnTo>
                <a:lnTo>
                  <a:pt x="9612" y="7130"/>
                </a:lnTo>
                <a:lnTo>
                  <a:pt x="9149" y="7251"/>
                </a:lnTo>
                <a:lnTo>
                  <a:pt x="8663" y="7373"/>
                </a:lnTo>
                <a:lnTo>
                  <a:pt x="9101" y="6862"/>
                </a:lnTo>
                <a:lnTo>
                  <a:pt x="9758" y="6132"/>
                </a:lnTo>
                <a:lnTo>
                  <a:pt x="10098" y="5767"/>
                </a:lnTo>
                <a:lnTo>
                  <a:pt x="10439" y="5402"/>
                </a:lnTo>
                <a:lnTo>
                  <a:pt x="10488" y="5329"/>
                </a:lnTo>
                <a:close/>
                <a:moveTo>
                  <a:pt x="6862" y="6886"/>
                </a:moveTo>
                <a:lnTo>
                  <a:pt x="7349" y="7422"/>
                </a:lnTo>
                <a:lnTo>
                  <a:pt x="7349" y="7422"/>
                </a:lnTo>
                <a:lnTo>
                  <a:pt x="6570" y="7203"/>
                </a:lnTo>
                <a:lnTo>
                  <a:pt x="6668" y="7105"/>
                </a:lnTo>
                <a:lnTo>
                  <a:pt x="6765" y="7008"/>
                </a:lnTo>
                <a:lnTo>
                  <a:pt x="6862" y="6911"/>
                </a:lnTo>
                <a:lnTo>
                  <a:pt x="6862" y="6886"/>
                </a:lnTo>
                <a:close/>
                <a:moveTo>
                  <a:pt x="12386" y="6789"/>
                </a:moveTo>
                <a:lnTo>
                  <a:pt x="12483" y="6911"/>
                </a:lnTo>
                <a:lnTo>
                  <a:pt x="12629" y="7008"/>
                </a:lnTo>
                <a:lnTo>
                  <a:pt x="12775" y="7105"/>
                </a:lnTo>
                <a:lnTo>
                  <a:pt x="12921" y="7178"/>
                </a:lnTo>
                <a:lnTo>
                  <a:pt x="13432" y="7422"/>
                </a:lnTo>
                <a:lnTo>
                  <a:pt x="13140" y="7641"/>
                </a:lnTo>
                <a:lnTo>
                  <a:pt x="12970" y="7543"/>
                </a:lnTo>
                <a:lnTo>
                  <a:pt x="12799" y="7470"/>
                </a:lnTo>
                <a:lnTo>
                  <a:pt x="12483" y="7349"/>
                </a:lnTo>
                <a:lnTo>
                  <a:pt x="12045" y="7154"/>
                </a:lnTo>
                <a:lnTo>
                  <a:pt x="11826" y="7057"/>
                </a:lnTo>
                <a:lnTo>
                  <a:pt x="11607" y="7008"/>
                </a:lnTo>
                <a:lnTo>
                  <a:pt x="12386" y="6789"/>
                </a:lnTo>
                <a:close/>
                <a:moveTo>
                  <a:pt x="11461" y="7057"/>
                </a:moveTo>
                <a:lnTo>
                  <a:pt x="11534" y="7154"/>
                </a:lnTo>
                <a:lnTo>
                  <a:pt x="11631" y="7251"/>
                </a:lnTo>
                <a:lnTo>
                  <a:pt x="11850" y="7397"/>
                </a:lnTo>
                <a:lnTo>
                  <a:pt x="12069" y="7519"/>
                </a:lnTo>
                <a:lnTo>
                  <a:pt x="12313" y="7641"/>
                </a:lnTo>
                <a:lnTo>
                  <a:pt x="12532" y="7762"/>
                </a:lnTo>
                <a:lnTo>
                  <a:pt x="12799" y="7908"/>
                </a:lnTo>
                <a:lnTo>
                  <a:pt x="12483" y="8152"/>
                </a:lnTo>
                <a:lnTo>
                  <a:pt x="12410" y="8054"/>
                </a:lnTo>
                <a:lnTo>
                  <a:pt x="12337" y="7981"/>
                </a:lnTo>
                <a:lnTo>
                  <a:pt x="12240" y="7908"/>
                </a:lnTo>
                <a:lnTo>
                  <a:pt x="12118" y="7860"/>
                </a:lnTo>
                <a:lnTo>
                  <a:pt x="11875" y="7762"/>
                </a:lnTo>
                <a:lnTo>
                  <a:pt x="11656" y="7689"/>
                </a:lnTo>
                <a:lnTo>
                  <a:pt x="11145" y="7470"/>
                </a:lnTo>
                <a:lnTo>
                  <a:pt x="10901" y="7349"/>
                </a:lnTo>
                <a:lnTo>
                  <a:pt x="10634" y="7251"/>
                </a:lnTo>
                <a:lnTo>
                  <a:pt x="11437" y="7057"/>
                </a:lnTo>
                <a:close/>
                <a:moveTo>
                  <a:pt x="10439" y="7324"/>
                </a:moveTo>
                <a:lnTo>
                  <a:pt x="10512" y="7422"/>
                </a:lnTo>
                <a:lnTo>
                  <a:pt x="10609" y="7495"/>
                </a:lnTo>
                <a:lnTo>
                  <a:pt x="10828" y="7665"/>
                </a:lnTo>
                <a:lnTo>
                  <a:pt x="11047" y="7787"/>
                </a:lnTo>
                <a:lnTo>
                  <a:pt x="11291" y="7884"/>
                </a:lnTo>
                <a:lnTo>
                  <a:pt x="11996" y="8176"/>
                </a:lnTo>
                <a:lnTo>
                  <a:pt x="12167" y="8249"/>
                </a:lnTo>
                <a:lnTo>
                  <a:pt x="12215" y="8273"/>
                </a:lnTo>
                <a:lnTo>
                  <a:pt x="12288" y="8298"/>
                </a:lnTo>
                <a:lnTo>
                  <a:pt x="11996" y="8541"/>
                </a:lnTo>
                <a:lnTo>
                  <a:pt x="11972" y="8541"/>
                </a:lnTo>
                <a:lnTo>
                  <a:pt x="11583" y="8444"/>
                </a:lnTo>
                <a:lnTo>
                  <a:pt x="11218" y="8322"/>
                </a:lnTo>
                <a:lnTo>
                  <a:pt x="10853" y="8152"/>
                </a:lnTo>
                <a:lnTo>
                  <a:pt x="10512" y="7957"/>
                </a:lnTo>
                <a:lnTo>
                  <a:pt x="10098" y="7714"/>
                </a:lnTo>
                <a:lnTo>
                  <a:pt x="9879" y="7592"/>
                </a:lnTo>
                <a:lnTo>
                  <a:pt x="9660" y="7495"/>
                </a:lnTo>
                <a:lnTo>
                  <a:pt x="10439" y="7324"/>
                </a:lnTo>
                <a:close/>
                <a:moveTo>
                  <a:pt x="8225" y="8103"/>
                </a:moveTo>
                <a:lnTo>
                  <a:pt x="8638" y="8249"/>
                </a:lnTo>
                <a:lnTo>
                  <a:pt x="9028" y="8419"/>
                </a:lnTo>
                <a:lnTo>
                  <a:pt x="8930" y="8517"/>
                </a:lnTo>
                <a:lnTo>
                  <a:pt x="8784" y="8638"/>
                </a:lnTo>
                <a:lnTo>
                  <a:pt x="8711" y="8711"/>
                </a:lnTo>
                <a:lnTo>
                  <a:pt x="8687" y="8784"/>
                </a:lnTo>
                <a:lnTo>
                  <a:pt x="8225" y="8103"/>
                </a:lnTo>
                <a:close/>
                <a:moveTo>
                  <a:pt x="7689" y="8663"/>
                </a:moveTo>
                <a:lnTo>
                  <a:pt x="7714" y="9003"/>
                </a:lnTo>
                <a:lnTo>
                  <a:pt x="7689" y="9003"/>
                </a:lnTo>
                <a:lnTo>
                  <a:pt x="7519" y="8930"/>
                </a:lnTo>
                <a:lnTo>
                  <a:pt x="7665" y="8687"/>
                </a:lnTo>
                <a:lnTo>
                  <a:pt x="7689" y="8663"/>
                </a:lnTo>
                <a:close/>
                <a:moveTo>
                  <a:pt x="9344" y="7592"/>
                </a:moveTo>
                <a:lnTo>
                  <a:pt x="9612" y="7787"/>
                </a:lnTo>
                <a:lnTo>
                  <a:pt x="9904" y="7981"/>
                </a:lnTo>
                <a:lnTo>
                  <a:pt x="10463" y="8322"/>
                </a:lnTo>
                <a:lnTo>
                  <a:pt x="10755" y="8492"/>
                </a:lnTo>
                <a:lnTo>
                  <a:pt x="11047" y="8638"/>
                </a:lnTo>
                <a:lnTo>
                  <a:pt x="11364" y="8760"/>
                </a:lnTo>
                <a:lnTo>
                  <a:pt x="11680" y="8833"/>
                </a:lnTo>
                <a:lnTo>
                  <a:pt x="11510" y="9003"/>
                </a:lnTo>
                <a:lnTo>
                  <a:pt x="11485" y="9028"/>
                </a:lnTo>
                <a:lnTo>
                  <a:pt x="10463" y="8565"/>
                </a:lnTo>
                <a:lnTo>
                  <a:pt x="9952" y="8371"/>
                </a:lnTo>
                <a:lnTo>
                  <a:pt x="9417" y="8176"/>
                </a:lnTo>
                <a:lnTo>
                  <a:pt x="8979" y="7981"/>
                </a:lnTo>
                <a:lnTo>
                  <a:pt x="8736" y="7884"/>
                </a:lnTo>
                <a:lnTo>
                  <a:pt x="8468" y="7811"/>
                </a:lnTo>
                <a:lnTo>
                  <a:pt x="8906" y="7714"/>
                </a:lnTo>
                <a:lnTo>
                  <a:pt x="9344" y="7592"/>
                </a:lnTo>
                <a:close/>
                <a:moveTo>
                  <a:pt x="9368" y="8565"/>
                </a:moveTo>
                <a:lnTo>
                  <a:pt x="9733" y="8687"/>
                </a:lnTo>
                <a:lnTo>
                  <a:pt x="9660" y="8760"/>
                </a:lnTo>
                <a:lnTo>
                  <a:pt x="9198" y="9076"/>
                </a:lnTo>
                <a:lnTo>
                  <a:pt x="9101" y="9149"/>
                </a:lnTo>
                <a:lnTo>
                  <a:pt x="9003" y="9247"/>
                </a:lnTo>
                <a:lnTo>
                  <a:pt x="8760" y="8906"/>
                </a:lnTo>
                <a:lnTo>
                  <a:pt x="8784" y="8906"/>
                </a:lnTo>
                <a:lnTo>
                  <a:pt x="8930" y="8809"/>
                </a:lnTo>
                <a:lnTo>
                  <a:pt x="9052" y="8711"/>
                </a:lnTo>
                <a:lnTo>
                  <a:pt x="9174" y="8638"/>
                </a:lnTo>
                <a:lnTo>
                  <a:pt x="9344" y="8590"/>
                </a:lnTo>
                <a:lnTo>
                  <a:pt x="9368" y="8565"/>
                </a:lnTo>
                <a:close/>
                <a:moveTo>
                  <a:pt x="828" y="6181"/>
                </a:moveTo>
                <a:lnTo>
                  <a:pt x="1168" y="6302"/>
                </a:lnTo>
                <a:lnTo>
                  <a:pt x="1533" y="6400"/>
                </a:lnTo>
                <a:lnTo>
                  <a:pt x="2239" y="6546"/>
                </a:lnTo>
                <a:lnTo>
                  <a:pt x="2507" y="6570"/>
                </a:lnTo>
                <a:lnTo>
                  <a:pt x="2750" y="6594"/>
                </a:lnTo>
                <a:lnTo>
                  <a:pt x="3018" y="6619"/>
                </a:lnTo>
                <a:lnTo>
                  <a:pt x="3285" y="6643"/>
                </a:lnTo>
                <a:lnTo>
                  <a:pt x="4356" y="6911"/>
                </a:lnTo>
                <a:lnTo>
                  <a:pt x="5159" y="7081"/>
                </a:lnTo>
                <a:lnTo>
                  <a:pt x="5938" y="7300"/>
                </a:lnTo>
                <a:lnTo>
                  <a:pt x="7519" y="7762"/>
                </a:lnTo>
                <a:lnTo>
                  <a:pt x="6546" y="8273"/>
                </a:lnTo>
                <a:lnTo>
                  <a:pt x="5548" y="8736"/>
                </a:lnTo>
                <a:lnTo>
                  <a:pt x="4697" y="9076"/>
                </a:lnTo>
                <a:lnTo>
                  <a:pt x="4453" y="9198"/>
                </a:lnTo>
                <a:lnTo>
                  <a:pt x="4332" y="9271"/>
                </a:lnTo>
                <a:lnTo>
                  <a:pt x="4234" y="9368"/>
                </a:lnTo>
                <a:lnTo>
                  <a:pt x="4210" y="9320"/>
                </a:lnTo>
                <a:lnTo>
                  <a:pt x="3991" y="9003"/>
                </a:lnTo>
                <a:lnTo>
                  <a:pt x="3748" y="8687"/>
                </a:lnTo>
                <a:lnTo>
                  <a:pt x="3456" y="8395"/>
                </a:lnTo>
                <a:lnTo>
                  <a:pt x="3164" y="8127"/>
                </a:lnTo>
                <a:lnTo>
                  <a:pt x="2531" y="7616"/>
                </a:lnTo>
                <a:lnTo>
                  <a:pt x="2239" y="7373"/>
                </a:lnTo>
                <a:lnTo>
                  <a:pt x="1947" y="7105"/>
                </a:lnTo>
                <a:lnTo>
                  <a:pt x="1728" y="6911"/>
                </a:lnTo>
                <a:lnTo>
                  <a:pt x="1485" y="6716"/>
                </a:lnTo>
                <a:lnTo>
                  <a:pt x="1047" y="6375"/>
                </a:lnTo>
                <a:lnTo>
                  <a:pt x="828" y="6181"/>
                </a:lnTo>
                <a:close/>
                <a:moveTo>
                  <a:pt x="10098" y="8833"/>
                </a:moveTo>
                <a:lnTo>
                  <a:pt x="10658" y="9076"/>
                </a:lnTo>
                <a:lnTo>
                  <a:pt x="10366" y="9247"/>
                </a:lnTo>
                <a:lnTo>
                  <a:pt x="10098" y="9393"/>
                </a:lnTo>
                <a:lnTo>
                  <a:pt x="9758" y="9612"/>
                </a:lnTo>
                <a:lnTo>
                  <a:pt x="9612" y="9758"/>
                </a:lnTo>
                <a:lnTo>
                  <a:pt x="9466" y="9904"/>
                </a:lnTo>
                <a:lnTo>
                  <a:pt x="9125" y="9417"/>
                </a:lnTo>
                <a:lnTo>
                  <a:pt x="9198" y="9393"/>
                </a:lnTo>
                <a:lnTo>
                  <a:pt x="9271" y="9368"/>
                </a:lnTo>
                <a:lnTo>
                  <a:pt x="9417" y="9271"/>
                </a:lnTo>
                <a:lnTo>
                  <a:pt x="9660" y="9101"/>
                </a:lnTo>
                <a:lnTo>
                  <a:pt x="10098" y="8857"/>
                </a:lnTo>
                <a:lnTo>
                  <a:pt x="10098" y="8833"/>
                </a:lnTo>
                <a:close/>
                <a:moveTo>
                  <a:pt x="7324" y="9174"/>
                </a:moveTo>
                <a:lnTo>
                  <a:pt x="7446" y="9222"/>
                </a:lnTo>
                <a:lnTo>
                  <a:pt x="7519" y="9295"/>
                </a:lnTo>
                <a:lnTo>
                  <a:pt x="7738" y="9393"/>
                </a:lnTo>
                <a:lnTo>
                  <a:pt x="7738" y="9855"/>
                </a:lnTo>
                <a:lnTo>
                  <a:pt x="7738" y="10001"/>
                </a:lnTo>
                <a:lnTo>
                  <a:pt x="7495" y="9855"/>
                </a:lnTo>
                <a:lnTo>
                  <a:pt x="7251" y="9733"/>
                </a:lnTo>
                <a:lnTo>
                  <a:pt x="7105" y="9685"/>
                </a:lnTo>
                <a:lnTo>
                  <a:pt x="6984" y="9660"/>
                </a:lnTo>
                <a:lnTo>
                  <a:pt x="7324" y="9174"/>
                </a:lnTo>
                <a:close/>
                <a:moveTo>
                  <a:pt x="6911" y="9758"/>
                </a:moveTo>
                <a:lnTo>
                  <a:pt x="7008" y="9879"/>
                </a:lnTo>
                <a:lnTo>
                  <a:pt x="7130" y="10001"/>
                </a:lnTo>
                <a:lnTo>
                  <a:pt x="7373" y="10196"/>
                </a:lnTo>
                <a:lnTo>
                  <a:pt x="7543" y="10317"/>
                </a:lnTo>
                <a:lnTo>
                  <a:pt x="7762" y="10415"/>
                </a:lnTo>
                <a:lnTo>
                  <a:pt x="7762" y="10926"/>
                </a:lnTo>
                <a:lnTo>
                  <a:pt x="7470" y="10707"/>
                </a:lnTo>
                <a:lnTo>
                  <a:pt x="7203" y="10488"/>
                </a:lnTo>
                <a:lnTo>
                  <a:pt x="7057" y="10415"/>
                </a:lnTo>
                <a:lnTo>
                  <a:pt x="6911" y="10317"/>
                </a:lnTo>
                <a:lnTo>
                  <a:pt x="6741" y="10269"/>
                </a:lnTo>
                <a:lnTo>
                  <a:pt x="6570" y="10244"/>
                </a:lnTo>
                <a:lnTo>
                  <a:pt x="6911" y="9758"/>
                </a:lnTo>
                <a:close/>
                <a:moveTo>
                  <a:pt x="11072" y="9271"/>
                </a:moveTo>
                <a:lnTo>
                  <a:pt x="11291" y="9368"/>
                </a:lnTo>
                <a:lnTo>
                  <a:pt x="11266" y="9490"/>
                </a:lnTo>
                <a:lnTo>
                  <a:pt x="11266" y="9612"/>
                </a:lnTo>
                <a:lnTo>
                  <a:pt x="11096" y="9685"/>
                </a:lnTo>
                <a:lnTo>
                  <a:pt x="10950" y="9782"/>
                </a:lnTo>
                <a:lnTo>
                  <a:pt x="10658" y="9977"/>
                </a:lnTo>
                <a:lnTo>
                  <a:pt x="10293" y="10220"/>
                </a:lnTo>
                <a:lnTo>
                  <a:pt x="10123" y="10366"/>
                </a:lnTo>
                <a:lnTo>
                  <a:pt x="10050" y="10439"/>
                </a:lnTo>
                <a:lnTo>
                  <a:pt x="10001" y="10536"/>
                </a:lnTo>
                <a:lnTo>
                  <a:pt x="10001" y="10585"/>
                </a:lnTo>
                <a:lnTo>
                  <a:pt x="10025" y="10609"/>
                </a:lnTo>
                <a:lnTo>
                  <a:pt x="10123" y="10609"/>
                </a:lnTo>
                <a:lnTo>
                  <a:pt x="10220" y="10585"/>
                </a:lnTo>
                <a:lnTo>
                  <a:pt x="10390" y="10512"/>
                </a:lnTo>
                <a:lnTo>
                  <a:pt x="10561" y="10390"/>
                </a:lnTo>
                <a:lnTo>
                  <a:pt x="10731" y="10269"/>
                </a:lnTo>
                <a:lnTo>
                  <a:pt x="10999" y="10074"/>
                </a:lnTo>
                <a:lnTo>
                  <a:pt x="11291" y="9904"/>
                </a:lnTo>
                <a:lnTo>
                  <a:pt x="11339" y="10171"/>
                </a:lnTo>
                <a:lnTo>
                  <a:pt x="11412" y="10390"/>
                </a:lnTo>
                <a:lnTo>
                  <a:pt x="11145" y="10488"/>
                </a:lnTo>
                <a:lnTo>
                  <a:pt x="10877" y="10634"/>
                </a:lnTo>
                <a:lnTo>
                  <a:pt x="10731" y="10682"/>
                </a:lnTo>
                <a:lnTo>
                  <a:pt x="10561" y="10804"/>
                </a:lnTo>
                <a:lnTo>
                  <a:pt x="10415" y="10926"/>
                </a:lnTo>
                <a:lnTo>
                  <a:pt x="10342" y="10999"/>
                </a:lnTo>
                <a:lnTo>
                  <a:pt x="10317" y="11072"/>
                </a:lnTo>
                <a:lnTo>
                  <a:pt x="9879" y="10463"/>
                </a:lnTo>
                <a:lnTo>
                  <a:pt x="9587" y="10050"/>
                </a:lnTo>
                <a:lnTo>
                  <a:pt x="9733" y="10001"/>
                </a:lnTo>
                <a:lnTo>
                  <a:pt x="9904" y="9928"/>
                </a:lnTo>
                <a:lnTo>
                  <a:pt x="10196" y="9758"/>
                </a:lnTo>
                <a:lnTo>
                  <a:pt x="10634" y="9514"/>
                </a:lnTo>
                <a:lnTo>
                  <a:pt x="11047" y="9295"/>
                </a:lnTo>
                <a:lnTo>
                  <a:pt x="11072" y="9271"/>
                </a:lnTo>
                <a:close/>
                <a:moveTo>
                  <a:pt x="11534" y="10780"/>
                </a:moveTo>
                <a:lnTo>
                  <a:pt x="11656" y="11193"/>
                </a:lnTo>
                <a:lnTo>
                  <a:pt x="11631" y="11193"/>
                </a:lnTo>
                <a:lnTo>
                  <a:pt x="11437" y="11364"/>
                </a:lnTo>
                <a:lnTo>
                  <a:pt x="11218" y="11510"/>
                </a:lnTo>
                <a:lnTo>
                  <a:pt x="11023" y="11631"/>
                </a:lnTo>
                <a:lnTo>
                  <a:pt x="10828" y="11753"/>
                </a:lnTo>
                <a:lnTo>
                  <a:pt x="10804" y="11777"/>
                </a:lnTo>
                <a:lnTo>
                  <a:pt x="10439" y="11242"/>
                </a:lnTo>
                <a:lnTo>
                  <a:pt x="10512" y="11242"/>
                </a:lnTo>
                <a:lnTo>
                  <a:pt x="10585" y="11218"/>
                </a:lnTo>
                <a:lnTo>
                  <a:pt x="10731" y="11145"/>
                </a:lnTo>
                <a:lnTo>
                  <a:pt x="10999" y="10974"/>
                </a:lnTo>
                <a:lnTo>
                  <a:pt x="11534" y="10780"/>
                </a:lnTo>
                <a:close/>
                <a:moveTo>
                  <a:pt x="6522" y="10342"/>
                </a:moveTo>
                <a:lnTo>
                  <a:pt x="6668" y="10439"/>
                </a:lnTo>
                <a:lnTo>
                  <a:pt x="6838" y="10561"/>
                </a:lnTo>
                <a:lnTo>
                  <a:pt x="7105" y="10853"/>
                </a:lnTo>
                <a:lnTo>
                  <a:pt x="7251" y="10999"/>
                </a:lnTo>
                <a:lnTo>
                  <a:pt x="7397" y="11120"/>
                </a:lnTo>
                <a:lnTo>
                  <a:pt x="7568" y="11218"/>
                </a:lnTo>
                <a:lnTo>
                  <a:pt x="7738" y="11291"/>
                </a:lnTo>
                <a:lnTo>
                  <a:pt x="7762" y="11291"/>
                </a:lnTo>
                <a:lnTo>
                  <a:pt x="7762" y="12021"/>
                </a:lnTo>
                <a:lnTo>
                  <a:pt x="7665" y="11948"/>
                </a:lnTo>
                <a:lnTo>
                  <a:pt x="7568" y="11875"/>
                </a:lnTo>
                <a:lnTo>
                  <a:pt x="7397" y="11704"/>
                </a:lnTo>
                <a:lnTo>
                  <a:pt x="7057" y="11364"/>
                </a:lnTo>
                <a:lnTo>
                  <a:pt x="6862" y="11193"/>
                </a:lnTo>
                <a:lnTo>
                  <a:pt x="6619" y="11072"/>
                </a:lnTo>
                <a:lnTo>
                  <a:pt x="6376" y="10999"/>
                </a:lnTo>
                <a:lnTo>
                  <a:pt x="6132" y="10926"/>
                </a:lnTo>
                <a:lnTo>
                  <a:pt x="6522" y="10342"/>
                </a:lnTo>
                <a:close/>
                <a:moveTo>
                  <a:pt x="11753" y="11510"/>
                </a:moveTo>
                <a:lnTo>
                  <a:pt x="11826" y="11802"/>
                </a:lnTo>
                <a:lnTo>
                  <a:pt x="11704" y="11826"/>
                </a:lnTo>
                <a:lnTo>
                  <a:pt x="11607" y="11899"/>
                </a:lnTo>
                <a:lnTo>
                  <a:pt x="11412" y="12021"/>
                </a:lnTo>
                <a:lnTo>
                  <a:pt x="11291" y="12167"/>
                </a:lnTo>
                <a:lnTo>
                  <a:pt x="11218" y="12240"/>
                </a:lnTo>
                <a:lnTo>
                  <a:pt x="11193" y="12313"/>
                </a:lnTo>
                <a:lnTo>
                  <a:pt x="10901" y="11899"/>
                </a:lnTo>
                <a:lnTo>
                  <a:pt x="11120" y="11850"/>
                </a:lnTo>
                <a:lnTo>
                  <a:pt x="11339" y="11777"/>
                </a:lnTo>
                <a:lnTo>
                  <a:pt x="11558" y="11656"/>
                </a:lnTo>
                <a:lnTo>
                  <a:pt x="11753" y="11510"/>
                </a:lnTo>
                <a:close/>
                <a:moveTo>
                  <a:pt x="6059" y="11047"/>
                </a:moveTo>
                <a:lnTo>
                  <a:pt x="6303" y="11218"/>
                </a:lnTo>
                <a:lnTo>
                  <a:pt x="6546" y="11388"/>
                </a:lnTo>
                <a:lnTo>
                  <a:pt x="6789" y="11583"/>
                </a:lnTo>
                <a:lnTo>
                  <a:pt x="6984" y="11802"/>
                </a:lnTo>
                <a:lnTo>
                  <a:pt x="7251" y="12069"/>
                </a:lnTo>
                <a:lnTo>
                  <a:pt x="7397" y="12215"/>
                </a:lnTo>
                <a:lnTo>
                  <a:pt x="7543" y="12313"/>
                </a:lnTo>
                <a:lnTo>
                  <a:pt x="7276" y="12459"/>
                </a:lnTo>
                <a:lnTo>
                  <a:pt x="7154" y="12386"/>
                </a:lnTo>
                <a:lnTo>
                  <a:pt x="7008" y="12337"/>
                </a:lnTo>
                <a:lnTo>
                  <a:pt x="6765" y="12215"/>
                </a:lnTo>
                <a:lnTo>
                  <a:pt x="6522" y="12069"/>
                </a:lnTo>
                <a:lnTo>
                  <a:pt x="6327" y="11948"/>
                </a:lnTo>
                <a:lnTo>
                  <a:pt x="6157" y="11802"/>
                </a:lnTo>
                <a:lnTo>
                  <a:pt x="5962" y="11656"/>
                </a:lnTo>
                <a:lnTo>
                  <a:pt x="5767" y="11534"/>
                </a:lnTo>
                <a:lnTo>
                  <a:pt x="6059" y="11047"/>
                </a:lnTo>
                <a:close/>
                <a:moveTo>
                  <a:pt x="5670" y="11680"/>
                </a:moveTo>
                <a:lnTo>
                  <a:pt x="5719" y="11777"/>
                </a:lnTo>
                <a:lnTo>
                  <a:pt x="5792" y="11850"/>
                </a:lnTo>
                <a:lnTo>
                  <a:pt x="5938" y="12021"/>
                </a:lnTo>
                <a:lnTo>
                  <a:pt x="6108" y="12167"/>
                </a:lnTo>
                <a:lnTo>
                  <a:pt x="6278" y="12288"/>
                </a:lnTo>
                <a:lnTo>
                  <a:pt x="6546" y="12483"/>
                </a:lnTo>
                <a:lnTo>
                  <a:pt x="6716" y="12580"/>
                </a:lnTo>
                <a:lnTo>
                  <a:pt x="6887" y="12678"/>
                </a:lnTo>
                <a:lnTo>
                  <a:pt x="6522" y="12848"/>
                </a:lnTo>
                <a:lnTo>
                  <a:pt x="6230" y="12653"/>
                </a:lnTo>
                <a:lnTo>
                  <a:pt x="5938" y="12434"/>
                </a:lnTo>
                <a:lnTo>
                  <a:pt x="5694" y="12215"/>
                </a:lnTo>
                <a:lnTo>
                  <a:pt x="5475" y="12021"/>
                </a:lnTo>
                <a:lnTo>
                  <a:pt x="5621" y="11777"/>
                </a:lnTo>
                <a:lnTo>
                  <a:pt x="5670" y="11680"/>
                </a:lnTo>
                <a:close/>
                <a:moveTo>
                  <a:pt x="11899" y="12094"/>
                </a:moveTo>
                <a:lnTo>
                  <a:pt x="12021" y="12605"/>
                </a:lnTo>
                <a:lnTo>
                  <a:pt x="11899" y="12726"/>
                </a:lnTo>
                <a:lnTo>
                  <a:pt x="11777" y="12848"/>
                </a:lnTo>
                <a:lnTo>
                  <a:pt x="11729" y="12921"/>
                </a:lnTo>
                <a:lnTo>
                  <a:pt x="11680" y="12994"/>
                </a:lnTo>
                <a:lnTo>
                  <a:pt x="11680" y="13018"/>
                </a:lnTo>
                <a:lnTo>
                  <a:pt x="11266" y="12434"/>
                </a:lnTo>
                <a:lnTo>
                  <a:pt x="11412" y="12386"/>
                </a:lnTo>
                <a:lnTo>
                  <a:pt x="11558" y="12313"/>
                </a:lnTo>
                <a:lnTo>
                  <a:pt x="11729" y="12215"/>
                </a:lnTo>
                <a:lnTo>
                  <a:pt x="11899" y="12094"/>
                </a:lnTo>
                <a:close/>
                <a:moveTo>
                  <a:pt x="5329" y="12240"/>
                </a:moveTo>
                <a:lnTo>
                  <a:pt x="5402" y="12361"/>
                </a:lnTo>
                <a:lnTo>
                  <a:pt x="5500" y="12483"/>
                </a:lnTo>
                <a:lnTo>
                  <a:pt x="5670" y="12678"/>
                </a:lnTo>
                <a:lnTo>
                  <a:pt x="5913" y="12897"/>
                </a:lnTo>
                <a:lnTo>
                  <a:pt x="6157" y="13067"/>
                </a:lnTo>
                <a:lnTo>
                  <a:pt x="5743" y="13335"/>
                </a:lnTo>
                <a:lnTo>
                  <a:pt x="5646" y="13310"/>
                </a:lnTo>
                <a:lnTo>
                  <a:pt x="5475" y="13237"/>
                </a:lnTo>
                <a:lnTo>
                  <a:pt x="5305" y="13164"/>
                </a:lnTo>
                <a:lnTo>
                  <a:pt x="5135" y="13043"/>
                </a:lnTo>
                <a:lnTo>
                  <a:pt x="4940" y="12970"/>
                </a:lnTo>
                <a:lnTo>
                  <a:pt x="4891" y="12945"/>
                </a:lnTo>
                <a:lnTo>
                  <a:pt x="5110" y="12605"/>
                </a:lnTo>
                <a:lnTo>
                  <a:pt x="5329" y="12240"/>
                </a:lnTo>
                <a:close/>
                <a:moveTo>
                  <a:pt x="12094" y="13043"/>
                </a:moveTo>
                <a:lnTo>
                  <a:pt x="12215" y="13748"/>
                </a:lnTo>
                <a:lnTo>
                  <a:pt x="11802" y="13189"/>
                </a:lnTo>
                <a:lnTo>
                  <a:pt x="11850" y="13189"/>
                </a:lnTo>
                <a:lnTo>
                  <a:pt x="11923" y="13164"/>
                </a:lnTo>
                <a:lnTo>
                  <a:pt x="11972" y="13140"/>
                </a:lnTo>
                <a:lnTo>
                  <a:pt x="12094" y="13043"/>
                </a:lnTo>
                <a:close/>
                <a:moveTo>
                  <a:pt x="4745" y="13140"/>
                </a:moveTo>
                <a:lnTo>
                  <a:pt x="4891" y="13310"/>
                </a:lnTo>
                <a:lnTo>
                  <a:pt x="5062" y="13456"/>
                </a:lnTo>
                <a:lnTo>
                  <a:pt x="5305" y="13602"/>
                </a:lnTo>
                <a:lnTo>
                  <a:pt x="4964" y="13846"/>
                </a:lnTo>
                <a:lnTo>
                  <a:pt x="4891" y="13773"/>
                </a:lnTo>
                <a:lnTo>
                  <a:pt x="4818" y="13700"/>
                </a:lnTo>
                <a:lnTo>
                  <a:pt x="4648" y="13627"/>
                </a:lnTo>
                <a:lnTo>
                  <a:pt x="4551" y="13554"/>
                </a:lnTo>
                <a:lnTo>
                  <a:pt x="4405" y="13529"/>
                </a:lnTo>
                <a:lnTo>
                  <a:pt x="4575" y="13335"/>
                </a:lnTo>
                <a:lnTo>
                  <a:pt x="4745" y="13140"/>
                </a:lnTo>
                <a:close/>
                <a:moveTo>
                  <a:pt x="8200" y="8833"/>
                </a:moveTo>
                <a:lnTo>
                  <a:pt x="8371" y="9076"/>
                </a:lnTo>
                <a:lnTo>
                  <a:pt x="8663" y="9514"/>
                </a:lnTo>
                <a:lnTo>
                  <a:pt x="8979" y="9928"/>
                </a:lnTo>
                <a:lnTo>
                  <a:pt x="9587" y="10780"/>
                </a:lnTo>
                <a:lnTo>
                  <a:pt x="10171" y="11583"/>
                </a:lnTo>
                <a:lnTo>
                  <a:pt x="10731" y="12410"/>
                </a:lnTo>
                <a:lnTo>
                  <a:pt x="11291" y="13213"/>
                </a:lnTo>
                <a:lnTo>
                  <a:pt x="11850" y="13992"/>
                </a:lnTo>
                <a:lnTo>
                  <a:pt x="11729" y="13943"/>
                </a:lnTo>
                <a:lnTo>
                  <a:pt x="11072" y="13554"/>
                </a:lnTo>
                <a:lnTo>
                  <a:pt x="10415" y="13189"/>
                </a:lnTo>
                <a:lnTo>
                  <a:pt x="9831" y="12921"/>
                </a:lnTo>
                <a:lnTo>
                  <a:pt x="9539" y="12799"/>
                </a:lnTo>
                <a:lnTo>
                  <a:pt x="9222" y="12678"/>
                </a:lnTo>
                <a:lnTo>
                  <a:pt x="8760" y="12507"/>
                </a:lnTo>
                <a:lnTo>
                  <a:pt x="8517" y="12410"/>
                </a:lnTo>
                <a:lnTo>
                  <a:pt x="8273" y="12337"/>
                </a:lnTo>
                <a:lnTo>
                  <a:pt x="8273" y="12288"/>
                </a:lnTo>
                <a:lnTo>
                  <a:pt x="8322" y="11996"/>
                </a:lnTo>
                <a:lnTo>
                  <a:pt x="8346" y="11680"/>
                </a:lnTo>
                <a:lnTo>
                  <a:pt x="8346" y="11388"/>
                </a:lnTo>
                <a:lnTo>
                  <a:pt x="8322" y="11072"/>
                </a:lnTo>
                <a:lnTo>
                  <a:pt x="8273" y="10463"/>
                </a:lnTo>
                <a:lnTo>
                  <a:pt x="8225" y="9855"/>
                </a:lnTo>
                <a:lnTo>
                  <a:pt x="8200" y="8833"/>
                </a:lnTo>
                <a:close/>
                <a:moveTo>
                  <a:pt x="7324" y="8346"/>
                </a:moveTo>
                <a:lnTo>
                  <a:pt x="6935" y="8906"/>
                </a:lnTo>
                <a:lnTo>
                  <a:pt x="6570" y="9441"/>
                </a:lnTo>
                <a:lnTo>
                  <a:pt x="5962" y="10439"/>
                </a:lnTo>
                <a:lnTo>
                  <a:pt x="5354" y="11437"/>
                </a:lnTo>
                <a:lnTo>
                  <a:pt x="4818" y="12386"/>
                </a:lnTo>
                <a:lnTo>
                  <a:pt x="4502" y="12848"/>
                </a:lnTo>
                <a:lnTo>
                  <a:pt x="4356" y="13067"/>
                </a:lnTo>
                <a:lnTo>
                  <a:pt x="4161" y="13286"/>
                </a:lnTo>
                <a:lnTo>
                  <a:pt x="3967" y="13529"/>
                </a:lnTo>
                <a:lnTo>
                  <a:pt x="3796" y="13773"/>
                </a:lnTo>
                <a:lnTo>
                  <a:pt x="3650" y="14040"/>
                </a:lnTo>
                <a:lnTo>
                  <a:pt x="3504" y="14308"/>
                </a:lnTo>
                <a:lnTo>
                  <a:pt x="3577" y="13578"/>
                </a:lnTo>
                <a:lnTo>
                  <a:pt x="3699" y="12897"/>
                </a:lnTo>
                <a:lnTo>
                  <a:pt x="3821" y="12215"/>
                </a:lnTo>
                <a:lnTo>
                  <a:pt x="3967" y="11558"/>
                </a:lnTo>
                <a:lnTo>
                  <a:pt x="4113" y="10926"/>
                </a:lnTo>
                <a:lnTo>
                  <a:pt x="4234" y="10269"/>
                </a:lnTo>
                <a:lnTo>
                  <a:pt x="4332" y="9612"/>
                </a:lnTo>
                <a:lnTo>
                  <a:pt x="4307" y="9539"/>
                </a:lnTo>
                <a:lnTo>
                  <a:pt x="4453" y="9587"/>
                </a:lnTo>
                <a:lnTo>
                  <a:pt x="4624" y="9563"/>
                </a:lnTo>
                <a:lnTo>
                  <a:pt x="4818" y="9514"/>
                </a:lnTo>
                <a:lnTo>
                  <a:pt x="5013" y="9441"/>
                </a:lnTo>
                <a:lnTo>
                  <a:pt x="5354" y="9271"/>
                </a:lnTo>
                <a:lnTo>
                  <a:pt x="5646" y="9149"/>
                </a:lnTo>
                <a:lnTo>
                  <a:pt x="6497" y="8760"/>
                </a:lnTo>
                <a:lnTo>
                  <a:pt x="7324" y="8346"/>
                </a:lnTo>
                <a:close/>
                <a:moveTo>
                  <a:pt x="4234" y="13700"/>
                </a:moveTo>
                <a:lnTo>
                  <a:pt x="4307" y="13773"/>
                </a:lnTo>
                <a:lnTo>
                  <a:pt x="4380" y="13821"/>
                </a:lnTo>
                <a:lnTo>
                  <a:pt x="4551" y="13943"/>
                </a:lnTo>
                <a:lnTo>
                  <a:pt x="4697" y="14016"/>
                </a:lnTo>
                <a:lnTo>
                  <a:pt x="4307" y="14259"/>
                </a:lnTo>
                <a:lnTo>
                  <a:pt x="4161" y="14332"/>
                </a:lnTo>
                <a:lnTo>
                  <a:pt x="3991" y="14405"/>
                </a:lnTo>
                <a:lnTo>
                  <a:pt x="3650" y="14502"/>
                </a:lnTo>
                <a:lnTo>
                  <a:pt x="3748" y="14429"/>
                </a:lnTo>
                <a:lnTo>
                  <a:pt x="3821" y="14332"/>
                </a:lnTo>
                <a:lnTo>
                  <a:pt x="3967" y="14113"/>
                </a:lnTo>
                <a:lnTo>
                  <a:pt x="4113" y="13894"/>
                </a:lnTo>
                <a:lnTo>
                  <a:pt x="4234" y="13700"/>
                </a:lnTo>
                <a:close/>
                <a:moveTo>
                  <a:pt x="7835" y="0"/>
                </a:moveTo>
                <a:lnTo>
                  <a:pt x="7762" y="25"/>
                </a:lnTo>
                <a:lnTo>
                  <a:pt x="7689" y="73"/>
                </a:lnTo>
                <a:lnTo>
                  <a:pt x="7641" y="73"/>
                </a:lnTo>
                <a:lnTo>
                  <a:pt x="7495" y="146"/>
                </a:lnTo>
                <a:lnTo>
                  <a:pt x="7373" y="244"/>
                </a:lnTo>
                <a:lnTo>
                  <a:pt x="7276" y="341"/>
                </a:lnTo>
                <a:lnTo>
                  <a:pt x="7178" y="463"/>
                </a:lnTo>
                <a:lnTo>
                  <a:pt x="6984" y="730"/>
                </a:lnTo>
                <a:lnTo>
                  <a:pt x="6838" y="1047"/>
                </a:lnTo>
                <a:lnTo>
                  <a:pt x="6716" y="1387"/>
                </a:lnTo>
                <a:lnTo>
                  <a:pt x="6619" y="1704"/>
                </a:lnTo>
                <a:lnTo>
                  <a:pt x="6449" y="2288"/>
                </a:lnTo>
                <a:lnTo>
                  <a:pt x="6230" y="2920"/>
                </a:lnTo>
                <a:lnTo>
                  <a:pt x="6108" y="3237"/>
                </a:lnTo>
                <a:lnTo>
                  <a:pt x="5962" y="3529"/>
                </a:lnTo>
                <a:lnTo>
                  <a:pt x="5767" y="3845"/>
                </a:lnTo>
                <a:lnTo>
                  <a:pt x="5548" y="4161"/>
                </a:lnTo>
                <a:lnTo>
                  <a:pt x="5378" y="4478"/>
                </a:lnTo>
                <a:lnTo>
                  <a:pt x="5281" y="4648"/>
                </a:lnTo>
                <a:lnTo>
                  <a:pt x="5208" y="4818"/>
                </a:lnTo>
                <a:lnTo>
                  <a:pt x="4891" y="4916"/>
                </a:lnTo>
                <a:lnTo>
                  <a:pt x="4575" y="4989"/>
                </a:lnTo>
                <a:lnTo>
                  <a:pt x="3918" y="5110"/>
                </a:lnTo>
                <a:lnTo>
                  <a:pt x="2580" y="5305"/>
                </a:lnTo>
                <a:lnTo>
                  <a:pt x="1801" y="5402"/>
                </a:lnTo>
                <a:lnTo>
                  <a:pt x="998" y="5500"/>
                </a:lnTo>
                <a:lnTo>
                  <a:pt x="755" y="5524"/>
                </a:lnTo>
                <a:lnTo>
                  <a:pt x="511" y="5524"/>
                </a:lnTo>
                <a:lnTo>
                  <a:pt x="244" y="5548"/>
                </a:lnTo>
                <a:lnTo>
                  <a:pt x="146" y="5597"/>
                </a:lnTo>
                <a:lnTo>
                  <a:pt x="49" y="5646"/>
                </a:lnTo>
                <a:lnTo>
                  <a:pt x="0" y="5719"/>
                </a:lnTo>
                <a:lnTo>
                  <a:pt x="0" y="5792"/>
                </a:lnTo>
                <a:lnTo>
                  <a:pt x="0" y="5865"/>
                </a:lnTo>
                <a:lnTo>
                  <a:pt x="0" y="5962"/>
                </a:lnTo>
                <a:lnTo>
                  <a:pt x="49" y="6035"/>
                </a:lnTo>
                <a:lnTo>
                  <a:pt x="146" y="6229"/>
                </a:lnTo>
                <a:lnTo>
                  <a:pt x="292" y="6375"/>
                </a:lnTo>
                <a:lnTo>
                  <a:pt x="438" y="6497"/>
                </a:lnTo>
                <a:lnTo>
                  <a:pt x="682" y="6716"/>
                </a:lnTo>
                <a:lnTo>
                  <a:pt x="925" y="6935"/>
                </a:lnTo>
                <a:lnTo>
                  <a:pt x="1460" y="7349"/>
                </a:lnTo>
                <a:lnTo>
                  <a:pt x="1971" y="7811"/>
                </a:lnTo>
                <a:lnTo>
                  <a:pt x="2507" y="8273"/>
                </a:lnTo>
                <a:lnTo>
                  <a:pt x="2847" y="8565"/>
                </a:lnTo>
                <a:lnTo>
                  <a:pt x="3188" y="8882"/>
                </a:lnTo>
                <a:lnTo>
                  <a:pt x="3504" y="9222"/>
                </a:lnTo>
                <a:lnTo>
                  <a:pt x="3650" y="9417"/>
                </a:lnTo>
                <a:lnTo>
                  <a:pt x="3772" y="9612"/>
                </a:lnTo>
                <a:lnTo>
                  <a:pt x="3821" y="9685"/>
                </a:lnTo>
                <a:lnTo>
                  <a:pt x="3918" y="9709"/>
                </a:lnTo>
                <a:lnTo>
                  <a:pt x="3748" y="10342"/>
                </a:lnTo>
                <a:lnTo>
                  <a:pt x="3602" y="10974"/>
                </a:lnTo>
                <a:lnTo>
                  <a:pt x="3334" y="12264"/>
                </a:lnTo>
                <a:lnTo>
                  <a:pt x="3212" y="12872"/>
                </a:lnTo>
                <a:lnTo>
                  <a:pt x="3091" y="13529"/>
                </a:lnTo>
                <a:lnTo>
                  <a:pt x="3042" y="13870"/>
                </a:lnTo>
                <a:lnTo>
                  <a:pt x="2993" y="14186"/>
                </a:lnTo>
                <a:lnTo>
                  <a:pt x="2993" y="14502"/>
                </a:lnTo>
                <a:lnTo>
                  <a:pt x="3018" y="14819"/>
                </a:lnTo>
                <a:lnTo>
                  <a:pt x="3042" y="14916"/>
                </a:lnTo>
                <a:lnTo>
                  <a:pt x="3091" y="14965"/>
                </a:lnTo>
                <a:lnTo>
                  <a:pt x="3188" y="15013"/>
                </a:lnTo>
                <a:lnTo>
                  <a:pt x="3261" y="15013"/>
                </a:lnTo>
                <a:lnTo>
                  <a:pt x="3383" y="15038"/>
                </a:lnTo>
                <a:lnTo>
                  <a:pt x="3529" y="15062"/>
                </a:lnTo>
                <a:lnTo>
                  <a:pt x="3675" y="15038"/>
                </a:lnTo>
                <a:lnTo>
                  <a:pt x="3796" y="15013"/>
                </a:lnTo>
                <a:lnTo>
                  <a:pt x="4088" y="14940"/>
                </a:lnTo>
                <a:lnTo>
                  <a:pt x="4405" y="14794"/>
                </a:lnTo>
                <a:lnTo>
                  <a:pt x="4672" y="14624"/>
                </a:lnTo>
                <a:lnTo>
                  <a:pt x="4964" y="14454"/>
                </a:lnTo>
                <a:lnTo>
                  <a:pt x="5402" y="14138"/>
                </a:lnTo>
                <a:lnTo>
                  <a:pt x="5719" y="13943"/>
                </a:lnTo>
                <a:lnTo>
                  <a:pt x="6035" y="13748"/>
                </a:lnTo>
                <a:lnTo>
                  <a:pt x="6716" y="13383"/>
                </a:lnTo>
                <a:lnTo>
                  <a:pt x="7373" y="13018"/>
                </a:lnTo>
                <a:lnTo>
                  <a:pt x="7689" y="12824"/>
                </a:lnTo>
                <a:lnTo>
                  <a:pt x="8006" y="12629"/>
                </a:lnTo>
                <a:lnTo>
                  <a:pt x="8127" y="12726"/>
                </a:lnTo>
                <a:lnTo>
                  <a:pt x="8273" y="12799"/>
                </a:lnTo>
                <a:lnTo>
                  <a:pt x="8590" y="12945"/>
                </a:lnTo>
                <a:lnTo>
                  <a:pt x="9320" y="13213"/>
                </a:lnTo>
                <a:lnTo>
                  <a:pt x="9685" y="13383"/>
                </a:lnTo>
                <a:lnTo>
                  <a:pt x="10050" y="13554"/>
                </a:lnTo>
                <a:lnTo>
                  <a:pt x="10707" y="13894"/>
                </a:lnTo>
                <a:lnTo>
                  <a:pt x="11364" y="14283"/>
                </a:lnTo>
                <a:lnTo>
                  <a:pt x="11607" y="14454"/>
                </a:lnTo>
                <a:lnTo>
                  <a:pt x="11875" y="14624"/>
                </a:lnTo>
                <a:lnTo>
                  <a:pt x="12021" y="14697"/>
                </a:lnTo>
                <a:lnTo>
                  <a:pt x="12167" y="14770"/>
                </a:lnTo>
                <a:lnTo>
                  <a:pt x="12313" y="14794"/>
                </a:lnTo>
                <a:lnTo>
                  <a:pt x="12459" y="14770"/>
                </a:lnTo>
                <a:lnTo>
                  <a:pt x="12507" y="14770"/>
                </a:lnTo>
                <a:lnTo>
                  <a:pt x="12532" y="14721"/>
                </a:lnTo>
                <a:lnTo>
                  <a:pt x="12629" y="14697"/>
                </a:lnTo>
                <a:lnTo>
                  <a:pt x="12702" y="14648"/>
                </a:lnTo>
                <a:lnTo>
                  <a:pt x="12751" y="14575"/>
                </a:lnTo>
                <a:lnTo>
                  <a:pt x="12775" y="14478"/>
                </a:lnTo>
                <a:lnTo>
                  <a:pt x="12751" y="14065"/>
                </a:lnTo>
                <a:lnTo>
                  <a:pt x="12702" y="13651"/>
                </a:lnTo>
                <a:lnTo>
                  <a:pt x="12629" y="13262"/>
                </a:lnTo>
                <a:lnTo>
                  <a:pt x="12556" y="12848"/>
                </a:lnTo>
                <a:lnTo>
                  <a:pt x="12337" y="12045"/>
                </a:lnTo>
                <a:lnTo>
                  <a:pt x="12118" y="11242"/>
                </a:lnTo>
                <a:lnTo>
                  <a:pt x="11899" y="10463"/>
                </a:lnTo>
                <a:lnTo>
                  <a:pt x="11875" y="10390"/>
                </a:lnTo>
                <a:lnTo>
                  <a:pt x="11680" y="9685"/>
                </a:lnTo>
                <a:lnTo>
                  <a:pt x="11680" y="9636"/>
                </a:lnTo>
                <a:lnTo>
                  <a:pt x="11656" y="9563"/>
                </a:lnTo>
                <a:lnTo>
                  <a:pt x="11631" y="9514"/>
                </a:lnTo>
                <a:lnTo>
                  <a:pt x="11680" y="9490"/>
                </a:lnTo>
                <a:lnTo>
                  <a:pt x="11729" y="9466"/>
                </a:lnTo>
                <a:lnTo>
                  <a:pt x="11802" y="9393"/>
                </a:lnTo>
                <a:lnTo>
                  <a:pt x="11850" y="9344"/>
                </a:lnTo>
                <a:lnTo>
                  <a:pt x="12094" y="9101"/>
                </a:lnTo>
                <a:lnTo>
                  <a:pt x="12361" y="8882"/>
                </a:lnTo>
                <a:lnTo>
                  <a:pt x="12897" y="8419"/>
                </a:lnTo>
                <a:lnTo>
                  <a:pt x="13432" y="8006"/>
                </a:lnTo>
                <a:lnTo>
                  <a:pt x="13967" y="7568"/>
                </a:lnTo>
                <a:lnTo>
                  <a:pt x="14211" y="7324"/>
                </a:lnTo>
                <a:lnTo>
                  <a:pt x="14454" y="7105"/>
                </a:lnTo>
                <a:lnTo>
                  <a:pt x="14697" y="6838"/>
                </a:lnTo>
                <a:lnTo>
                  <a:pt x="14892" y="6570"/>
                </a:lnTo>
                <a:lnTo>
                  <a:pt x="15232" y="6205"/>
                </a:lnTo>
                <a:lnTo>
                  <a:pt x="15403" y="5986"/>
                </a:lnTo>
                <a:lnTo>
                  <a:pt x="15451" y="5889"/>
                </a:lnTo>
                <a:lnTo>
                  <a:pt x="15500" y="5767"/>
                </a:lnTo>
                <a:lnTo>
                  <a:pt x="15500" y="5743"/>
                </a:lnTo>
                <a:lnTo>
                  <a:pt x="15476" y="5646"/>
                </a:lnTo>
                <a:lnTo>
                  <a:pt x="15427" y="5573"/>
                </a:lnTo>
                <a:lnTo>
                  <a:pt x="15354" y="5475"/>
                </a:lnTo>
                <a:lnTo>
                  <a:pt x="15257" y="5427"/>
                </a:lnTo>
                <a:lnTo>
                  <a:pt x="15135" y="5378"/>
                </a:lnTo>
                <a:lnTo>
                  <a:pt x="15013" y="5354"/>
                </a:lnTo>
                <a:lnTo>
                  <a:pt x="14770" y="5329"/>
                </a:lnTo>
                <a:lnTo>
                  <a:pt x="14527" y="5305"/>
                </a:lnTo>
                <a:lnTo>
                  <a:pt x="13797" y="5256"/>
                </a:lnTo>
                <a:lnTo>
                  <a:pt x="13091" y="5208"/>
                </a:lnTo>
                <a:lnTo>
                  <a:pt x="12410" y="5208"/>
                </a:lnTo>
                <a:lnTo>
                  <a:pt x="11753" y="5159"/>
                </a:lnTo>
                <a:lnTo>
                  <a:pt x="11485" y="5135"/>
                </a:lnTo>
                <a:lnTo>
                  <a:pt x="11218" y="5086"/>
                </a:lnTo>
                <a:lnTo>
                  <a:pt x="10950" y="5013"/>
                </a:lnTo>
                <a:lnTo>
                  <a:pt x="10682" y="4989"/>
                </a:lnTo>
                <a:lnTo>
                  <a:pt x="10658" y="4940"/>
                </a:lnTo>
                <a:lnTo>
                  <a:pt x="10634" y="4867"/>
                </a:lnTo>
                <a:lnTo>
                  <a:pt x="10415" y="4599"/>
                </a:lnTo>
                <a:lnTo>
                  <a:pt x="10220" y="4332"/>
                </a:lnTo>
                <a:lnTo>
                  <a:pt x="10025" y="4040"/>
                </a:lnTo>
                <a:lnTo>
                  <a:pt x="9855" y="3748"/>
                </a:lnTo>
                <a:lnTo>
                  <a:pt x="9514" y="3164"/>
                </a:lnTo>
                <a:lnTo>
                  <a:pt x="9222" y="2531"/>
                </a:lnTo>
                <a:lnTo>
                  <a:pt x="8638" y="1290"/>
                </a:lnTo>
                <a:lnTo>
                  <a:pt x="8322" y="682"/>
                </a:lnTo>
                <a:lnTo>
                  <a:pt x="7981" y="73"/>
                </a:lnTo>
                <a:lnTo>
                  <a:pt x="7908" y="25"/>
                </a:lnTo>
                <a:lnTo>
                  <a:pt x="7835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6D9EEB"/>
              </a:solidFill>
            </a:endParaRPr>
          </a:p>
        </p:txBody>
      </p:sp>
      <p:sp>
        <p:nvSpPr>
          <p:cNvPr id="328" name="Google Shape;328;p16"/>
          <p:cNvSpPr/>
          <p:nvPr/>
        </p:nvSpPr>
        <p:spPr>
          <a:xfrm rot="2487343">
            <a:off x="233082" y="3270660"/>
            <a:ext cx="287231" cy="279090"/>
          </a:xfrm>
          <a:custGeom>
            <a:avLst/>
            <a:gdLst/>
            <a:ahLst/>
            <a:cxnLst/>
            <a:rect l="l" t="t" r="r" b="b"/>
            <a:pathLst>
              <a:path w="15501" h="15063" extrusionOk="0">
                <a:moveTo>
                  <a:pt x="7957" y="925"/>
                </a:moveTo>
                <a:lnTo>
                  <a:pt x="8249" y="1533"/>
                </a:lnTo>
                <a:lnTo>
                  <a:pt x="8103" y="1606"/>
                </a:lnTo>
                <a:lnTo>
                  <a:pt x="7957" y="1704"/>
                </a:lnTo>
                <a:lnTo>
                  <a:pt x="7933" y="1752"/>
                </a:lnTo>
                <a:lnTo>
                  <a:pt x="7933" y="1339"/>
                </a:lnTo>
                <a:lnTo>
                  <a:pt x="7957" y="925"/>
                </a:lnTo>
                <a:close/>
                <a:moveTo>
                  <a:pt x="8371" y="1801"/>
                </a:moveTo>
                <a:lnTo>
                  <a:pt x="8492" y="2020"/>
                </a:lnTo>
                <a:lnTo>
                  <a:pt x="8346" y="2117"/>
                </a:lnTo>
                <a:lnTo>
                  <a:pt x="8200" y="2215"/>
                </a:lnTo>
                <a:lnTo>
                  <a:pt x="8079" y="2288"/>
                </a:lnTo>
                <a:lnTo>
                  <a:pt x="7957" y="2409"/>
                </a:lnTo>
                <a:lnTo>
                  <a:pt x="7933" y="2069"/>
                </a:lnTo>
                <a:lnTo>
                  <a:pt x="8127" y="1971"/>
                </a:lnTo>
                <a:lnTo>
                  <a:pt x="8249" y="1898"/>
                </a:lnTo>
                <a:lnTo>
                  <a:pt x="8371" y="1801"/>
                </a:lnTo>
                <a:close/>
                <a:moveTo>
                  <a:pt x="8663" y="2336"/>
                </a:moveTo>
                <a:lnTo>
                  <a:pt x="8784" y="2628"/>
                </a:lnTo>
                <a:lnTo>
                  <a:pt x="8687" y="2653"/>
                </a:lnTo>
                <a:lnTo>
                  <a:pt x="8590" y="2726"/>
                </a:lnTo>
                <a:lnTo>
                  <a:pt x="8419" y="2847"/>
                </a:lnTo>
                <a:lnTo>
                  <a:pt x="8225" y="2993"/>
                </a:lnTo>
                <a:lnTo>
                  <a:pt x="8054" y="3164"/>
                </a:lnTo>
                <a:lnTo>
                  <a:pt x="8006" y="2750"/>
                </a:lnTo>
                <a:lnTo>
                  <a:pt x="8176" y="2653"/>
                </a:lnTo>
                <a:lnTo>
                  <a:pt x="8322" y="2531"/>
                </a:lnTo>
                <a:lnTo>
                  <a:pt x="8565" y="2385"/>
                </a:lnTo>
                <a:lnTo>
                  <a:pt x="8663" y="2336"/>
                </a:lnTo>
                <a:close/>
                <a:moveTo>
                  <a:pt x="8979" y="2945"/>
                </a:moveTo>
                <a:lnTo>
                  <a:pt x="8979" y="2969"/>
                </a:lnTo>
                <a:lnTo>
                  <a:pt x="9076" y="3164"/>
                </a:lnTo>
                <a:lnTo>
                  <a:pt x="8857" y="3285"/>
                </a:lnTo>
                <a:lnTo>
                  <a:pt x="8663" y="3431"/>
                </a:lnTo>
                <a:lnTo>
                  <a:pt x="8371" y="3626"/>
                </a:lnTo>
                <a:lnTo>
                  <a:pt x="8079" y="3821"/>
                </a:lnTo>
                <a:lnTo>
                  <a:pt x="8054" y="3504"/>
                </a:lnTo>
                <a:lnTo>
                  <a:pt x="8200" y="3456"/>
                </a:lnTo>
                <a:lnTo>
                  <a:pt x="8322" y="3383"/>
                </a:lnTo>
                <a:lnTo>
                  <a:pt x="8541" y="3212"/>
                </a:lnTo>
                <a:lnTo>
                  <a:pt x="8833" y="3018"/>
                </a:lnTo>
                <a:lnTo>
                  <a:pt x="8979" y="2945"/>
                </a:lnTo>
                <a:close/>
                <a:moveTo>
                  <a:pt x="9271" y="3529"/>
                </a:moveTo>
                <a:lnTo>
                  <a:pt x="9393" y="3796"/>
                </a:lnTo>
                <a:lnTo>
                  <a:pt x="8736" y="4186"/>
                </a:lnTo>
                <a:lnTo>
                  <a:pt x="8419" y="4380"/>
                </a:lnTo>
                <a:lnTo>
                  <a:pt x="8249" y="4478"/>
                </a:lnTo>
                <a:lnTo>
                  <a:pt x="8103" y="4599"/>
                </a:lnTo>
                <a:lnTo>
                  <a:pt x="8079" y="4113"/>
                </a:lnTo>
                <a:lnTo>
                  <a:pt x="8225" y="4088"/>
                </a:lnTo>
                <a:lnTo>
                  <a:pt x="8371" y="4040"/>
                </a:lnTo>
                <a:lnTo>
                  <a:pt x="8663" y="3894"/>
                </a:lnTo>
                <a:lnTo>
                  <a:pt x="9052" y="3650"/>
                </a:lnTo>
                <a:lnTo>
                  <a:pt x="9271" y="3529"/>
                </a:lnTo>
                <a:close/>
                <a:moveTo>
                  <a:pt x="9587" y="4186"/>
                </a:moveTo>
                <a:lnTo>
                  <a:pt x="9660" y="4332"/>
                </a:lnTo>
                <a:lnTo>
                  <a:pt x="9490" y="4429"/>
                </a:lnTo>
                <a:lnTo>
                  <a:pt x="9344" y="4551"/>
                </a:lnTo>
                <a:lnTo>
                  <a:pt x="9052" y="4770"/>
                </a:lnTo>
                <a:lnTo>
                  <a:pt x="8809" y="4916"/>
                </a:lnTo>
                <a:lnTo>
                  <a:pt x="8590" y="5110"/>
                </a:lnTo>
                <a:lnTo>
                  <a:pt x="8371" y="5305"/>
                </a:lnTo>
                <a:lnTo>
                  <a:pt x="8176" y="5524"/>
                </a:lnTo>
                <a:lnTo>
                  <a:pt x="8127" y="4794"/>
                </a:lnTo>
                <a:lnTo>
                  <a:pt x="8322" y="4794"/>
                </a:lnTo>
                <a:lnTo>
                  <a:pt x="8492" y="4721"/>
                </a:lnTo>
                <a:lnTo>
                  <a:pt x="8833" y="4575"/>
                </a:lnTo>
                <a:lnTo>
                  <a:pt x="9222" y="4380"/>
                </a:lnTo>
                <a:lnTo>
                  <a:pt x="9587" y="4186"/>
                </a:lnTo>
                <a:close/>
                <a:moveTo>
                  <a:pt x="14965" y="5938"/>
                </a:moveTo>
                <a:lnTo>
                  <a:pt x="14795" y="6059"/>
                </a:lnTo>
                <a:lnTo>
                  <a:pt x="14649" y="6205"/>
                </a:lnTo>
                <a:lnTo>
                  <a:pt x="14576" y="6181"/>
                </a:lnTo>
                <a:lnTo>
                  <a:pt x="14332" y="6157"/>
                </a:lnTo>
                <a:lnTo>
                  <a:pt x="14965" y="5938"/>
                </a:lnTo>
                <a:close/>
                <a:moveTo>
                  <a:pt x="2190" y="5840"/>
                </a:moveTo>
                <a:lnTo>
                  <a:pt x="2093" y="5986"/>
                </a:lnTo>
                <a:lnTo>
                  <a:pt x="2044" y="6132"/>
                </a:lnTo>
                <a:lnTo>
                  <a:pt x="2044" y="6181"/>
                </a:lnTo>
                <a:lnTo>
                  <a:pt x="2044" y="6254"/>
                </a:lnTo>
                <a:lnTo>
                  <a:pt x="1874" y="6181"/>
                </a:lnTo>
                <a:lnTo>
                  <a:pt x="1679" y="6108"/>
                </a:lnTo>
                <a:lnTo>
                  <a:pt x="1266" y="5962"/>
                </a:lnTo>
                <a:lnTo>
                  <a:pt x="2190" y="5840"/>
                </a:lnTo>
                <a:close/>
                <a:moveTo>
                  <a:pt x="3018" y="5743"/>
                </a:moveTo>
                <a:lnTo>
                  <a:pt x="2677" y="6132"/>
                </a:lnTo>
                <a:lnTo>
                  <a:pt x="2555" y="6302"/>
                </a:lnTo>
                <a:lnTo>
                  <a:pt x="2288" y="6278"/>
                </a:lnTo>
                <a:lnTo>
                  <a:pt x="2312" y="6254"/>
                </a:lnTo>
                <a:lnTo>
                  <a:pt x="2409" y="6181"/>
                </a:lnTo>
                <a:lnTo>
                  <a:pt x="2482" y="6059"/>
                </a:lnTo>
                <a:lnTo>
                  <a:pt x="2604" y="5938"/>
                </a:lnTo>
                <a:lnTo>
                  <a:pt x="2750" y="5816"/>
                </a:lnTo>
                <a:lnTo>
                  <a:pt x="2823" y="5767"/>
                </a:lnTo>
                <a:lnTo>
                  <a:pt x="3018" y="5743"/>
                </a:lnTo>
                <a:close/>
                <a:moveTo>
                  <a:pt x="9879" y="4672"/>
                </a:moveTo>
                <a:lnTo>
                  <a:pt x="9977" y="4818"/>
                </a:lnTo>
                <a:lnTo>
                  <a:pt x="9952" y="4818"/>
                </a:lnTo>
                <a:lnTo>
                  <a:pt x="9733" y="5062"/>
                </a:lnTo>
                <a:lnTo>
                  <a:pt x="9490" y="5281"/>
                </a:lnTo>
                <a:lnTo>
                  <a:pt x="8979" y="5719"/>
                </a:lnTo>
                <a:lnTo>
                  <a:pt x="8590" y="6035"/>
                </a:lnTo>
                <a:lnTo>
                  <a:pt x="8395" y="6181"/>
                </a:lnTo>
                <a:lnTo>
                  <a:pt x="8200" y="6351"/>
                </a:lnTo>
                <a:lnTo>
                  <a:pt x="8176" y="5694"/>
                </a:lnTo>
                <a:lnTo>
                  <a:pt x="8468" y="5573"/>
                </a:lnTo>
                <a:lnTo>
                  <a:pt x="8736" y="5402"/>
                </a:lnTo>
                <a:lnTo>
                  <a:pt x="9247" y="5086"/>
                </a:lnTo>
                <a:lnTo>
                  <a:pt x="9539" y="4916"/>
                </a:lnTo>
                <a:lnTo>
                  <a:pt x="9709" y="4794"/>
                </a:lnTo>
                <a:lnTo>
                  <a:pt x="9879" y="4672"/>
                </a:lnTo>
                <a:close/>
                <a:moveTo>
                  <a:pt x="3967" y="5597"/>
                </a:moveTo>
                <a:lnTo>
                  <a:pt x="3869" y="5719"/>
                </a:lnTo>
                <a:lnTo>
                  <a:pt x="3723" y="5986"/>
                </a:lnTo>
                <a:lnTo>
                  <a:pt x="3553" y="6229"/>
                </a:lnTo>
                <a:lnTo>
                  <a:pt x="3504" y="6327"/>
                </a:lnTo>
                <a:lnTo>
                  <a:pt x="3456" y="6424"/>
                </a:lnTo>
                <a:lnTo>
                  <a:pt x="3164" y="6375"/>
                </a:lnTo>
                <a:lnTo>
                  <a:pt x="2920" y="6327"/>
                </a:lnTo>
                <a:lnTo>
                  <a:pt x="3066" y="6181"/>
                </a:lnTo>
                <a:lnTo>
                  <a:pt x="3431" y="5792"/>
                </a:lnTo>
                <a:lnTo>
                  <a:pt x="3602" y="5646"/>
                </a:lnTo>
                <a:lnTo>
                  <a:pt x="3967" y="5597"/>
                </a:lnTo>
                <a:close/>
                <a:moveTo>
                  <a:pt x="5110" y="5354"/>
                </a:moveTo>
                <a:lnTo>
                  <a:pt x="4989" y="5475"/>
                </a:lnTo>
                <a:lnTo>
                  <a:pt x="4867" y="5597"/>
                </a:lnTo>
                <a:lnTo>
                  <a:pt x="4648" y="5865"/>
                </a:lnTo>
                <a:lnTo>
                  <a:pt x="4380" y="6205"/>
                </a:lnTo>
                <a:lnTo>
                  <a:pt x="4234" y="6400"/>
                </a:lnTo>
                <a:lnTo>
                  <a:pt x="4113" y="6594"/>
                </a:lnTo>
                <a:lnTo>
                  <a:pt x="3723" y="6497"/>
                </a:lnTo>
                <a:lnTo>
                  <a:pt x="3821" y="6400"/>
                </a:lnTo>
                <a:lnTo>
                  <a:pt x="3869" y="6278"/>
                </a:lnTo>
                <a:lnTo>
                  <a:pt x="3991" y="6084"/>
                </a:lnTo>
                <a:lnTo>
                  <a:pt x="4137" y="5865"/>
                </a:lnTo>
                <a:lnTo>
                  <a:pt x="4307" y="5694"/>
                </a:lnTo>
                <a:lnTo>
                  <a:pt x="4405" y="5597"/>
                </a:lnTo>
                <a:lnTo>
                  <a:pt x="4526" y="5500"/>
                </a:lnTo>
                <a:lnTo>
                  <a:pt x="5110" y="5354"/>
                </a:lnTo>
                <a:close/>
                <a:moveTo>
                  <a:pt x="14065" y="6254"/>
                </a:moveTo>
                <a:lnTo>
                  <a:pt x="14138" y="6327"/>
                </a:lnTo>
                <a:lnTo>
                  <a:pt x="14235" y="6375"/>
                </a:lnTo>
                <a:lnTo>
                  <a:pt x="14430" y="6448"/>
                </a:lnTo>
                <a:lnTo>
                  <a:pt x="14186" y="6740"/>
                </a:lnTo>
                <a:lnTo>
                  <a:pt x="14016" y="6643"/>
                </a:lnTo>
                <a:lnTo>
                  <a:pt x="13846" y="6546"/>
                </a:lnTo>
                <a:lnTo>
                  <a:pt x="13675" y="6497"/>
                </a:lnTo>
                <a:lnTo>
                  <a:pt x="13481" y="6448"/>
                </a:lnTo>
                <a:lnTo>
                  <a:pt x="14065" y="6254"/>
                </a:lnTo>
                <a:close/>
                <a:moveTo>
                  <a:pt x="5573" y="5451"/>
                </a:moveTo>
                <a:lnTo>
                  <a:pt x="5719" y="5621"/>
                </a:lnTo>
                <a:lnTo>
                  <a:pt x="5840" y="5767"/>
                </a:lnTo>
                <a:lnTo>
                  <a:pt x="5816" y="5767"/>
                </a:lnTo>
                <a:lnTo>
                  <a:pt x="5670" y="5840"/>
                </a:lnTo>
                <a:lnTo>
                  <a:pt x="5548" y="5962"/>
                </a:lnTo>
                <a:lnTo>
                  <a:pt x="5354" y="6205"/>
                </a:lnTo>
                <a:lnTo>
                  <a:pt x="5110" y="6473"/>
                </a:lnTo>
                <a:lnTo>
                  <a:pt x="4989" y="6619"/>
                </a:lnTo>
                <a:lnTo>
                  <a:pt x="4916" y="6765"/>
                </a:lnTo>
                <a:lnTo>
                  <a:pt x="4429" y="6667"/>
                </a:lnTo>
                <a:lnTo>
                  <a:pt x="4551" y="6546"/>
                </a:lnTo>
                <a:lnTo>
                  <a:pt x="4648" y="6424"/>
                </a:lnTo>
                <a:lnTo>
                  <a:pt x="4843" y="6157"/>
                </a:lnTo>
                <a:lnTo>
                  <a:pt x="5159" y="5816"/>
                </a:lnTo>
                <a:lnTo>
                  <a:pt x="5354" y="5646"/>
                </a:lnTo>
                <a:lnTo>
                  <a:pt x="5475" y="5548"/>
                </a:lnTo>
                <a:lnTo>
                  <a:pt x="5548" y="5451"/>
                </a:lnTo>
                <a:close/>
                <a:moveTo>
                  <a:pt x="6035" y="5962"/>
                </a:moveTo>
                <a:lnTo>
                  <a:pt x="6278" y="6254"/>
                </a:lnTo>
                <a:lnTo>
                  <a:pt x="6157" y="6424"/>
                </a:lnTo>
                <a:lnTo>
                  <a:pt x="6011" y="6643"/>
                </a:lnTo>
                <a:lnTo>
                  <a:pt x="5889" y="6862"/>
                </a:lnTo>
                <a:lnTo>
                  <a:pt x="5840" y="6935"/>
                </a:lnTo>
                <a:lnTo>
                  <a:pt x="5840" y="7008"/>
                </a:lnTo>
                <a:lnTo>
                  <a:pt x="5232" y="6838"/>
                </a:lnTo>
                <a:lnTo>
                  <a:pt x="5402" y="6692"/>
                </a:lnTo>
                <a:lnTo>
                  <a:pt x="5548" y="6546"/>
                </a:lnTo>
                <a:lnTo>
                  <a:pt x="5767" y="6278"/>
                </a:lnTo>
                <a:lnTo>
                  <a:pt x="5889" y="6157"/>
                </a:lnTo>
                <a:lnTo>
                  <a:pt x="6011" y="6011"/>
                </a:lnTo>
                <a:lnTo>
                  <a:pt x="6035" y="5962"/>
                </a:lnTo>
                <a:close/>
                <a:moveTo>
                  <a:pt x="7519" y="925"/>
                </a:moveTo>
                <a:lnTo>
                  <a:pt x="7470" y="1120"/>
                </a:lnTo>
                <a:lnTo>
                  <a:pt x="7470" y="1314"/>
                </a:lnTo>
                <a:lnTo>
                  <a:pt x="7470" y="1704"/>
                </a:lnTo>
                <a:lnTo>
                  <a:pt x="7495" y="2093"/>
                </a:lnTo>
                <a:lnTo>
                  <a:pt x="7519" y="2482"/>
                </a:lnTo>
                <a:lnTo>
                  <a:pt x="7592" y="3285"/>
                </a:lnTo>
                <a:lnTo>
                  <a:pt x="7665" y="4234"/>
                </a:lnTo>
                <a:lnTo>
                  <a:pt x="7714" y="5183"/>
                </a:lnTo>
                <a:lnTo>
                  <a:pt x="7714" y="6132"/>
                </a:lnTo>
                <a:lnTo>
                  <a:pt x="7714" y="7081"/>
                </a:lnTo>
                <a:lnTo>
                  <a:pt x="7519" y="6886"/>
                </a:lnTo>
                <a:lnTo>
                  <a:pt x="7324" y="6716"/>
                </a:lnTo>
                <a:lnTo>
                  <a:pt x="7032" y="6473"/>
                </a:lnTo>
                <a:lnTo>
                  <a:pt x="6522" y="5913"/>
                </a:lnTo>
                <a:lnTo>
                  <a:pt x="5986" y="5354"/>
                </a:lnTo>
                <a:lnTo>
                  <a:pt x="5792" y="5159"/>
                </a:lnTo>
                <a:lnTo>
                  <a:pt x="5670" y="5086"/>
                </a:lnTo>
                <a:lnTo>
                  <a:pt x="5573" y="5013"/>
                </a:lnTo>
                <a:lnTo>
                  <a:pt x="5719" y="4721"/>
                </a:lnTo>
                <a:lnTo>
                  <a:pt x="5913" y="4453"/>
                </a:lnTo>
                <a:lnTo>
                  <a:pt x="6278" y="3894"/>
                </a:lnTo>
                <a:lnTo>
                  <a:pt x="6449" y="3626"/>
                </a:lnTo>
                <a:lnTo>
                  <a:pt x="6570" y="3358"/>
                </a:lnTo>
                <a:lnTo>
                  <a:pt x="6692" y="3066"/>
                </a:lnTo>
                <a:lnTo>
                  <a:pt x="6789" y="2774"/>
                </a:lnTo>
                <a:lnTo>
                  <a:pt x="6984" y="2166"/>
                </a:lnTo>
                <a:lnTo>
                  <a:pt x="7203" y="1558"/>
                </a:lnTo>
                <a:lnTo>
                  <a:pt x="7349" y="1217"/>
                </a:lnTo>
                <a:lnTo>
                  <a:pt x="7519" y="925"/>
                </a:lnTo>
                <a:close/>
                <a:moveTo>
                  <a:pt x="6497" y="6497"/>
                </a:moveTo>
                <a:lnTo>
                  <a:pt x="6522" y="6521"/>
                </a:lnTo>
                <a:lnTo>
                  <a:pt x="6716" y="6716"/>
                </a:lnTo>
                <a:lnTo>
                  <a:pt x="6643" y="6765"/>
                </a:lnTo>
                <a:lnTo>
                  <a:pt x="6595" y="6789"/>
                </a:lnTo>
                <a:lnTo>
                  <a:pt x="6497" y="6911"/>
                </a:lnTo>
                <a:lnTo>
                  <a:pt x="6400" y="7008"/>
                </a:lnTo>
                <a:lnTo>
                  <a:pt x="6327" y="7130"/>
                </a:lnTo>
                <a:lnTo>
                  <a:pt x="5986" y="7057"/>
                </a:lnTo>
                <a:lnTo>
                  <a:pt x="6059" y="7008"/>
                </a:lnTo>
                <a:lnTo>
                  <a:pt x="6132" y="6935"/>
                </a:lnTo>
                <a:lnTo>
                  <a:pt x="6254" y="6838"/>
                </a:lnTo>
                <a:lnTo>
                  <a:pt x="6497" y="6497"/>
                </a:lnTo>
                <a:close/>
                <a:moveTo>
                  <a:pt x="13286" y="6521"/>
                </a:moveTo>
                <a:lnTo>
                  <a:pt x="13627" y="6740"/>
                </a:lnTo>
                <a:lnTo>
                  <a:pt x="13967" y="6935"/>
                </a:lnTo>
                <a:lnTo>
                  <a:pt x="13870" y="7032"/>
                </a:lnTo>
                <a:lnTo>
                  <a:pt x="13724" y="7178"/>
                </a:lnTo>
                <a:lnTo>
                  <a:pt x="13578" y="7081"/>
                </a:lnTo>
                <a:lnTo>
                  <a:pt x="13456" y="7032"/>
                </a:lnTo>
                <a:lnTo>
                  <a:pt x="13164" y="6911"/>
                </a:lnTo>
                <a:lnTo>
                  <a:pt x="12897" y="6813"/>
                </a:lnTo>
                <a:lnTo>
                  <a:pt x="12653" y="6716"/>
                </a:lnTo>
                <a:lnTo>
                  <a:pt x="13286" y="6521"/>
                </a:lnTo>
                <a:close/>
                <a:moveTo>
                  <a:pt x="10171" y="5062"/>
                </a:moveTo>
                <a:lnTo>
                  <a:pt x="10220" y="5135"/>
                </a:lnTo>
                <a:lnTo>
                  <a:pt x="10196" y="5159"/>
                </a:lnTo>
                <a:lnTo>
                  <a:pt x="9587" y="5816"/>
                </a:lnTo>
                <a:lnTo>
                  <a:pt x="9003" y="6521"/>
                </a:lnTo>
                <a:lnTo>
                  <a:pt x="8809" y="6716"/>
                </a:lnTo>
                <a:lnTo>
                  <a:pt x="8590" y="6935"/>
                </a:lnTo>
                <a:lnTo>
                  <a:pt x="8371" y="7154"/>
                </a:lnTo>
                <a:lnTo>
                  <a:pt x="8152" y="7373"/>
                </a:lnTo>
                <a:lnTo>
                  <a:pt x="8200" y="6740"/>
                </a:lnTo>
                <a:lnTo>
                  <a:pt x="8444" y="6570"/>
                </a:lnTo>
                <a:lnTo>
                  <a:pt x="8663" y="6400"/>
                </a:lnTo>
                <a:lnTo>
                  <a:pt x="9101" y="6035"/>
                </a:lnTo>
                <a:lnTo>
                  <a:pt x="9660" y="5573"/>
                </a:lnTo>
                <a:lnTo>
                  <a:pt x="9928" y="5329"/>
                </a:lnTo>
                <a:lnTo>
                  <a:pt x="10171" y="5062"/>
                </a:lnTo>
                <a:close/>
                <a:moveTo>
                  <a:pt x="10488" y="5329"/>
                </a:moveTo>
                <a:lnTo>
                  <a:pt x="10731" y="5427"/>
                </a:lnTo>
                <a:lnTo>
                  <a:pt x="10999" y="5500"/>
                </a:lnTo>
                <a:lnTo>
                  <a:pt x="11510" y="5597"/>
                </a:lnTo>
                <a:lnTo>
                  <a:pt x="11850" y="5670"/>
                </a:lnTo>
                <a:lnTo>
                  <a:pt x="12167" y="5694"/>
                </a:lnTo>
                <a:lnTo>
                  <a:pt x="12824" y="5719"/>
                </a:lnTo>
                <a:lnTo>
                  <a:pt x="13529" y="5743"/>
                </a:lnTo>
                <a:lnTo>
                  <a:pt x="14235" y="5792"/>
                </a:lnTo>
                <a:lnTo>
                  <a:pt x="13505" y="6059"/>
                </a:lnTo>
                <a:lnTo>
                  <a:pt x="12799" y="6278"/>
                </a:lnTo>
                <a:lnTo>
                  <a:pt x="11339" y="6692"/>
                </a:lnTo>
                <a:lnTo>
                  <a:pt x="9612" y="7130"/>
                </a:lnTo>
                <a:lnTo>
                  <a:pt x="9149" y="7251"/>
                </a:lnTo>
                <a:lnTo>
                  <a:pt x="8663" y="7373"/>
                </a:lnTo>
                <a:lnTo>
                  <a:pt x="9101" y="6862"/>
                </a:lnTo>
                <a:lnTo>
                  <a:pt x="9758" y="6132"/>
                </a:lnTo>
                <a:lnTo>
                  <a:pt x="10098" y="5767"/>
                </a:lnTo>
                <a:lnTo>
                  <a:pt x="10439" y="5402"/>
                </a:lnTo>
                <a:lnTo>
                  <a:pt x="10488" y="5329"/>
                </a:lnTo>
                <a:close/>
                <a:moveTo>
                  <a:pt x="6862" y="6886"/>
                </a:moveTo>
                <a:lnTo>
                  <a:pt x="7349" y="7422"/>
                </a:lnTo>
                <a:lnTo>
                  <a:pt x="7349" y="7422"/>
                </a:lnTo>
                <a:lnTo>
                  <a:pt x="6570" y="7203"/>
                </a:lnTo>
                <a:lnTo>
                  <a:pt x="6668" y="7105"/>
                </a:lnTo>
                <a:lnTo>
                  <a:pt x="6765" y="7008"/>
                </a:lnTo>
                <a:lnTo>
                  <a:pt x="6862" y="6911"/>
                </a:lnTo>
                <a:lnTo>
                  <a:pt x="6862" y="6886"/>
                </a:lnTo>
                <a:close/>
                <a:moveTo>
                  <a:pt x="12386" y="6789"/>
                </a:moveTo>
                <a:lnTo>
                  <a:pt x="12483" y="6911"/>
                </a:lnTo>
                <a:lnTo>
                  <a:pt x="12629" y="7008"/>
                </a:lnTo>
                <a:lnTo>
                  <a:pt x="12775" y="7105"/>
                </a:lnTo>
                <a:lnTo>
                  <a:pt x="12921" y="7178"/>
                </a:lnTo>
                <a:lnTo>
                  <a:pt x="13432" y="7422"/>
                </a:lnTo>
                <a:lnTo>
                  <a:pt x="13140" y="7641"/>
                </a:lnTo>
                <a:lnTo>
                  <a:pt x="12970" y="7543"/>
                </a:lnTo>
                <a:lnTo>
                  <a:pt x="12799" y="7470"/>
                </a:lnTo>
                <a:lnTo>
                  <a:pt x="12483" y="7349"/>
                </a:lnTo>
                <a:lnTo>
                  <a:pt x="12045" y="7154"/>
                </a:lnTo>
                <a:lnTo>
                  <a:pt x="11826" y="7057"/>
                </a:lnTo>
                <a:lnTo>
                  <a:pt x="11607" y="7008"/>
                </a:lnTo>
                <a:lnTo>
                  <a:pt x="12386" y="6789"/>
                </a:lnTo>
                <a:close/>
                <a:moveTo>
                  <a:pt x="11461" y="7057"/>
                </a:moveTo>
                <a:lnTo>
                  <a:pt x="11534" y="7154"/>
                </a:lnTo>
                <a:lnTo>
                  <a:pt x="11631" y="7251"/>
                </a:lnTo>
                <a:lnTo>
                  <a:pt x="11850" y="7397"/>
                </a:lnTo>
                <a:lnTo>
                  <a:pt x="12069" y="7519"/>
                </a:lnTo>
                <a:lnTo>
                  <a:pt x="12313" y="7641"/>
                </a:lnTo>
                <a:lnTo>
                  <a:pt x="12532" y="7762"/>
                </a:lnTo>
                <a:lnTo>
                  <a:pt x="12799" y="7908"/>
                </a:lnTo>
                <a:lnTo>
                  <a:pt x="12483" y="8152"/>
                </a:lnTo>
                <a:lnTo>
                  <a:pt x="12410" y="8054"/>
                </a:lnTo>
                <a:lnTo>
                  <a:pt x="12337" y="7981"/>
                </a:lnTo>
                <a:lnTo>
                  <a:pt x="12240" y="7908"/>
                </a:lnTo>
                <a:lnTo>
                  <a:pt x="12118" y="7860"/>
                </a:lnTo>
                <a:lnTo>
                  <a:pt x="11875" y="7762"/>
                </a:lnTo>
                <a:lnTo>
                  <a:pt x="11656" y="7689"/>
                </a:lnTo>
                <a:lnTo>
                  <a:pt x="11145" y="7470"/>
                </a:lnTo>
                <a:lnTo>
                  <a:pt x="10901" y="7349"/>
                </a:lnTo>
                <a:lnTo>
                  <a:pt x="10634" y="7251"/>
                </a:lnTo>
                <a:lnTo>
                  <a:pt x="11437" y="7057"/>
                </a:lnTo>
                <a:close/>
                <a:moveTo>
                  <a:pt x="10439" y="7324"/>
                </a:moveTo>
                <a:lnTo>
                  <a:pt x="10512" y="7422"/>
                </a:lnTo>
                <a:lnTo>
                  <a:pt x="10609" y="7495"/>
                </a:lnTo>
                <a:lnTo>
                  <a:pt x="10828" y="7665"/>
                </a:lnTo>
                <a:lnTo>
                  <a:pt x="11047" y="7787"/>
                </a:lnTo>
                <a:lnTo>
                  <a:pt x="11291" y="7884"/>
                </a:lnTo>
                <a:lnTo>
                  <a:pt x="11996" y="8176"/>
                </a:lnTo>
                <a:lnTo>
                  <a:pt x="12167" y="8249"/>
                </a:lnTo>
                <a:lnTo>
                  <a:pt x="12215" y="8273"/>
                </a:lnTo>
                <a:lnTo>
                  <a:pt x="12288" y="8298"/>
                </a:lnTo>
                <a:lnTo>
                  <a:pt x="11996" y="8541"/>
                </a:lnTo>
                <a:lnTo>
                  <a:pt x="11972" y="8541"/>
                </a:lnTo>
                <a:lnTo>
                  <a:pt x="11583" y="8444"/>
                </a:lnTo>
                <a:lnTo>
                  <a:pt x="11218" y="8322"/>
                </a:lnTo>
                <a:lnTo>
                  <a:pt x="10853" y="8152"/>
                </a:lnTo>
                <a:lnTo>
                  <a:pt x="10512" y="7957"/>
                </a:lnTo>
                <a:lnTo>
                  <a:pt x="10098" y="7714"/>
                </a:lnTo>
                <a:lnTo>
                  <a:pt x="9879" y="7592"/>
                </a:lnTo>
                <a:lnTo>
                  <a:pt x="9660" y="7495"/>
                </a:lnTo>
                <a:lnTo>
                  <a:pt x="10439" y="7324"/>
                </a:lnTo>
                <a:close/>
                <a:moveTo>
                  <a:pt x="8225" y="8103"/>
                </a:moveTo>
                <a:lnTo>
                  <a:pt x="8638" y="8249"/>
                </a:lnTo>
                <a:lnTo>
                  <a:pt x="9028" y="8419"/>
                </a:lnTo>
                <a:lnTo>
                  <a:pt x="8930" y="8517"/>
                </a:lnTo>
                <a:lnTo>
                  <a:pt x="8784" y="8638"/>
                </a:lnTo>
                <a:lnTo>
                  <a:pt x="8711" y="8711"/>
                </a:lnTo>
                <a:lnTo>
                  <a:pt x="8687" y="8784"/>
                </a:lnTo>
                <a:lnTo>
                  <a:pt x="8225" y="8103"/>
                </a:lnTo>
                <a:close/>
                <a:moveTo>
                  <a:pt x="7689" y="8663"/>
                </a:moveTo>
                <a:lnTo>
                  <a:pt x="7714" y="9003"/>
                </a:lnTo>
                <a:lnTo>
                  <a:pt x="7689" y="9003"/>
                </a:lnTo>
                <a:lnTo>
                  <a:pt x="7519" y="8930"/>
                </a:lnTo>
                <a:lnTo>
                  <a:pt x="7665" y="8687"/>
                </a:lnTo>
                <a:lnTo>
                  <a:pt x="7689" y="8663"/>
                </a:lnTo>
                <a:close/>
                <a:moveTo>
                  <a:pt x="9344" y="7592"/>
                </a:moveTo>
                <a:lnTo>
                  <a:pt x="9612" y="7787"/>
                </a:lnTo>
                <a:lnTo>
                  <a:pt x="9904" y="7981"/>
                </a:lnTo>
                <a:lnTo>
                  <a:pt x="10463" y="8322"/>
                </a:lnTo>
                <a:lnTo>
                  <a:pt x="10755" y="8492"/>
                </a:lnTo>
                <a:lnTo>
                  <a:pt x="11047" y="8638"/>
                </a:lnTo>
                <a:lnTo>
                  <a:pt x="11364" y="8760"/>
                </a:lnTo>
                <a:lnTo>
                  <a:pt x="11680" y="8833"/>
                </a:lnTo>
                <a:lnTo>
                  <a:pt x="11510" y="9003"/>
                </a:lnTo>
                <a:lnTo>
                  <a:pt x="11485" y="9028"/>
                </a:lnTo>
                <a:lnTo>
                  <a:pt x="10463" y="8565"/>
                </a:lnTo>
                <a:lnTo>
                  <a:pt x="9952" y="8371"/>
                </a:lnTo>
                <a:lnTo>
                  <a:pt x="9417" y="8176"/>
                </a:lnTo>
                <a:lnTo>
                  <a:pt x="8979" y="7981"/>
                </a:lnTo>
                <a:lnTo>
                  <a:pt x="8736" y="7884"/>
                </a:lnTo>
                <a:lnTo>
                  <a:pt x="8468" y="7811"/>
                </a:lnTo>
                <a:lnTo>
                  <a:pt x="8906" y="7714"/>
                </a:lnTo>
                <a:lnTo>
                  <a:pt x="9344" y="7592"/>
                </a:lnTo>
                <a:close/>
                <a:moveTo>
                  <a:pt x="9368" y="8565"/>
                </a:moveTo>
                <a:lnTo>
                  <a:pt x="9733" y="8687"/>
                </a:lnTo>
                <a:lnTo>
                  <a:pt x="9660" y="8760"/>
                </a:lnTo>
                <a:lnTo>
                  <a:pt x="9198" y="9076"/>
                </a:lnTo>
                <a:lnTo>
                  <a:pt x="9101" y="9149"/>
                </a:lnTo>
                <a:lnTo>
                  <a:pt x="9003" y="9247"/>
                </a:lnTo>
                <a:lnTo>
                  <a:pt x="8760" y="8906"/>
                </a:lnTo>
                <a:lnTo>
                  <a:pt x="8784" y="8906"/>
                </a:lnTo>
                <a:lnTo>
                  <a:pt x="8930" y="8809"/>
                </a:lnTo>
                <a:lnTo>
                  <a:pt x="9052" y="8711"/>
                </a:lnTo>
                <a:lnTo>
                  <a:pt x="9174" y="8638"/>
                </a:lnTo>
                <a:lnTo>
                  <a:pt x="9344" y="8590"/>
                </a:lnTo>
                <a:lnTo>
                  <a:pt x="9368" y="8565"/>
                </a:lnTo>
                <a:close/>
                <a:moveTo>
                  <a:pt x="828" y="6181"/>
                </a:moveTo>
                <a:lnTo>
                  <a:pt x="1168" y="6302"/>
                </a:lnTo>
                <a:lnTo>
                  <a:pt x="1533" y="6400"/>
                </a:lnTo>
                <a:lnTo>
                  <a:pt x="2239" y="6546"/>
                </a:lnTo>
                <a:lnTo>
                  <a:pt x="2507" y="6570"/>
                </a:lnTo>
                <a:lnTo>
                  <a:pt x="2750" y="6594"/>
                </a:lnTo>
                <a:lnTo>
                  <a:pt x="3018" y="6619"/>
                </a:lnTo>
                <a:lnTo>
                  <a:pt x="3285" y="6643"/>
                </a:lnTo>
                <a:lnTo>
                  <a:pt x="4356" y="6911"/>
                </a:lnTo>
                <a:lnTo>
                  <a:pt x="5159" y="7081"/>
                </a:lnTo>
                <a:lnTo>
                  <a:pt x="5938" y="7300"/>
                </a:lnTo>
                <a:lnTo>
                  <a:pt x="7519" y="7762"/>
                </a:lnTo>
                <a:lnTo>
                  <a:pt x="6546" y="8273"/>
                </a:lnTo>
                <a:lnTo>
                  <a:pt x="5548" y="8736"/>
                </a:lnTo>
                <a:lnTo>
                  <a:pt x="4697" y="9076"/>
                </a:lnTo>
                <a:lnTo>
                  <a:pt x="4453" y="9198"/>
                </a:lnTo>
                <a:lnTo>
                  <a:pt x="4332" y="9271"/>
                </a:lnTo>
                <a:lnTo>
                  <a:pt x="4234" y="9368"/>
                </a:lnTo>
                <a:lnTo>
                  <a:pt x="4210" y="9320"/>
                </a:lnTo>
                <a:lnTo>
                  <a:pt x="3991" y="9003"/>
                </a:lnTo>
                <a:lnTo>
                  <a:pt x="3748" y="8687"/>
                </a:lnTo>
                <a:lnTo>
                  <a:pt x="3456" y="8395"/>
                </a:lnTo>
                <a:lnTo>
                  <a:pt x="3164" y="8127"/>
                </a:lnTo>
                <a:lnTo>
                  <a:pt x="2531" y="7616"/>
                </a:lnTo>
                <a:lnTo>
                  <a:pt x="2239" y="7373"/>
                </a:lnTo>
                <a:lnTo>
                  <a:pt x="1947" y="7105"/>
                </a:lnTo>
                <a:lnTo>
                  <a:pt x="1728" y="6911"/>
                </a:lnTo>
                <a:lnTo>
                  <a:pt x="1485" y="6716"/>
                </a:lnTo>
                <a:lnTo>
                  <a:pt x="1047" y="6375"/>
                </a:lnTo>
                <a:lnTo>
                  <a:pt x="828" y="6181"/>
                </a:lnTo>
                <a:close/>
                <a:moveTo>
                  <a:pt x="10098" y="8833"/>
                </a:moveTo>
                <a:lnTo>
                  <a:pt x="10658" y="9076"/>
                </a:lnTo>
                <a:lnTo>
                  <a:pt x="10366" y="9247"/>
                </a:lnTo>
                <a:lnTo>
                  <a:pt x="10098" y="9393"/>
                </a:lnTo>
                <a:lnTo>
                  <a:pt x="9758" y="9612"/>
                </a:lnTo>
                <a:lnTo>
                  <a:pt x="9612" y="9758"/>
                </a:lnTo>
                <a:lnTo>
                  <a:pt x="9466" y="9904"/>
                </a:lnTo>
                <a:lnTo>
                  <a:pt x="9125" y="9417"/>
                </a:lnTo>
                <a:lnTo>
                  <a:pt x="9198" y="9393"/>
                </a:lnTo>
                <a:lnTo>
                  <a:pt x="9271" y="9368"/>
                </a:lnTo>
                <a:lnTo>
                  <a:pt x="9417" y="9271"/>
                </a:lnTo>
                <a:lnTo>
                  <a:pt x="9660" y="9101"/>
                </a:lnTo>
                <a:lnTo>
                  <a:pt x="10098" y="8857"/>
                </a:lnTo>
                <a:lnTo>
                  <a:pt x="10098" y="8833"/>
                </a:lnTo>
                <a:close/>
                <a:moveTo>
                  <a:pt x="7324" y="9174"/>
                </a:moveTo>
                <a:lnTo>
                  <a:pt x="7446" y="9222"/>
                </a:lnTo>
                <a:lnTo>
                  <a:pt x="7519" y="9295"/>
                </a:lnTo>
                <a:lnTo>
                  <a:pt x="7738" y="9393"/>
                </a:lnTo>
                <a:lnTo>
                  <a:pt x="7738" y="9855"/>
                </a:lnTo>
                <a:lnTo>
                  <a:pt x="7738" y="10001"/>
                </a:lnTo>
                <a:lnTo>
                  <a:pt x="7495" y="9855"/>
                </a:lnTo>
                <a:lnTo>
                  <a:pt x="7251" y="9733"/>
                </a:lnTo>
                <a:lnTo>
                  <a:pt x="7105" y="9685"/>
                </a:lnTo>
                <a:lnTo>
                  <a:pt x="6984" y="9660"/>
                </a:lnTo>
                <a:lnTo>
                  <a:pt x="7324" y="9174"/>
                </a:lnTo>
                <a:close/>
                <a:moveTo>
                  <a:pt x="6911" y="9758"/>
                </a:moveTo>
                <a:lnTo>
                  <a:pt x="7008" y="9879"/>
                </a:lnTo>
                <a:lnTo>
                  <a:pt x="7130" y="10001"/>
                </a:lnTo>
                <a:lnTo>
                  <a:pt x="7373" y="10196"/>
                </a:lnTo>
                <a:lnTo>
                  <a:pt x="7543" y="10317"/>
                </a:lnTo>
                <a:lnTo>
                  <a:pt x="7762" y="10415"/>
                </a:lnTo>
                <a:lnTo>
                  <a:pt x="7762" y="10926"/>
                </a:lnTo>
                <a:lnTo>
                  <a:pt x="7470" y="10707"/>
                </a:lnTo>
                <a:lnTo>
                  <a:pt x="7203" y="10488"/>
                </a:lnTo>
                <a:lnTo>
                  <a:pt x="7057" y="10415"/>
                </a:lnTo>
                <a:lnTo>
                  <a:pt x="6911" y="10317"/>
                </a:lnTo>
                <a:lnTo>
                  <a:pt x="6741" y="10269"/>
                </a:lnTo>
                <a:lnTo>
                  <a:pt x="6570" y="10244"/>
                </a:lnTo>
                <a:lnTo>
                  <a:pt x="6911" y="9758"/>
                </a:lnTo>
                <a:close/>
                <a:moveTo>
                  <a:pt x="11072" y="9271"/>
                </a:moveTo>
                <a:lnTo>
                  <a:pt x="11291" y="9368"/>
                </a:lnTo>
                <a:lnTo>
                  <a:pt x="11266" y="9490"/>
                </a:lnTo>
                <a:lnTo>
                  <a:pt x="11266" y="9612"/>
                </a:lnTo>
                <a:lnTo>
                  <a:pt x="11096" y="9685"/>
                </a:lnTo>
                <a:lnTo>
                  <a:pt x="10950" y="9782"/>
                </a:lnTo>
                <a:lnTo>
                  <a:pt x="10658" y="9977"/>
                </a:lnTo>
                <a:lnTo>
                  <a:pt x="10293" y="10220"/>
                </a:lnTo>
                <a:lnTo>
                  <a:pt x="10123" y="10366"/>
                </a:lnTo>
                <a:lnTo>
                  <a:pt x="10050" y="10439"/>
                </a:lnTo>
                <a:lnTo>
                  <a:pt x="10001" y="10536"/>
                </a:lnTo>
                <a:lnTo>
                  <a:pt x="10001" y="10585"/>
                </a:lnTo>
                <a:lnTo>
                  <a:pt x="10025" y="10609"/>
                </a:lnTo>
                <a:lnTo>
                  <a:pt x="10123" y="10609"/>
                </a:lnTo>
                <a:lnTo>
                  <a:pt x="10220" y="10585"/>
                </a:lnTo>
                <a:lnTo>
                  <a:pt x="10390" y="10512"/>
                </a:lnTo>
                <a:lnTo>
                  <a:pt x="10561" y="10390"/>
                </a:lnTo>
                <a:lnTo>
                  <a:pt x="10731" y="10269"/>
                </a:lnTo>
                <a:lnTo>
                  <a:pt x="10999" y="10074"/>
                </a:lnTo>
                <a:lnTo>
                  <a:pt x="11291" y="9904"/>
                </a:lnTo>
                <a:lnTo>
                  <a:pt x="11339" y="10171"/>
                </a:lnTo>
                <a:lnTo>
                  <a:pt x="11412" y="10390"/>
                </a:lnTo>
                <a:lnTo>
                  <a:pt x="11145" y="10488"/>
                </a:lnTo>
                <a:lnTo>
                  <a:pt x="10877" y="10634"/>
                </a:lnTo>
                <a:lnTo>
                  <a:pt x="10731" y="10682"/>
                </a:lnTo>
                <a:lnTo>
                  <a:pt x="10561" y="10804"/>
                </a:lnTo>
                <a:lnTo>
                  <a:pt x="10415" y="10926"/>
                </a:lnTo>
                <a:lnTo>
                  <a:pt x="10342" y="10999"/>
                </a:lnTo>
                <a:lnTo>
                  <a:pt x="10317" y="11072"/>
                </a:lnTo>
                <a:lnTo>
                  <a:pt x="9879" y="10463"/>
                </a:lnTo>
                <a:lnTo>
                  <a:pt x="9587" y="10050"/>
                </a:lnTo>
                <a:lnTo>
                  <a:pt x="9733" y="10001"/>
                </a:lnTo>
                <a:lnTo>
                  <a:pt x="9904" y="9928"/>
                </a:lnTo>
                <a:lnTo>
                  <a:pt x="10196" y="9758"/>
                </a:lnTo>
                <a:lnTo>
                  <a:pt x="10634" y="9514"/>
                </a:lnTo>
                <a:lnTo>
                  <a:pt x="11047" y="9295"/>
                </a:lnTo>
                <a:lnTo>
                  <a:pt x="11072" y="9271"/>
                </a:lnTo>
                <a:close/>
                <a:moveTo>
                  <a:pt x="11534" y="10780"/>
                </a:moveTo>
                <a:lnTo>
                  <a:pt x="11656" y="11193"/>
                </a:lnTo>
                <a:lnTo>
                  <a:pt x="11631" y="11193"/>
                </a:lnTo>
                <a:lnTo>
                  <a:pt x="11437" y="11364"/>
                </a:lnTo>
                <a:lnTo>
                  <a:pt x="11218" y="11510"/>
                </a:lnTo>
                <a:lnTo>
                  <a:pt x="11023" y="11631"/>
                </a:lnTo>
                <a:lnTo>
                  <a:pt x="10828" y="11753"/>
                </a:lnTo>
                <a:lnTo>
                  <a:pt x="10804" y="11777"/>
                </a:lnTo>
                <a:lnTo>
                  <a:pt x="10439" y="11242"/>
                </a:lnTo>
                <a:lnTo>
                  <a:pt x="10512" y="11242"/>
                </a:lnTo>
                <a:lnTo>
                  <a:pt x="10585" y="11218"/>
                </a:lnTo>
                <a:lnTo>
                  <a:pt x="10731" y="11145"/>
                </a:lnTo>
                <a:lnTo>
                  <a:pt x="10999" y="10974"/>
                </a:lnTo>
                <a:lnTo>
                  <a:pt x="11534" y="10780"/>
                </a:lnTo>
                <a:close/>
                <a:moveTo>
                  <a:pt x="6522" y="10342"/>
                </a:moveTo>
                <a:lnTo>
                  <a:pt x="6668" y="10439"/>
                </a:lnTo>
                <a:lnTo>
                  <a:pt x="6838" y="10561"/>
                </a:lnTo>
                <a:lnTo>
                  <a:pt x="7105" y="10853"/>
                </a:lnTo>
                <a:lnTo>
                  <a:pt x="7251" y="10999"/>
                </a:lnTo>
                <a:lnTo>
                  <a:pt x="7397" y="11120"/>
                </a:lnTo>
                <a:lnTo>
                  <a:pt x="7568" y="11218"/>
                </a:lnTo>
                <a:lnTo>
                  <a:pt x="7738" y="11291"/>
                </a:lnTo>
                <a:lnTo>
                  <a:pt x="7762" y="11291"/>
                </a:lnTo>
                <a:lnTo>
                  <a:pt x="7762" y="12021"/>
                </a:lnTo>
                <a:lnTo>
                  <a:pt x="7665" y="11948"/>
                </a:lnTo>
                <a:lnTo>
                  <a:pt x="7568" y="11875"/>
                </a:lnTo>
                <a:lnTo>
                  <a:pt x="7397" y="11704"/>
                </a:lnTo>
                <a:lnTo>
                  <a:pt x="7057" y="11364"/>
                </a:lnTo>
                <a:lnTo>
                  <a:pt x="6862" y="11193"/>
                </a:lnTo>
                <a:lnTo>
                  <a:pt x="6619" y="11072"/>
                </a:lnTo>
                <a:lnTo>
                  <a:pt x="6376" y="10999"/>
                </a:lnTo>
                <a:lnTo>
                  <a:pt x="6132" y="10926"/>
                </a:lnTo>
                <a:lnTo>
                  <a:pt x="6522" y="10342"/>
                </a:lnTo>
                <a:close/>
                <a:moveTo>
                  <a:pt x="11753" y="11510"/>
                </a:moveTo>
                <a:lnTo>
                  <a:pt x="11826" y="11802"/>
                </a:lnTo>
                <a:lnTo>
                  <a:pt x="11704" y="11826"/>
                </a:lnTo>
                <a:lnTo>
                  <a:pt x="11607" y="11899"/>
                </a:lnTo>
                <a:lnTo>
                  <a:pt x="11412" y="12021"/>
                </a:lnTo>
                <a:lnTo>
                  <a:pt x="11291" y="12167"/>
                </a:lnTo>
                <a:lnTo>
                  <a:pt x="11218" y="12240"/>
                </a:lnTo>
                <a:lnTo>
                  <a:pt x="11193" y="12313"/>
                </a:lnTo>
                <a:lnTo>
                  <a:pt x="10901" y="11899"/>
                </a:lnTo>
                <a:lnTo>
                  <a:pt x="11120" y="11850"/>
                </a:lnTo>
                <a:lnTo>
                  <a:pt x="11339" y="11777"/>
                </a:lnTo>
                <a:lnTo>
                  <a:pt x="11558" y="11656"/>
                </a:lnTo>
                <a:lnTo>
                  <a:pt x="11753" y="11510"/>
                </a:lnTo>
                <a:close/>
                <a:moveTo>
                  <a:pt x="6059" y="11047"/>
                </a:moveTo>
                <a:lnTo>
                  <a:pt x="6303" y="11218"/>
                </a:lnTo>
                <a:lnTo>
                  <a:pt x="6546" y="11388"/>
                </a:lnTo>
                <a:lnTo>
                  <a:pt x="6789" y="11583"/>
                </a:lnTo>
                <a:lnTo>
                  <a:pt x="6984" y="11802"/>
                </a:lnTo>
                <a:lnTo>
                  <a:pt x="7251" y="12069"/>
                </a:lnTo>
                <a:lnTo>
                  <a:pt x="7397" y="12215"/>
                </a:lnTo>
                <a:lnTo>
                  <a:pt x="7543" y="12313"/>
                </a:lnTo>
                <a:lnTo>
                  <a:pt x="7276" y="12459"/>
                </a:lnTo>
                <a:lnTo>
                  <a:pt x="7154" y="12386"/>
                </a:lnTo>
                <a:lnTo>
                  <a:pt x="7008" y="12337"/>
                </a:lnTo>
                <a:lnTo>
                  <a:pt x="6765" y="12215"/>
                </a:lnTo>
                <a:lnTo>
                  <a:pt x="6522" y="12069"/>
                </a:lnTo>
                <a:lnTo>
                  <a:pt x="6327" y="11948"/>
                </a:lnTo>
                <a:lnTo>
                  <a:pt x="6157" y="11802"/>
                </a:lnTo>
                <a:lnTo>
                  <a:pt x="5962" y="11656"/>
                </a:lnTo>
                <a:lnTo>
                  <a:pt x="5767" y="11534"/>
                </a:lnTo>
                <a:lnTo>
                  <a:pt x="6059" y="11047"/>
                </a:lnTo>
                <a:close/>
                <a:moveTo>
                  <a:pt x="5670" y="11680"/>
                </a:moveTo>
                <a:lnTo>
                  <a:pt x="5719" y="11777"/>
                </a:lnTo>
                <a:lnTo>
                  <a:pt x="5792" y="11850"/>
                </a:lnTo>
                <a:lnTo>
                  <a:pt x="5938" y="12021"/>
                </a:lnTo>
                <a:lnTo>
                  <a:pt x="6108" y="12167"/>
                </a:lnTo>
                <a:lnTo>
                  <a:pt x="6278" y="12288"/>
                </a:lnTo>
                <a:lnTo>
                  <a:pt x="6546" y="12483"/>
                </a:lnTo>
                <a:lnTo>
                  <a:pt x="6716" y="12580"/>
                </a:lnTo>
                <a:lnTo>
                  <a:pt x="6887" y="12678"/>
                </a:lnTo>
                <a:lnTo>
                  <a:pt x="6522" y="12848"/>
                </a:lnTo>
                <a:lnTo>
                  <a:pt x="6230" y="12653"/>
                </a:lnTo>
                <a:lnTo>
                  <a:pt x="5938" y="12434"/>
                </a:lnTo>
                <a:lnTo>
                  <a:pt x="5694" y="12215"/>
                </a:lnTo>
                <a:lnTo>
                  <a:pt x="5475" y="12021"/>
                </a:lnTo>
                <a:lnTo>
                  <a:pt x="5621" y="11777"/>
                </a:lnTo>
                <a:lnTo>
                  <a:pt x="5670" y="11680"/>
                </a:lnTo>
                <a:close/>
                <a:moveTo>
                  <a:pt x="11899" y="12094"/>
                </a:moveTo>
                <a:lnTo>
                  <a:pt x="12021" y="12605"/>
                </a:lnTo>
                <a:lnTo>
                  <a:pt x="11899" y="12726"/>
                </a:lnTo>
                <a:lnTo>
                  <a:pt x="11777" y="12848"/>
                </a:lnTo>
                <a:lnTo>
                  <a:pt x="11729" y="12921"/>
                </a:lnTo>
                <a:lnTo>
                  <a:pt x="11680" y="12994"/>
                </a:lnTo>
                <a:lnTo>
                  <a:pt x="11680" y="13018"/>
                </a:lnTo>
                <a:lnTo>
                  <a:pt x="11266" y="12434"/>
                </a:lnTo>
                <a:lnTo>
                  <a:pt x="11412" y="12386"/>
                </a:lnTo>
                <a:lnTo>
                  <a:pt x="11558" y="12313"/>
                </a:lnTo>
                <a:lnTo>
                  <a:pt x="11729" y="12215"/>
                </a:lnTo>
                <a:lnTo>
                  <a:pt x="11899" y="12094"/>
                </a:lnTo>
                <a:close/>
                <a:moveTo>
                  <a:pt x="5329" y="12240"/>
                </a:moveTo>
                <a:lnTo>
                  <a:pt x="5402" y="12361"/>
                </a:lnTo>
                <a:lnTo>
                  <a:pt x="5500" y="12483"/>
                </a:lnTo>
                <a:lnTo>
                  <a:pt x="5670" y="12678"/>
                </a:lnTo>
                <a:lnTo>
                  <a:pt x="5913" y="12897"/>
                </a:lnTo>
                <a:lnTo>
                  <a:pt x="6157" y="13067"/>
                </a:lnTo>
                <a:lnTo>
                  <a:pt x="5743" y="13335"/>
                </a:lnTo>
                <a:lnTo>
                  <a:pt x="5646" y="13310"/>
                </a:lnTo>
                <a:lnTo>
                  <a:pt x="5475" y="13237"/>
                </a:lnTo>
                <a:lnTo>
                  <a:pt x="5305" y="13164"/>
                </a:lnTo>
                <a:lnTo>
                  <a:pt x="5135" y="13043"/>
                </a:lnTo>
                <a:lnTo>
                  <a:pt x="4940" y="12970"/>
                </a:lnTo>
                <a:lnTo>
                  <a:pt x="4891" y="12945"/>
                </a:lnTo>
                <a:lnTo>
                  <a:pt x="5110" y="12605"/>
                </a:lnTo>
                <a:lnTo>
                  <a:pt x="5329" y="12240"/>
                </a:lnTo>
                <a:close/>
                <a:moveTo>
                  <a:pt x="12094" y="13043"/>
                </a:moveTo>
                <a:lnTo>
                  <a:pt x="12215" y="13748"/>
                </a:lnTo>
                <a:lnTo>
                  <a:pt x="11802" y="13189"/>
                </a:lnTo>
                <a:lnTo>
                  <a:pt x="11850" y="13189"/>
                </a:lnTo>
                <a:lnTo>
                  <a:pt x="11923" y="13164"/>
                </a:lnTo>
                <a:lnTo>
                  <a:pt x="11972" y="13140"/>
                </a:lnTo>
                <a:lnTo>
                  <a:pt x="12094" y="13043"/>
                </a:lnTo>
                <a:close/>
                <a:moveTo>
                  <a:pt x="4745" y="13140"/>
                </a:moveTo>
                <a:lnTo>
                  <a:pt x="4891" y="13310"/>
                </a:lnTo>
                <a:lnTo>
                  <a:pt x="5062" y="13456"/>
                </a:lnTo>
                <a:lnTo>
                  <a:pt x="5305" y="13602"/>
                </a:lnTo>
                <a:lnTo>
                  <a:pt x="4964" y="13846"/>
                </a:lnTo>
                <a:lnTo>
                  <a:pt x="4891" y="13773"/>
                </a:lnTo>
                <a:lnTo>
                  <a:pt x="4818" y="13700"/>
                </a:lnTo>
                <a:lnTo>
                  <a:pt x="4648" y="13627"/>
                </a:lnTo>
                <a:lnTo>
                  <a:pt x="4551" y="13554"/>
                </a:lnTo>
                <a:lnTo>
                  <a:pt x="4405" y="13529"/>
                </a:lnTo>
                <a:lnTo>
                  <a:pt x="4575" y="13335"/>
                </a:lnTo>
                <a:lnTo>
                  <a:pt x="4745" y="13140"/>
                </a:lnTo>
                <a:close/>
                <a:moveTo>
                  <a:pt x="8200" y="8833"/>
                </a:moveTo>
                <a:lnTo>
                  <a:pt x="8371" y="9076"/>
                </a:lnTo>
                <a:lnTo>
                  <a:pt x="8663" y="9514"/>
                </a:lnTo>
                <a:lnTo>
                  <a:pt x="8979" y="9928"/>
                </a:lnTo>
                <a:lnTo>
                  <a:pt x="9587" y="10780"/>
                </a:lnTo>
                <a:lnTo>
                  <a:pt x="10171" y="11583"/>
                </a:lnTo>
                <a:lnTo>
                  <a:pt x="10731" y="12410"/>
                </a:lnTo>
                <a:lnTo>
                  <a:pt x="11291" y="13213"/>
                </a:lnTo>
                <a:lnTo>
                  <a:pt x="11850" y="13992"/>
                </a:lnTo>
                <a:lnTo>
                  <a:pt x="11729" y="13943"/>
                </a:lnTo>
                <a:lnTo>
                  <a:pt x="11072" y="13554"/>
                </a:lnTo>
                <a:lnTo>
                  <a:pt x="10415" y="13189"/>
                </a:lnTo>
                <a:lnTo>
                  <a:pt x="9831" y="12921"/>
                </a:lnTo>
                <a:lnTo>
                  <a:pt x="9539" y="12799"/>
                </a:lnTo>
                <a:lnTo>
                  <a:pt x="9222" y="12678"/>
                </a:lnTo>
                <a:lnTo>
                  <a:pt x="8760" y="12507"/>
                </a:lnTo>
                <a:lnTo>
                  <a:pt x="8517" y="12410"/>
                </a:lnTo>
                <a:lnTo>
                  <a:pt x="8273" y="12337"/>
                </a:lnTo>
                <a:lnTo>
                  <a:pt x="8273" y="12288"/>
                </a:lnTo>
                <a:lnTo>
                  <a:pt x="8322" y="11996"/>
                </a:lnTo>
                <a:lnTo>
                  <a:pt x="8346" y="11680"/>
                </a:lnTo>
                <a:lnTo>
                  <a:pt x="8346" y="11388"/>
                </a:lnTo>
                <a:lnTo>
                  <a:pt x="8322" y="11072"/>
                </a:lnTo>
                <a:lnTo>
                  <a:pt x="8273" y="10463"/>
                </a:lnTo>
                <a:lnTo>
                  <a:pt x="8225" y="9855"/>
                </a:lnTo>
                <a:lnTo>
                  <a:pt x="8200" y="8833"/>
                </a:lnTo>
                <a:close/>
                <a:moveTo>
                  <a:pt x="7324" y="8346"/>
                </a:moveTo>
                <a:lnTo>
                  <a:pt x="6935" y="8906"/>
                </a:lnTo>
                <a:lnTo>
                  <a:pt x="6570" y="9441"/>
                </a:lnTo>
                <a:lnTo>
                  <a:pt x="5962" y="10439"/>
                </a:lnTo>
                <a:lnTo>
                  <a:pt x="5354" y="11437"/>
                </a:lnTo>
                <a:lnTo>
                  <a:pt x="4818" y="12386"/>
                </a:lnTo>
                <a:lnTo>
                  <a:pt x="4502" y="12848"/>
                </a:lnTo>
                <a:lnTo>
                  <a:pt x="4356" y="13067"/>
                </a:lnTo>
                <a:lnTo>
                  <a:pt x="4161" y="13286"/>
                </a:lnTo>
                <a:lnTo>
                  <a:pt x="3967" y="13529"/>
                </a:lnTo>
                <a:lnTo>
                  <a:pt x="3796" y="13773"/>
                </a:lnTo>
                <a:lnTo>
                  <a:pt x="3650" y="14040"/>
                </a:lnTo>
                <a:lnTo>
                  <a:pt x="3504" y="14308"/>
                </a:lnTo>
                <a:lnTo>
                  <a:pt x="3577" y="13578"/>
                </a:lnTo>
                <a:lnTo>
                  <a:pt x="3699" y="12897"/>
                </a:lnTo>
                <a:lnTo>
                  <a:pt x="3821" y="12215"/>
                </a:lnTo>
                <a:lnTo>
                  <a:pt x="3967" y="11558"/>
                </a:lnTo>
                <a:lnTo>
                  <a:pt x="4113" y="10926"/>
                </a:lnTo>
                <a:lnTo>
                  <a:pt x="4234" y="10269"/>
                </a:lnTo>
                <a:lnTo>
                  <a:pt x="4332" y="9612"/>
                </a:lnTo>
                <a:lnTo>
                  <a:pt x="4307" y="9539"/>
                </a:lnTo>
                <a:lnTo>
                  <a:pt x="4453" y="9587"/>
                </a:lnTo>
                <a:lnTo>
                  <a:pt x="4624" y="9563"/>
                </a:lnTo>
                <a:lnTo>
                  <a:pt x="4818" y="9514"/>
                </a:lnTo>
                <a:lnTo>
                  <a:pt x="5013" y="9441"/>
                </a:lnTo>
                <a:lnTo>
                  <a:pt x="5354" y="9271"/>
                </a:lnTo>
                <a:lnTo>
                  <a:pt x="5646" y="9149"/>
                </a:lnTo>
                <a:lnTo>
                  <a:pt x="6497" y="8760"/>
                </a:lnTo>
                <a:lnTo>
                  <a:pt x="7324" y="8346"/>
                </a:lnTo>
                <a:close/>
                <a:moveTo>
                  <a:pt x="4234" y="13700"/>
                </a:moveTo>
                <a:lnTo>
                  <a:pt x="4307" y="13773"/>
                </a:lnTo>
                <a:lnTo>
                  <a:pt x="4380" y="13821"/>
                </a:lnTo>
                <a:lnTo>
                  <a:pt x="4551" y="13943"/>
                </a:lnTo>
                <a:lnTo>
                  <a:pt x="4697" y="14016"/>
                </a:lnTo>
                <a:lnTo>
                  <a:pt x="4307" y="14259"/>
                </a:lnTo>
                <a:lnTo>
                  <a:pt x="4161" y="14332"/>
                </a:lnTo>
                <a:lnTo>
                  <a:pt x="3991" y="14405"/>
                </a:lnTo>
                <a:lnTo>
                  <a:pt x="3650" y="14502"/>
                </a:lnTo>
                <a:lnTo>
                  <a:pt x="3748" y="14429"/>
                </a:lnTo>
                <a:lnTo>
                  <a:pt x="3821" y="14332"/>
                </a:lnTo>
                <a:lnTo>
                  <a:pt x="3967" y="14113"/>
                </a:lnTo>
                <a:lnTo>
                  <a:pt x="4113" y="13894"/>
                </a:lnTo>
                <a:lnTo>
                  <a:pt x="4234" y="13700"/>
                </a:lnTo>
                <a:close/>
                <a:moveTo>
                  <a:pt x="7835" y="0"/>
                </a:moveTo>
                <a:lnTo>
                  <a:pt x="7762" y="25"/>
                </a:lnTo>
                <a:lnTo>
                  <a:pt x="7689" y="73"/>
                </a:lnTo>
                <a:lnTo>
                  <a:pt x="7641" y="73"/>
                </a:lnTo>
                <a:lnTo>
                  <a:pt x="7495" y="146"/>
                </a:lnTo>
                <a:lnTo>
                  <a:pt x="7373" y="244"/>
                </a:lnTo>
                <a:lnTo>
                  <a:pt x="7276" y="341"/>
                </a:lnTo>
                <a:lnTo>
                  <a:pt x="7178" y="463"/>
                </a:lnTo>
                <a:lnTo>
                  <a:pt x="6984" y="730"/>
                </a:lnTo>
                <a:lnTo>
                  <a:pt x="6838" y="1047"/>
                </a:lnTo>
                <a:lnTo>
                  <a:pt x="6716" y="1387"/>
                </a:lnTo>
                <a:lnTo>
                  <a:pt x="6619" y="1704"/>
                </a:lnTo>
                <a:lnTo>
                  <a:pt x="6449" y="2288"/>
                </a:lnTo>
                <a:lnTo>
                  <a:pt x="6230" y="2920"/>
                </a:lnTo>
                <a:lnTo>
                  <a:pt x="6108" y="3237"/>
                </a:lnTo>
                <a:lnTo>
                  <a:pt x="5962" y="3529"/>
                </a:lnTo>
                <a:lnTo>
                  <a:pt x="5767" y="3845"/>
                </a:lnTo>
                <a:lnTo>
                  <a:pt x="5548" y="4161"/>
                </a:lnTo>
                <a:lnTo>
                  <a:pt x="5378" y="4478"/>
                </a:lnTo>
                <a:lnTo>
                  <a:pt x="5281" y="4648"/>
                </a:lnTo>
                <a:lnTo>
                  <a:pt x="5208" y="4818"/>
                </a:lnTo>
                <a:lnTo>
                  <a:pt x="4891" y="4916"/>
                </a:lnTo>
                <a:lnTo>
                  <a:pt x="4575" y="4989"/>
                </a:lnTo>
                <a:lnTo>
                  <a:pt x="3918" y="5110"/>
                </a:lnTo>
                <a:lnTo>
                  <a:pt x="2580" y="5305"/>
                </a:lnTo>
                <a:lnTo>
                  <a:pt x="1801" y="5402"/>
                </a:lnTo>
                <a:lnTo>
                  <a:pt x="998" y="5500"/>
                </a:lnTo>
                <a:lnTo>
                  <a:pt x="755" y="5524"/>
                </a:lnTo>
                <a:lnTo>
                  <a:pt x="511" y="5524"/>
                </a:lnTo>
                <a:lnTo>
                  <a:pt x="244" y="5548"/>
                </a:lnTo>
                <a:lnTo>
                  <a:pt x="146" y="5597"/>
                </a:lnTo>
                <a:lnTo>
                  <a:pt x="49" y="5646"/>
                </a:lnTo>
                <a:lnTo>
                  <a:pt x="0" y="5719"/>
                </a:lnTo>
                <a:lnTo>
                  <a:pt x="0" y="5792"/>
                </a:lnTo>
                <a:lnTo>
                  <a:pt x="0" y="5865"/>
                </a:lnTo>
                <a:lnTo>
                  <a:pt x="0" y="5962"/>
                </a:lnTo>
                <a:lnTo>
                  <a:pt x="49" y="6035"/>
                </a:lnTo>
                <a:lnTo>
                  <a:pt x="146" y="6229"/>
                </a:lnTo>
                <a:lnTo>
                  <a:pt x="292" y="6375"/>
                </a:lnTo>
                <a:lnTo>
                  <a:pt x="438" y="6497"/>
                </a:lnTo>
                <a:lnTo>
                  <a:pt x="682" y="6716"/>
                </a:lnTo>
                <a:lnTo>
                  <a:pt x="925" y="6935"/>
                </a:lnTo>
                <a:lnTo>
                  <a:pt x="1460" y="7349"/>
                </a:lnTo>
                <a:lnTo>
                  <a:pt x="1971" y="7811"/>
                </a:lnTo>
                <a:lnTo>
                  <a:pt x="2507" y="8273"/>
                </a:lnTo>
                <a:lnTo>
                  <a:pt x="2847" y="8565"/>
                </a:lnTo>
                <a:lnTo>
                  <a:pt x="3188" y="8882"/>
                </a:lnTo>
                <a:lnTo>
                  <a:pt x="3504" y="9222"/>
                </a:lnTo>
                <a:lnTo>
                  <a:pt x="3650" y="9417"/>
                </a:lnTo>
                <a:lnTo>
                  <a:pt x="3772" y="9612"/>
                </a:lnTo>
                <a:lnTo>
                  <a:pt x="3821" y="9685"/>
                </a:lnTo>
                <a:lnTo>
                  <a:pt x="3918" y="9709"/>
                </a:lnTo>
                <a:lnTo>
                  <a:pt x="3748" y="10342"/>
                </a:lnTo>
                <a:lnTo>
                  <a:pt x="3602" y="10974"/>
                </a:lnTo>
                <a:lnTo>
                  <a:pt x="3334" y="12264"/>
                </a:lnTo>
                <a:lnTo>
                  <a:pt x="3212" y="12872"/>
                </a:lnTo>
                <a:lnTo>
                  <a:pt x="3091" y="13529"/>
                </a:lnTo>
                <a:lnTo>
                  <a:pt x="3042" y="13870"/>
                </a:lnTo>
                <a:lnTo>
                  <a:pt x="2993" y="14186"/>
                </a:lnTo>
                <a:lnTo>
                  <a:pt x="2993" y="14502"/>
                </a:lnTo>
                <a:lnTo>
                  <a:pt x="3018" y="14819"/>
                </a:lnTo>
                <a:lnTo>
                  <a:pt x="3042" y="14916"/>
                </a:lnTo>
                <a:lnTo>
                  <a:pt x="3091" y="14965"/>
                </a:lnTo>
                <a:lnTo>
                  <a:pt x="3188" y="15013"/>
                </a:lnTo>
                <a:lnTo>
                  <a:pt x="3261" y="15013"/>
                </a:lnTo>
                <a:lnTo>
                  <a:pt x="3383" y="15038"/>
                </a:lnTo>
                <a:lnTo>
                  <a:pt x="3529" y="15062"/>
                </a:lnTo>
                <a:lnTo>
                  <a:pt x="3675" y="15038"/>
                </a:lnTo>
                <a:lnTo>
                  <a:pt x="3796" y="15013"/>
                </a:lnTo>
                <a:lnTo>
                  <a:pt x="4088" y="14940"/>
                </a:lnTo>
                <a:lnTo>
                  <a:pt x="4405" y="14794"/>
                </a:lnTo>
                <a:lnTo>
                  <a:pt x="4672" y="14624"/>
                </a:lnTo>
                <a:lnTo>
                  <a:pt x="4964" y="14454"/>
                </a:lnTo>
                <a:lnTo>
                  <a:pt x="5402" y="14138"/>
                </a:lnTo>
                <a:lnTo>
                  <a:pt x="5719" y="13943"/>
                </a:lnTo>
                <a:lnTo>
                  <a:pt x="6035" y="13748"/>
                </a:lnTo>
                <a:lnTo>
                  <a:pt x="6716" y="13383"/>
                </a:lnTo>
                <a:lnTo>
                  <a:pt x="7373" y="13018"/>
                </a:lnTo>
                <a:lnTo>
                  <a:pt x="7689" y="12824"/>
                </a:lnTo>
                <a:lnTo>
                  <a:pt x="8006" y="12629"/>
                </a:lnTo>
                <a:lnTo>
                  <a:pt x="8127" y="12726"/>
                </a:lnTo>
                <a:lnTo>
                  <a:pt x="8273" y="12799"/>
                </a:lnTo>
                <a:lnTo>
                  <a:pt x="8590" y="12945"/>
                </a:lnTo>
                <a:lnTo>
                  <a:pt x="9320" y="13213"/>
                </a:lnTo>
                <a:lnTo>
                  <a:pt x="9685" y="13383"/>
                </a:lnTo>
                <a:lnTo>
                  <a:pt x="10050" y="13554"/>
                </a:lnTo>
                <a:lnTo>
                  <a:pt x="10707" y="13894"/>
                </a:lnTo>
                <a:lnTo>
                  <a:pt x="11364" y="14283"/>
                </a:lnTo>
                <a:lnTo>
                  <a:pt x="11607" y="14454"/>
                </a:lnTo>
                <a:lnTo>
                  <a:pt x="11875" y="14624"/>
                </a:lnTo>
                <a:lnTo>
                  <a:pt x="12021" y="14697"/>
                </a:lnTo>
                <a:lnTo>
                  <a:pt x="12167" y="14770"/>
                </a:lnTo>
                <a:lnTo>
                  <a:pt x="12313" y="14794"/>
                </a:lnTo>
                <a:lnTo>
                  <a:pt x="12459" y="14770"/>
                </a:lnTo>
                <a:lnTo>
                  <a:pt x="12507" y="14770"/>
                </a:lnTo>
                <a:lnTo>
                  <a:pt x="12532" y="14721"/>
                </a:lnTo>
                <a:lnTo>
                  <a:pt x="12629" y="14697"/>
                </a:lnTo>
                <a:lnTo>
                  <a:pt x="12702" y="14648"/>
                </a:lnTo>
                <a:lnTo>
                  <a:pt x="12751" y="14575"/>
                </a:lnTo>
                <a:lnTo>
                  <a:pt x="12775" y="14478"/>
                </a:lnTo>
                <a:lnTo>
                  <a:pt x="12751" y="14065"/>
                </a:lnTo>
                <a:lnTo>
                  <a:pt x="12702" y="13651"/>
                </a:lnTo>
                <a:lnTo>
                  <a:pt x="12629" y="13262"/>
                </a:lnTo>
                <a:lnTo>
                  <a:pt x="12556" y="12848"/>
                </a:lnTo>
                <a:lnTo>
                  <a:pt x="12337" y="12045"/>
                </a:lnTo>
                <a:lnTo>
                  <a:pt x="12118" y="11242"/>
                </a:lnTo>
                <a:lnTo>
                  <a:pt x="11899" y="10463"/>
                </a:lnTo>
                <a:lnTo>
                  <a:pt x="11875" y="10390"/>
                </a:lnTo>
                <a:lnTo>
                  <a:pt x="11680" y="9685"/>
                </a:lnTo>
                <a:lnTo>
                  <a:pt x="11680" y="9636"/>
                </a:lnTo>
                <a:lnTo>
                  <a:pt x="11656" y="9563"/>
                </a:lnTo>
                <a:lnTo>
                  <a:pt x="11631" y="9514"/>
                </a:lnTo>
                <a:lnTo>
                  <a:pt x="11680" y="9490"/>
                </a:lnTo>
                <a:lnTo>
                  <a:pt x="11729" y="9466"/>
                </a:lnTo>
                <a:lnTo>
                  <a:pt x="11802" y="9393"/>
                </a:lnTo>
                <a:lnTo>
                  <a:pt x="11850" y="9344"/>
                </a:lnTo>
                <a:lnTo>
                  <a:pt x="12094" y="9101"/>
                </a:lnTo>
                <a:lnTo>
                  <a:pt x="12361" y="8882"/>
                </a:lnTo>
                <a:lnTo>
                  <a:pt x="12897" y="8419"/>
                </a:lnTo>
                <a:lnTo>
                  <a:pt x="13432" y="8006"/>
                </a:lnTo>
                <a:lnTo>
                  <a:pt x="13967" y="7568"/>
                </a:lnTo>
                <a:lnTo>
                  <a:pt x="14211" y="7324"/>
                </a:lnTo>
                <a:lnTo>
                  <a:pt x="14454" y="7105"/>
                </a:lnTo>
                <a:lnTo>
                  <a:pt x="14697" y="6838"/>
                </a:lnTo>
                <a:lnTo>
                  <a:pt x="14892" y="6570"/>
                </a:lnTo>
                <a:lnTo>
                  <a:pt x="15232" y="6205"/>
                </a:lnTo>
                <a:lnTo>
                  <a:pt x="15403" y="5986"/>
                </a:lnTo>
                <a:lnTo>
                  <a:pt x="15451" y="5889"/>
                </a:lnTo>
                <a:lnTo>
                  <a:pt x="15500" y="5767"/>
                </a:lnTo>
                <a:lnTo>
                  <a:pt x="15500" y="5743"/>
                </a:lnTo>
                <a:lnTo>
                  <a:pt x="15476" y="5646"/>
                </a:lnTo>
                <a:lnTo>
                  <a:pt x="15427" y="5573"/>
                </a:lnTo>
                <a:lnTo>
                  <a:pt x="15354" y="5475"/>
                </a:lnTo>
                <a:lnTo>
                  <a:pt x="15257" y="5427"/>
                </a:lnTo>
                <a:lnTo>
                  <a:pt x="15135" y="5378"/>
                </a:lnTo>
                <a:lnTo>
                  <a:pt x="15013" y="5354"/>
                </a:lnTo>
                <a:lnTo>
                  <a:pt x="14770" y="5329"/>
                </a:lnTo>
                <a:lnTo>
                  <a:pt x="14527" y="5305"/>
                </a:lnTo>
                <a:lnTo>
                  <a:pt x="13797" y="5256"/>
                </a:lnTo>
                <a:lnTo>
                  <a:pt x="13091" y="5208"/>
                </a:lnTo>
                <a:lnTo>
                  <a:pt x="12410" y="5208"/>
                </a:lnTo>
                <a:lnTo>
                  <a:pt x="11753" y="5159"/>
                </a:lnTo>
                <a:lnTo>
                  <a:pt x="11485" y="5135"/>
                </a:lnTo>
                <a:lnTo>
                  <a:pt x="11218" y="5086"/>
                </a:lnTo>
                <a:lnTo>
                  <a:pt x="10950" y="5013"/>
                </a:lnTo>
                <a:lnTo>
                  <a:pt x="10682" y="4989"/>
                </a:lnTo>
                <a:lnTo>
                  <a:pt x="10658" y="4940"/>
                </a:lnTo>
                <a:lnTo>
                  <a:pt x="10634" y="4867"/>
                </a:lnTo>
                <a:lnTo>
                  <a:pt x="10415" y="4599"/>
                </a:lnTo>
                <a:lnTo>
                  <a:pt x="10220" y="4332"/>
                </a:lnTo>
                <a:lnTo>
                  <a:pt x="10025" y="4040"/>
                </a:lnTo>
                <a:lnTo>
                  <a:pt x="9855" y="3748"/>
                </a:lnTo>
                <a:lnTo>
                  <a:pt x="9514" y="3164"/>
                </a:lnTo>
                <a:lnTo>
                  <a:pt x="9222" y="2531"/>
                </a:lnTo>
                <a:lnTo>
                  <a:pt x="8638" y="1290"/>
                </a:lnTo>
                <a:lnTo>
                  <a:pt x="8322" y="682"/>
                </a:lnTo>
                <a:lnTo>
                  <a:pt x="7981" y="73"/>
                </a:lnTo>
                <a:lnTo>
                  <a:pt x="7908" y="25"/>
                </a:lnTo>
                <a:lnTo>
                  <a:pt x="7835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6D9EEB"/>
              </a:solidFill>
            </a:endParaRPr>
          </a:p>
        </p:txBody>
      </p:sp>
      <p:sp>
        <p:nvSpPr>
          <p:cNvPr id="2" name="TextBox 3">
            <a:extLst>
              <a:ext uri="{FF2B5EF4-FFF2-40B4-BE49-F238E27FC236}">
                <a16:creationId xmlns:a16="http://schemas.microsoft.com/office/drawing/2014/main" id="{97BBEE73-580B-CD44-CADC-82C1543BBEC5}"/>
              </a:ext>
            </a:extLst>
          </p:cNvPr>
          <p:cNvSpPr txBox="1"/>
          <p:nvPr/>
        </p:nvSpPr>
        <p:spPr>
          <a:xfrm>
            <a:off x="1606652" y="1585282"/>
            <a:ext cx="5930695" cy="18249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CHÀO MỪNG CÁC EM </a:t>
            </a:r>
          </a:p>
          <a:p>
            <a:pPr algn="ctr">
              <a:lnSpc>
                <a:spcPct val="150000"/>
              </a:lnSpc>
            </a:pPr>
            <a:r>
              <a:rPr lang="en-US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ĐẾN VỚI TIẾT HỌC!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Hộp Văn bản 6">
            <a:extLst>
              <a:ext uri="{FF2B5EF4-FFF2-40B4-BE49-F238E27FC236}">
                <a16:creationId xmlns:a16="http://schemas.microsoft.com/office/drawing/2014/main" id="{14E202BD-4E7E-D894-2C21-1510388AEBEF}"/>
              </a:ext>
            </a:extLst>
          </p:cNvPr>
          <p:cNvSpPr txBox="1"/>
          <p:nvPr/>
        </p:nvSpPr>
        <p:spPr>
          <a:xfrm>
            <a:off x="1639489" y="141789"/>
            <a:ext cx="6432947" cy="958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50000"/>
              </a:lnSpc>
              <a:spcBef>
                <a:spcPts val="600"/>
              </a:spcBef>
              <a:spcAft>
                <a:spcPts val="800"/>
              </a:spcAft>
              <a:tabLst>
                <a:tab pos="360045" algn="l"/>
                <a:tab pos="720090" algn="l"/>
              </a:tabLst>
            </a:pPr>
            <a:r>
              <a:rPr lang="en-US" sz="2000" b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Nhận</a:t>
            </a:r>
            <a:r>
              <a:rPr lang="en-US" sz="20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xét</a:t>
            </a:r>
            <a:r>
              <a:rPr lang="en-US" sz="20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en-US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Nếu</a:t>
            </a:r>
            <a:r>
              <a:rPr lang="en-US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hai</a:t>
            </a:r>
            <a:r>
              <a:rPr lang="en-US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vectơ</a:t>
            </a:r>
            <a:r>
              <a:rPr lang="en-US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cùng</a:t>
            </a:r>
            <a:r>
              <a:rPr lang="en-US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phương</a:t>
            </a:r>
            <a:r>
              <a:rPr lang="en-US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thì</a:t>
            </a:r>
            <a:r>
              <a:rPr lang="en-US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chúng</a:t>
            </a:r>
            <a:r>
              <a:rPr lang="en-US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cùng</a:t>
            </a:r>
            <a:r>
              <a:rPr lang="en-US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hướng</a:t>
            </a:r>
            <a:r>
              <a:rPr lang="en-US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hoặc</a:t>
            </a:r>
            <a:r>
              <a:rPr lang="en-US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ngược</a:t>
            </a:r>
            <a:r>
              <a:rPr lang="en-US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hướng</a:t>
            </a:r>
            <a:r>
              <a:rPr lang="en-US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8" name="Hình Bầu dục 7">
            <a:extLst>
              <a:ext uri="{FF2B5EF4-FFF2-40B4-BE49-F238E27FC236}">
                <a16:creationId xmlns:a16="http://schemas.microsoft.com/office/drawing/2014/main" id="{7B7514FE-B485-29E1-F4BE-C43049785FA7}"/>
              </a:ext>
            </a:extLst>
          </p:cNvPr>
          <p:cNvSpPr/>
          <p:nvPr/>
        </p:nvSpPr>
        <p:spPr>
          <a:xfrm>
            <a:off x="692944" y="1439212"/>
            <a:ext cx="1577070" cy="613397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200" b="1" dirty="0" err="1">
                <a:latin typeface="Arial" panose="020B0604020202020204" pitchFamily="34" charset="0"/>
                <a:cs typeface="Arial" panose="020B0604020202020204" pitchFamily="34" charset="0"/>
              </a:rPr>
              <a:t>Ví</a:t>
            </a:r>
            <a:r>
              <a:rPr lang="en-US" sz="2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dirty="0" err="1">
                <a:latin typeface="Arial" panose="020B0604020202020204" pitchFamily="34" charset="0"/>
                <a:cs typeface="Arial" panose="020B0604020202020204" pitchFamily="34" charset="0"/>
              </a:rPr>
              <a:t>dụ</a:t>
            </a:r>
            <a:r>
              <a:rPr lang="en-US" sz="2200" b="1" dirty="0">
                <a:latin typeface="Arial" panose="020B0604020202020204" pitchFamily="34" charset="0"/>
                <a:cs typeface="Arial" panose="020B0604020202020204" pitchFamily="34" charset="0"/>
              </a:rPr>
              <a:t> 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F6053D4F-2D77-1BF7-B659-19BA2FDB963C}"/>
                  </a:ext>
                </a:extLst>
              </p:cNvPr>
              <p:cNvSpPr txBox="1"/>
              <p:nvPr/>
            </p:nvSpPr>
            <p:spPr>
              <a:xfrm>
                <a:off x="2350293" y="1215028"/>
                <a:ext cx="6050757" cy="10617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000" dirty="0" err="1"/>
                  <a:t>Trong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Hình</a:t>
                </a:r>
                <a:r>
                  <a:rPr lang="en-US" sz="2000" dirty="0"/>
                  <a:t> 42, </a:t>
                </a:r>
                <a:r>
                  <a:rPr lang="en-US" sz="2000" dirty="0" err="1"/>
                  <a:t>tìm</a:t>
                </a:r>
                <a:r>
                  <a:rPr lang="en-US" sz="2000" dirty="0"/>
                  <a:t> </a:t>
                </a:r>
                <a:r>
                  <a:rPr lang="en-US" sz="2000" dirty="0" err="1"/>
                  <a:t>vectơ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cùng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hướng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với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vectơ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𝐴𝐵</m:t>
                        </m:r>
                      </m:e>
                    </m:acc>
                  </m:oMath>
                </a14:m>
                <a:r>
                  <a:rPr lang="en-US" sz="2000" dirty="0"/>
                  <a:t>, </a:t>
                </a:r>
                <a:r>
                  <a:rPr lang="en-US" sz="2000" dirty="0" err="1"/>
                  <a:t>ngược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hướng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với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vectơ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𝐴𝐵</m:t>
                        </m:r>
                      </m:e>
                    </m:acc>
                  </m:oMath>
                </a14:m>
                <a:r>
                  <a:rPr lang="en-US" sz="2000" dirty="0"/>
                  <a:t>.</a:t>
                </a:r>
              </a:p>
            </p:txBody>
          </p:sp>
        </mc:Choice>
        <mc:Fallback xmlns="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F6053D4F-2D77-1BF7-B659-19BA2FDB96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50293" y="1215028"/>
                <a:ext cx="6050757" cy="1061766"/>
              </a:xfrm>
              <a:prstGeom prst="rect">
                <a:avLst/>
              </a:prstGeom>
              <a:blipFill>
                <a:blip r:embed="rId3"/>
                <a:stretch>
                  <a:fillRect l="-1109" r="-2117" b="-977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Hình ảnh 9">
            <a:extLst>
              <a:ext uri="{FF2B5EF4-FFF2-40B4-BE49-F238E27FC236}">
                <a16:creationId xmlns:a16="http://schemas.microsoft.com/office/drawing/2014/main" id="{652EA715-286C-95A6-9AF9-A779DDC2EF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80459" y="2754033"/>
            <a:ext cx="3092054" cy="195024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" name="Hộp Văn bản 10">
                <a:extLst>
                  <a:ext uri="{FF2B5EF4-FFF2-40B4-BE49-F238E27FC236}">
                    <a16:creationId xmlns:a16="http://schemas.microsoft.com/office/drawing/2014/main" id="{393B48E0-05DF-B5D8-0005-FA6DBD60C37B}"/>
                  </a:ext>
                </a:extLst>
              </p:cNvPr>
              <p:cNvSpPr txBox="1"/>
              <p:nvPr/>
            </p:nvSpPr>
            <p:spPr>
              <a:xfrm>
                <a:off x="778669" y="3090892"/>
                <a:ext cx="4700587" cy="10617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000" dirty="0"/>
                  <a:t>Vectơ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𝐶𝐷</m:t>
                        </m:r>
                      </m:e>
                    </m:acc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cùng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hướng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với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vectơ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𝐴𝐵</m:t>
                        </m:r>
                      </m:e>
                    </m:acc>
                  </m:oMath>
                </a14:m>
                <a:r>
                  <a:rPr lang="en-US" sz="2000" dirty="0"/>
                  <a:t>, 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sz="2000" dirty="0"/>
                  <a:t> </a:t>
                </a:r>
                <a:r>
                  <a:rPr lang="en-US" sz="2000" dirty="0" err="1"/>
                  <a:t>vectơ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𝑀𝑁</m:t>
                        </m:r>
                      </m:e>
                    </m:acc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ngược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hướng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với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vectơ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𝐴𝐵</m:t>
                        </m:r>
                      </m:e>
                    </m:acc>
                  </m:oMath>
                </a14:m>
                <a:r>
                  <a:rPr lang="en-US" sz="2000" dirty="0"/>
                  <a:t>.</a:t>
                </a:r>
              </a:p>
            </p:txBody>
          </p:sp>
        </mc:Choice>
        <mc:Fallback xmlns="">
          <p:sp>
            <p:nvSpPr>
              <p:cNvPr id="11" name="Hộp Văn bản 10">
                <a:extLst>
                  <a:ext uri="{FF2B5EF4-FFF2-40B4-BE49-F238E27FC236}">
                    <a16:creationId xmlns:a16="http://schemas.microsoft.com/office/drawing/2014/main" id="{393B48E0-05DF-B5D8-0005-FA6DBD60C3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8669" y="3090892"/>
                <a:ext cx="4700587" cy="1061766"/>
              </a:xfrm>
              <a:prstGeom prst="rect">
                <a:avLst/>
              </a:prstGeom>
              <a:blipFill>
                <a:blip r:embed="rId5"/>
                <a:stretch>
                  <a:fillRect l="-1427" b="-977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Hộp Văn bản 11">
            <a:extLst>
              <a:ext uri="{FF2B5EF4-FFF2-40B4-BE49-F238E27FC236}">
                <a16:creationId xmlns:a16="http://schemas.microsoft.com/office/drawing/2014/main" id="{640FC4AF-05D9-4188-786F-2FF296F37740}"/>
              </a:ext>
            </a:extLst>
          </p:cNvPr>
          <p:cNvSpPr txBox="1"/>
          <p:nvPr/>
        </p:nvSpPr>
        <p:spPr>
          <a:xfrm>
            <a:off x="4185344" y="2391373"/>
            <a:ext cx="77331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2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9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ộp Văn bản 2">
            <a:extLst>
              <a:ext uri="{FF2B5EF4-FFF2-40B4-BE49-F238E27FC236}">
                <a16:creationId xmlns:a16="http://schemas.microsoft.com/office/drawing/2014/main" id="{58BBE68E-8033-169A-6538-B5741EF70A78}"/>
              </a:ext>
            </a:extLst>
          </p:cNvPr>
          <p:cNvSpPr txBox="1"/>
          <p:nvPr/>
        </p:nvSpPr>
        <p:spPr>
          <a:xfrm>
            <a:off x="1377405" y="207169"/>
            <a:ext cx="399469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/>
              <a:t>III. HAI VECTƠ BẰNG NHAU</a:t>
            </a:r>
          </a:p>
        </p:txBody>
      </p:sp>
      <p:sp>
        <p:nvSpPr>
          <p:cNvPr id="4" name="Hình chữ nhật: Góc Tròn 3">
            <a:extLst>
              <a:ext uri="{FF2B5EF4-FFF2-40B4-BE49-F238E27FC236}">
                <a16:creationId xmlns:a16="http://schemas.microsoft.com/office/drawing/2014/main" id="{D3A48A6D-086E-7106-6281-95E036BD2F6D}"/>
              </a:ext>
            </a:extLst>
          </p:cNvPr>
          <p:cNvSpPr/>
          <p:nvPr/>
        </p:nvSpPr>
        <p:spPr>
          <a:xfrm>
            <a:off x="303413" y="779356"/>
            <a:ext cx="811066" cy="49151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HĐ4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Hộp Văn bản 4">
                <a:extLst>
                  <a:ext uri="{FF2B5EF4-FFF2-40B4-BE49-F238E27FC236}">
                    <a16:creationId xmlns:a16="http://schemas.microsoft.com/office/drawing/2014/main" id="{8C1C01F7-B014-438C-7CBD-D770E6C6553C}"/>
                  </a:ext>
                </a:extLst>
              </p:cNvPr>
              <p:cNvSpPr txBox="1"/>
              <p:nvPr/>
            </p:nvSpPr>
            <p:spPr>
              <a:xfrm>
                <a:off x="1372939" y="638056"/>
                <a:ext cx="6393656" cy="14793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000" dirty="0"/>
                  <a:t>Quan </a:t>
                </a:r>
                <a:r>
                  <a:rPr lang="en-US" sz="2000" dirty="0" err="1"/>
                  <a:t>sát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hai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vectơ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𝐴𝐵</m:t>
                        </m:r>
                      </m:e>
                    </m:acc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và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𝐶𝐷</m:t>
                        </m:r>
                      </m:e>
                    </m:acc>
                  </m:oMath>
                </a14:m>
                <a:r>
                  <a:rPr lang="en-US" sz="2000" dirty="0"/>
                  <a:t> ở </a:t>
                </a:r>
                <a:r>
                  <a:rPr lang="en-US" sz="2000" i="1" dirty="0" err="1"/>
                  <a:t>Hình</a:t>
                </a:r>
                <a:r>
                  <a:rPr lang="en-US" sz="2000" i="1" dirty="0"/>
                  <a:t> 43.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sz="2000" dirty="0"/>
                  <a:t>a) </a:t>
                </a:r>
                <a:r>
                  <a:rPr lang="en-US" sz="2000" dirty="0" err="1"/>
                  <a:t>Nhận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xét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về</a:t>
                </a:r>
                <a:r>
                  <a:rPr lang="en-US" sz="2000" dirty="0"/>
                  <a:t> </a:t>
                </a:r>
                <a:r>
                  <a:rPr lang="en-US" sz="2000" dirty="0" err="1"/>
                  <a:t>phương</a:t>
                </a:r>
                <a:r>
                  <a:rPr lang="en-US" sz="2000" dirty="0"/>
                  <a:t>, </a:t>
                </a:r>
                <a:r>
                  <a:rPr lang="en-US" sz="2000" dirty="0" err="1"/>
                  <a:t>về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hướng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của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hai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vectơ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đó</a:t>
                </a:r>
                <a:endParaRPr lang="en-US" sz="2000" dirty="0"/>
              </a:p>
              <a:p>
                <a:pPr>
                  <a:lnSpc>
                    <a:spcPct val="150000"/>
                  </a:lnSpc>
                </a:pPr>
                <a:r>
                  <a:rPr lang="en-US" sz="2000" dirty="0"/>
                  <a:t>b) So </a:t>
                </a:r>
                <a:r>
                  <a:rPr lang="en-US" sz="2000" dirty="0" err="1"/>
                  <a:t>sánh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độ</a:t>
                </a:r>
                <a:r>
                  <a:rPr lang="en-US" sz="2000" dirty="0"/>
                  <a:t> </a:t>
                </a:r>
                <a:r>
                  <a:rPr lang="en-US" sz="2000" dirty="0" err="1"/>
                  <a:t>dài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của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hai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vectơ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đó</a:t>
                </a:r>
                <a:r>
                  <a:rPr lang="en-US" sz="2000" dirty="0"/>
                  <a:t>. </a:t>
                </a:r>
              </a:p>
            </p:txBody>
          </p:sp>
        </mc:Choice>
        <mc:Fallback xmlns="">
          <p:sp>
            <p:nvSpPr>
              <p:cNvPr id="5" name="Hộp Văn bản 4">
                <a:extLst>
                  <a:ext uri="{FF2B5EF4-FFF2-40B4-BE49-F238E27FC236}">
                    <a16:creationId xmlns:a16="http://schemas.microsoft.com/office/drawing/2014/main" id="{8C1C01F7-B014-438C-7CBD-D770E6C655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72939" y="638056"/>
                <a:ext cx="6393656" cy="1479379"/>
              </a:xfrm>
              <a:prstGeom prst="rect">
                <a:avLst/>
              </a:prstGeom>
              <a:blipFill>
                <a:blip r:embed="rId3"/>
                <a:stretch>
                  <a:fillRect l="-953" b="-702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6CE334A8-8EE3-4E15-07F4-8F3BADB5843D}"/>
              </a:ext>
            </a:extLst>
          </p:cNvPr>
          <p:cNvSpPr txBox="1"/>
          <p:nvPr/>
        </p:nvSpPr>
        <p:spPr>
          <a:xfrm>
            <a:off x="4183111" y="2214351"/>
            <a:ext cx="77331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2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Hình ảnh 6">
            <a:extLst>
              <a:ext uri="{FF2B5EF4-FFF2-40B4-BE49-F238E27FC236}">
                <a16:creationId xmlns:a16="http://schemas.microsoft.com/office/drawing/2014/main" id="{D217165E-32E2-37CF-AB97-DAB6F68248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8812" y="2214351"/>
            <a:ext cx="3305175" cy="25146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id="{EF7132D9-7D87-7109-3BCF-FC58CB3F7EF7}"/>
                  </a:ext>
                </a:extLst>
              </p:cNvPr>
              <p:cNvSpPr txBox="1"/>
              <p:nvPr/>
            </p:nvSpPr>
            <p:spPr>
              <a:xfrm>
                <a:off x="633621" y="2469111"/>
                <a:ext cx="5343109" cy="252081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  <a:tabLst>
                    <a:tab pos="360045" algn="l"/>
                    <a:tab pos="720090" algn="l"/>
                  </a:tabLst>
                </a:pP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a)+ Hai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vectơ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</m:oMath>
                </a14:m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và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𝐶𝐷</m:t>
                        </m:r>
                      </m:e>
                    </m:acc>
                  </m:oMath>
                </a14:m>
                <a:r>
                  <a:rPr lang="nl-NL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cùng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với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nhau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(do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giá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song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song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với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nhau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).</a:t>
                </a:r>
              </a:p>
              <a:p>
                <a:pPr marL="0" marR="0">
                  <a:lnSpc>
                    <a:spcPct val="150000"/>
                  </a:lnSpc>
                  <a:tabLst>
                    <a:tab pos="360045" algn="l"/>
                    <a:tab pos="720090" algn="l"/>
                  </a:tabLst>
                </a:pP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+ Hai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vectơ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</m:oMath>
                </a14:m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và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𝐶𝐷</m:t>
                        </m:r>
                      </m:e>
                    </m:acc>
                  </m:oMath>
                </a14:m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cùng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hướng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với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nhau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. </a:t>
                </a:r>
              </a:p>
              <a:p>
                <a:pPr marL="0" marR="0">
                  <a:lnSpc>
                    <a:spcPct val="150000"/>
                  </a:lnSpc>
                  <a:tabLst>
                    <a:tab pos="360045" algn="l"/>
                    <a:tab pos="720090" algn="l"/>
                  </a:tabLst>
                </a:pP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b) Hai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vectơ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</m:oMath>
                </a14:m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và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𝐶𝐷</m:t>
                        </m:r>
                      </m:e>
                    </m:acc>
                  </m:oMath>
                </a14:m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cùng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độ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dài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(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bằng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5 ô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vuông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). </a:t>
                </a:r>
              </a:p>
            </p:txBody>
          </p:sp>
        </mc:Choice>
        <mc:Fallback xmlns="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id="{EF7132D9-7D87-7109-3BCF-FC58CB3F7E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3621" y="2469111"/>
                <a:ext cx="5343109" cy="2520818"/>
              </a:xfrm>
              <a:prstGeom prst="rect">
                <a:avLst/>
              </a:prstGeom>
              <a:blipFill>
                <a:blip r:embed="rId5"/>
                <a:stretch>
                  <a:fillRect l="-1256" r="-1484" b="-33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D6D7395D-D02A-330C-448B-1D15CE3B1AC0}"/>
                  </a:ext>
                </a:extLst>
              </p:cNvPr>
              <p:cNvSpPr txBox="1"/>
              <p:nvPr/>
            </p:nvSpPr>
            <p:spPr>
              <a:xfrm>
                <a:off x="1483220" y="380194"/>
                <a:ext cx="6536530" cy="152343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  <a:tabLst>
                    <a:tab pos="360045" algn="l"/>
                    <a:tab pos="720090" algn="l"/>
                  </a:tabLst>
                </a:pPr>
                <a:r>
                  <a:rPr lang="nl-NL" sz="2000" b="1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Kết luận:</a:t>
                </a:r>
                <a:endParaRPr lang="en-US" sz="20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</a:rPr>
                  <a:t>Hai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</a:rPr>
                  <a:t>vectơ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</m:oMath>
                </a14:m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</a:rPr>
                  <a:t> ,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𝐶𝐷</m:t>
                        </m:r>
                      </m:e>
                    </m:acc>
                  </m:oMath>
                </a14:m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</a:rPr>
                  <a:t>bằng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</a:rPr>
                  <a:t>nhau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</a:rPr>
                  <a:t>nếu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</a:rPr>
                  <a:t>chúng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</a:rPr>
                  <a:t>cùng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</a:rPr>
                  <a:t>hướng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</a:rPr>
                  <a:t>và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</a:rPr>
                  <a:t>cùng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</a:rPr>
                  <a:t>độ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</a:rPr>
                  <a:t>dài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</a:rPr>
                  <a:t>,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</a:rPr>
                  <a:t>kí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</a:rPr>
                  <a:t>hiệu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</a:rPr>
                  <a:t>: 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=</m:t>
                    </m:r>
                    <m:acc>
                      <m:accPr>
                        <m:chr m:val="⃗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𝐶𝐷</m:t>
                        </m:r>
                      </m:e>
                    </m:acc>
                  </m:oMath>
                </a14:m>
                <a:endParaRPr lang="en-US" sz="2000" dirty="0">
                  <a:latin typeface="+mj-lt"/>
                </a:endParaRPr>
              </a:p>
            </p:txBody>
          </p:sp>
        </mc:Choice>
        <mc:Fallback xmlns="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D6D7395D-D02A-330C-448B-1D15CE3B1A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83220" y="380194"/>
                <a:ext cx="6536530" cy="1523430"/>
              </a:xfrm>
              <a:prstGeom prst="rect">
                <a:avLst/>
              </a:prstGeom>
              <a:blipFill>
                <a:blip r:embed="rId3"/>
                <a:stretch>
                  <a:fillRect l="-932" r="-1864" b="-64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id="{D3B58559-C941-DD86-57C7-9369CCC77F82}"/>
                  </a:ext>
                </a:extLst>
              </p:cNvPr>
              <p:cNvSpPr txBox="1"/>
              <p:nvPr/>
            </p:nvSpPr>
            <p:spPr>
              <a:xfrm>
                <a:off x="1483220" y="2129016"/>
                <a:ext cx="6177559" cy="245599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  <a:tabLst>
                    <a:tab pos="360045" algn="l"/>
                    <a:tab pos="720090" algn="l"/>
                  </a:tabLst>
                </a:pPr>
                <a:r>
                  <a:rPr lang="en-US" sz="2000" b="1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Nhận</a:t>
                </a:r>
                <a:r>
                  <a:rPr lang="en-US" sz="2000" b="1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1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xét</a:t>
                </a:r>
                <a:r>
                  <a:rPr lang="en-US" sz="2000" b="1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:endParaRPr lang="en-US" sz="20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lnSpc>
                    <a:spcPct val="150000"/>
                  </a:lnSpc>
                  <a:tabLst>
                    <a:tab pos="360045" algn="l"/>
                    <a:tab pos="720090" algn="l"/>
                  </a:tabLst>
                </a:pP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+ Hai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vectơ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bằng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nhau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nếu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chúng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cùng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hướng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và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cùng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độ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dài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kí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hiệu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là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=</m:t>
                    </m:r>
                    <m:acc>
                      <m:accPr>
                        <m:chr m:val="⃗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</m:oMath>
                </a14:m>
                <a:r>
                  <a:rPr lang="nl-NL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endParaRPr lang="en-US" sz="20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lnSpc>
                    <a:spcPct val="150000"/>
                  </a:lnSpc>
                  <a:tabLst>
                    <a:tab pos="360045" algn="l"/>
                    <a:tab pos="720090" algn="l"/>
                  </a:tabLst>
                </a:pP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+ Khi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cho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trước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vectơ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</m:oMath>
                </a14:m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và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𝑂</m:t>
                    </m:r>
                  </m:oMath>
                </a14:m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,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thì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ta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luôn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tìm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được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một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</m:t>
                    </m:r>
                  </m:oMath>
                </a14:m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duy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nhất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sao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cho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𝑂𝐴</m:t>
                        </m:r>
                      </m:e>
                    </m:acc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 </m:t>
                    </m:r>
                    <m:acc>
                      <m:accPr>
                        <m:chr m:val="⃗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  <m:r>
                      <a:rPr lang="nl-NL" sz="2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.</a:t>
                </a:r>
                <a:endParaRPr lang="en-US" sz="20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id="{D3B58559-C941-DD86-57C7-9369CCC77F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83220" y="2129016"/>
                <a:ext cx="6177559" cy="2455993"/>
              </a:xfrm>
              <a:prstGeom prst="rect">
                <a:avLst/>
              </a:prstGeom>
              <a:blipFill>
                <a:blip r:embed="rId4"/>
                <a:stretch>
                  <a:fillRect l="-986" b="-372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Hình Bầu dục 16">
            <a:extLst>
              <a:ext uri="{FF2B5EF4-FFF2-40B4-BE49-F238E27FC236}">
                <a16:creationId xmlns:a16="http://schemas.microsoft.com/office/drawing/2014/main" id="{74630FC0-2B00-3F5A-DC02-E07DFE5C4205}"/>
              </a:ext>
            </a:extLst>
          </p:cNvPr>
          <p:cNvSpPr/>
          <p:nvPr/>
        </p:nvSpPr>
        <p:spPr>
          <a:xfrm>
            <a:off x="1750219" y="552425"/>
            <a:ext cx="1577070" cy="613397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200" b="1" dirty="0" err="1">
                <a:latin typeface="Arial" panose="020B0604020202020204" pitchFamily="34" charset="0"/>
                <a:cs typeface="Arial" panose="020B0604020202020204" pitchFamily="34" charset="0"/>
              </a:rPr>
              <a:t>Ví</a:t>
            </a:r>
            <a:r>
              <a:rPr lang="en-US" sz="2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dirty="0" err="1">
                <a:latin typeface="Arial" panose="020B0604020202020204" pitchFamily="34" charset="0"/>
                <a:cs typeface="Arial" panose="020B0604020202020204" pitchFamily="34" charset="0"/>
              </a:rPr>
              <a:t>dụ</a:t>
            </a:r>
            <a:r>
              <a:rPr lang="en-US" sz="2200" b="1" dirty="0">
                <a:latin typeface="Arial" panose="020B0604020202020204" pitchFamily="34" charset="0"/>
                <a:cs typeface="Arial" panose="020B0604020202020204" pitchFamily="34" charset="0"/>
              </a:rPr>
              <a:t> 4</a:t>
            </a:r>
          </a:p>
        </p:txBody>
      </p:sp>
      <p:sp>
        <p:nvSpPr>
          <p:cNvPr id="18" name="Hộp Văn bản 17">
            <a:extLst>
              <a:ext uri="{FF2B5EF4-FFF2-40B4-BE49-F238E27FC236}">
                <a16:creationId xmlns:a16="http://schemas.microsoft.com/office/drawing/2014/main" id="{E1E01E5F-99BE-7C9C-71F4-C5E1A8AA3673}"/>
              </a:ext>
            </a:extLst>
          </p:cNvPr>
          <p:cNvSpPr txBox="1"/>
          <p:nvPr/>
        </p:nvSpPr>
        <p:spPr>
          <a:xfrm>
            <a:off x="4185344" y="1778793"/>
            <a:ext cx="77331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2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Hộp Văn bản 18">
                <a:extLst>
                  <a:ext uri="{FF2B5EF4-FFF2-40B4-BE49-F238E27FC236}">
                    <a16:creationId xmlns:a16="http://schemas.microsoft.com/office/drawing/2014/main" id="{10510A8F-1FFF-35DA-534C-DD5EA727B9F2}"/>
                  </a:ext>
                </a:extLst>
              </p:cNvPr>
              <p:cNvSpPr txBox="1"/>
              <p:nvPr/>
            </p:nvSpPr>
            <p:spPr>
              <a:xfrm>
                <a:off x="3543301" y="97409"/>
                <a:ext cx="3557587" cy="15234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000" dirty="0"/>
                  <a:t>Cho </a:t>
                </a:r>
                <a:r>
                  <a:rPr lang="en-US" sz="2000" dirty="0" err="1"/>
                  <a:t>hình</a:t>
                </a:r>
                <a:r>
                  <a:rPr lang="en-US" sz="2000" dirty="0"/>
                  <a:t> </a:t>
                </a:r>
                <a:r>
                  <a:rPr lang="en-US" sz="2000" dirty="0" err="1"/>
                  <a:t>bình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hành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𝐴𝐵𝐶𝐷</m:t>
                    </m:r>
                  </m:oMath>
                </a14:m>
                <a:endParaRPr lang="en-US" sz="2000" dirty="0"/>
              </a:p>
              <a:p>
                <a:pPr>
                  <a:lnSpc>
                    <a:spcPct val="150000"/>
                  </a:lnSpc>
                </a:pPr>
                <a:r>
                  <a:rPr lang="en-US" sz="2000" dirty="0"/>
                  <a:t>a) </a:t>
                </a:r>
                <a:r>
                  <a:rPr lang="en-US" sz="2000" dirty="0" err="1"/>
                  <a:t>Vectơ</a:t>
                </a:r>
                <a:r>
                  <a:rPr lang="en-US" sz="2000" dirty="0"/>
                  <a:t> </a:t>
                </a:r>
                <a:r>
                  <a:rPr lang="en-US" sz="2000" dirty="0" err="1"/>
                  <a:t>nào</a:t>
                </a:r>
                <a:r>
                  <a:rPr lang="en-US" sz="2000" dirty="0"/>
                  <a:t> </a:t>
                </a:r>
                <a:r>
                  <a:rPr lang="en-US" sz="2000" dirty="0" err="1"/>
                  <a:t>bằng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vectơ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</m:oMath>
                </a14:m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</a:rPr>
                  <a:t> </a:t>
                </a:r>
                <a:endParaRPr lang="en-US" sz="2000" dirty="0"/>
              </a:p>
              <a:p>
                <a:pPr>
                  <a:lnSpc>
                    <a:spcPct val="150000"/>
                  </a:lnSpc>
                </a:pPr>
                <a:r>
                  <a:rPr lang="en-US" sz="2000" dirty="0"/>
                  <a:t>b) </a:t>
                </a:r>
                <a:r>
                  <a:rPr lang="en-US" sz="2000" dirty="0" err="1"/>
                  <a:t>Vectơ</a:t>
                </a:r>
                <a:r>
                  <a:rPr lang="en-US" sz="2000" dirty="0"/>
                  <a:t> </a:t>
                </a:r>
                <a:r>
                  <a:rPr lang="en-US" sz="2000" dirty="0" err="1"/>
                  <a:t>nào</a:t>
                </a:r>
                <a:r>
                  <a:rPr lang="en-US" sz="2000" dirty="0"/>
                  <a:t> </a:t>
                </a:r>
                <a:r>
                  <a:rPr lang="en-US" sz="2000" dirty="0" err="1"/>
                  <a:t>bằng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vectơ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</m:t>
                        </m:r>
                        <m:r>
                          <a:rPr lang="en-US" sz="20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𝐷</m:t>
                        </m:r>
                      </m:e>
                    </m:acc>
                  </m:oMath>
                </a14:m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</a:rPr>
                  <a:t> </a:t>
                </a:r>
                <a:endParaRPr lang="en-US" sz="2000" dirty="0"/>
              </a:p>
            </p:txBody>
          </p:sp>
        </mc:Choice>
        <mc:Fallback xmlns="">
          <p:sp>
            <p:nvSpPr>
              <p:cNvPr id="19" name="Hộp Văn bản 18">
                <a:extLst>
                  <a:ext uri="{FF2B5EF4-FFF2-40B4-BE49-F238E27FC236}">
                    <a16:creationId xmlns:a16="http://schemas.microsoft.com/office/drawing/2014/main" id="{10510A8F-1FFF-35DA-534C-DD5EA727B9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43301" y="97409"/>
                <a:ext cx="3557587" cy="1523430"/>
              </a:xfrm>
              <a:prstGeom prst="rect">
                <a:avLst/>
              </a:prstGeom>
              <a:blipFill>
                <a:blip r:embed="rId3"/>
                <a:stretch>
                  <a:fillRect l="-1712" b="-64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" name="Hình ảnh 19">
            <a:extLst>
              <a:ext uri="{FF2B5EF4-FFF2-40B4-BE49-F238E27FC236}">
                <a16:creationId xmlns:a16="http://schemas.microsoft.com/office/drawing/2014/main" id="{53578094-BDB8-0C1F-D95E-51E70EED6F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88834" y="2114786"/>
            <a:ext cx="2590834" cy="234473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1" name="Hộp Văn bản 20">
                <a:extLst>
                  <a:ext uri="{FF2B5EF4-FFF2-40B4-BE49-F238E27FC236}">
                    <a16:creationId xmlns:a16="http://schemas.microsoft.com/office/drawing/2014/main" id="{E4EBBB33-F5D7-A0D5-3742-2AEDEF4C81DD}"/>
                  </a:ext>
                </a:extLst>
              </p:cNvPr>
              <p:cNvSpPr txBox="1"/>
              <p:nvPr/>
            </p:nvSpPr>
            <p:spPr>
              <a:xfrm>
                <a:off x="683190" y="2303938"/>
                <a:ext cx="5288197" cy="10617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000" dirty="0"/>
                  <a:t>a) </a:t>
                </a:r>
                <a:r>
                  <a:rPr lang="en-US" sz="2000" dirty="0" err="1"/>
                  <a:t>Vì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</m:oMath>
                </a14:m>
                <a:r>
                  <a:rPr lang="en-US" sz="2000" dirty="0"/>
                  <a:t>,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𝐶𝐷</m:t>
                        </m:r>
                      </m:e>
                    </m:acc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cùng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hướng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và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𝐴𝐵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𝐶𝐷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000" dirty="0"/>
                  <a:t>nên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en-US" sz="2000" b="0" i="0" smtClean="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𝐶𝐷</m:t>
                        </m:r>
                      </m:e>
                    </m:acc>
                  </m:oMath>
                </a14:m>
                <a:endParaRPr lang="en-US" sz="2000" dirty="0"/>
              </a:p>
            </p:txBody>
          </p:sp>
        </mc:Choice>
        <mc:Fallback xmlns="">
          <p:sp>
            <p:nvSpPr>
              <p:cNvPr id="21" name="Hộp Văn bản 20">
                <a:extLst>
                  <a:ext uri="{FF2B5EF4-FFF2-40B4-BE49-F238E27FC236}">
                    <a16:creationId xmlns:a16="http://schemas.microsoft.com/office/drawing/2014/main" id="{E4EBBB33-F5D7-A0D5-3742-2AEDEF4C81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190" y="2303938"/>
                <a:ext cx="5288197" cy="1061766"/>
              </a:xfrm>
              <a:prstGeom prst="rect">
                <a:avLst/>
              </a:prstGeom>
              <a:blipFill>
                <a:blip r:embed="rId5"/>
                <a:stretch>
                  <a:fillRect l="-1152" b="-977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Hộp Văn bản 21">
                <a:extLst>
                  <a:ext uri="{FF2B5EF4-FFF2-40B4-BE49-F238E27FC236}">
                    <a16:creationId xmlns:a16="http://schemas.microsoft.com/office/drawing/2014/main" id="{DD335E95-1363-4FC1-136F-D69CCA15AE28}"/>
                  </a:ext>
                </a:extLst>
              </p:cNvPr>
              <p:cNvSpPr txBox="1"/>
              <p:nvPr/>
            </p:nvSpPr>
            <p:spPr>
              <a:xfrm>
                <a:off x="683190" y="3442054"/>
                <a:ext cx="5288197" cy="10617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000" dirty="0"/>
                  <a:t>b) </a:t>
                </a:r>
                <a:r>
                  <a:rPr lang="en-US" sz="2000" dirty="0" err="1"/>
                  <a:t>Vì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</m:t>
                        </m:r>
                        <m:r>
                          <a:rPr lang="en-US" sz="20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𝐷</m:t>
                        </m:r>
                      </m:e>
                    </m:acc>
                  </m:oMath>
                </a14:m>
                <a:r>
                  <a:rPr lang="en-US" sz="2000" dirty="0"/>
                  <a:t>,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𝐵𝐶</m:t>
                        </m:r>
                      </m:e>
                    </m:acc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cùng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hướng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và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𝐷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000" dirty="0"/>
                  <a:t>nên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𝐷</m:t>
                        </m:r>
                      </m:e>
                    </m:acc>
                    <m:r>
                      <a:rPr lang="en-US" sz="2000" b="0" i="0" smtClean="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𝐵𝐶</m:t>
                        </m:r>
                      </m:e>
                    </m:acc>
                  </m:oMath>
                </a14:m>
                <a:endParaRPr lang="en-US" sz="2000" dirty="0"/>
              </a:p>
            </p:txBody>
          </p:sp>
        </mc:Choice>
        <mc:Fallback xmlns="">
          <p:sp>
            <p:nvSpPr>
              <p:cNvPr id="22" name="Hộp Văn bản 21">
                <a:extLst>
                  <a:ext uri="{FF2B5EF4-FFF2-40B4-BE49-F238E27FC236}">
                    <a16:creationId xmlns:a16="http://schemas.microsoft.com/office/drawing/2014/main" id="{DD335E95-1363-4FC1-136F-D69CCA15AE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190" y="3442054"/>
                <a:ext cx="5288197" cy="1061766"/>
              </a:xfrm>
              <a:prstGeom prst="rect">
                <a:avLst/>
              </a:prstGeom>
              <a:blipFill>
                <a:blip r:embed="rId6"/>
                <a:stretch>
                  <a:fillRect l="-1152" b="-977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óng 3">
            <a:extLst>
              <a:ext uri="{FF2B5EF4-FFF2-40B4-BE49-F238E27FC236}">
                <a16:creationId xmlns:a16="http://schemas.microsoft.com/office/drawing/2014/main" id="{85AC1921-03EB-16BB-0C3B-1B04A7FEB13A}"/>
              </a:ext>
            </a:extLst>
          </p:cNvPr>
          <p:cNvSpPr/>
          <p:nvPr/>
        </p:nvSpPr>
        <p:spPr>
          <a:xfrm>
            <a:off x="457200" y="385763"/>
            <a:ext cx="1858297" cy="1010265"/>
          </a:xfrm>
          <a:prstGeom prst="wav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 err="1"/>
              <a:t>Luyện</a:t>
            </a:r>
            <a:r>
              <a:rPr lang="en-US" sz="2200" b="1" dirty="0"/>
              <a:t> </a:t>
            </a:r>
            <a:r>
              <a:rPr lang="en-US" sz="2200" b="1" dirty="0" err="1"/>
              <a:t>tập</a:t>
            </a:r>
            <a:r>
              <a:rPr lang="en-US" sz="2200" b="1" dirty="0"/>
              <a:t> 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Hộp Văn bản 4">
                <a:extLst>
                  <a:ext uri="{FF2B5EF4-FFF2-40B4-BE49-F238E27FC236}">
                    <a16:creationId xmlns:a16="http://schemas.microsoft.com/office/drawing/2014/main" id="{4F9C6E4A-A4CC-F175-AAA5-CED968E7178F}"/>
                  </a:ext>
                </a:extLst>
              </p:cNvPr>
              <p:cNvSpPr txBox="1"/>
              <p:nvPr/>
            </p:nvSpPr>
            <p:spPr>
              <a:xfrm>
                <a:off x="2539602" y="460210"/>
                <a:ext cx="5865019" cy="10177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000" dirty="0"/>
                  <a:t>Cho tam </a:t>
                </a:r>
                <a:r>
                  <a:rPr lang="en-US" sz="2000" dirty="0" err="1"/>
                  <a:t>giác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𝐴𝐵𝐶</m:t>
                    </m:r>
                  </m:oMath>
                </a14:m>
                <a:r>
                  <a:rPr lang="en-US" sz="2000" dirty="0"/>
                  <a:t>. </a:t>
                </a:r>
                <a:r>
                  <a:rPr lang="en-US" sz="2000" dirty="0" err="1"/>
                  <a:t>Vẽ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điểm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𝐷</m:t>
                    </m:r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thoả</a:t>
                </a:r>
                <a:r>
                  <a:rPr lang="en-US" sz="2000" dirty="0"/>
                  <a:t> </a:t>
                </a:r>
                <a:r>
                  <a:rPr lang="en-US" sz="2000" dirty="0" err="1"/>
                  <a:t>mãn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𝐷</m:t>
                        </m:r>
                      </m:e>
                    </m:acc>
                    <m:r>
                      <a:rPr lang="en-US" sz="2000" b="0" i="0" smtClean="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𝐵𝐶</m:t>
                        </m:r>
                      </m:e>
                    </m:acc>
                  </m:oMath>
                </a14:m>
                <a:r>
                  <a:rPr lang="en-US" sz="2000" dirty="0"/>
                  <a:t>. </a:t>
                </a:r>
                <a:r>
                  <a:rPr lang="en-US" sz="2000" dirty="0" err="1"/>
                  <a:t>Tứ</a:t>
                </a:r>
                <a:r>
                  <a:rPr lang="en-US" sz="2000" dirty="0"/>
                  <a:t> </a:t>
                </a:r>
                <a:r>
                  <a:rPr lang="en-US" sz="2000" dirty="0" err="1"/>
                  <a:t>giác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𝐴𝐵𝐶𝐷</m:t>
                    </m:r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là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hình</a:t>
                </a:r>
                <a:r>
                  <a:rPr lang="en-US" sz="2000" dirty="0"/>
                  <a:t> </a:t>
                </a:r>
                <a:r>
                  <a:rPr lang="en-US" sz="2000" dirty="0" err="1"/>
                  <a:t>gì</a:t>
                </a:r>
                <a:r>
                  <a:rPr lang="en-US" sz="2000" dirty="0"/>
                  <a:t>? </a:t>
                </a:r>
              </a:p>
            </p:txBody>
          </p:sp>
        </mc:Choice>
        <mc:Fallback xmlns="">
          <p:sp>
            <p:nvSpPr>
              <p:cNvPr id="5" name="Hộp Văn bản 4">
                <a:extLst>
                  <a:ext uri="{FF2B5EF4-FFF2-40B4-BE49-F238E27FC236}">
                    <a16:creationId xmlns:a16="http://schemas.microsoft.com/office/drawing/2014/main" id="{4F9C6E4A-A4CC-F175-AAA5-CED968E7178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39602" y="460210"/>
                <a:ext cx="5865019" cy="1017715"/>
              </a:xfrm>
              <a:prstGeom prst="rect">
                <a:avLst/>
              </a:prstGeom>
              <a:blipFill>
                <a:blip r:embed="rId3"/>
                <a:stretch>
                  <a:fillRect l="-1143" r="-1663" b="-1018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Hộp Văn bản 6">
            <a:extLst>
              <a:ext uri="{FF2B5EF4-FFF2-40B4-BE49-F238E27FC236}">
                <a16:creationId xmlns:a16="http://schemas.microsoft.com/office/drawing/2014/main" id="{30651EA1-E411-8963-1392-B5B5081954A6}"/>
              </a:ext>
            </a:extLst>
          </p:cNvPr>
          <p:cNvSpPr txBox="1"/>
          <p:nvPr/>
        </p:nvSpPr>
        <p:spPr>
          <a:xfrm>
            <a:off x="4185344" y="1630360"/>
            <a:ext cx="77331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2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8A06A24-3BB3-0E68-3DF5-906A1591CA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85464" y="2195466"/>
            <a:ext cx="3449236" cy="2234257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" name="Hộp Văn bản 10">
                <a:extLst>
                  <a:ext uri="{FF2B5EF4-FFF2-40B4-BE49-F238E27FC236}">
                    <a16:creationId xmlns:a16="http://schemas.microsoft.com/office/drawing/2014/main" id="{CB03891F-1A0A-A662-5183-F6C859696BDD}"/>
                  </a:ext>
                </a:extLst>
              </p:cNvPr>
              <p:cNvSpPr txBox="1"/>
              <p:nvPr/>
            </p:nvSpPr>
            <p:spPr>
              <a:xfrm>
                <a:off x="763457" y="2401683"/>
                <a:ext cx="4622007" cy="165891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Ta có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hai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vectơ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𝐴𝐷</m:t>
                        </m:r>
                      </m:e>
                    </m:acc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=</m:t>
                    </m:r>
                    <m:acc>
                      <m:accPr>
                        <m:chr m:val="⃗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𝐵𝐶</m:t>
                        </m:r>
                      </m:e>
                    </m:acc>
                  </m:oMath>
                </a14:m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nên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𝐴𝐷</m:t>
                    </m:r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//</m:t>
                    </m:r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𝐵𝐶</m:t>
                    </m:r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và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𝐴𝐷</m:t>
                    </m:r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𝐵𝐶</m:t>
                    </m:r>
                  </m:oMath>
                </a14:m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Suy ra tứ giác </a:t>
                </a:r>
                <a14:m>
                  <m:oMath xmlns:m="http://schemas.openxmlformats.org/officeDocument/2006/math">
                    <m:r>
                      <a:rPr lang="nl-NL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𝐴𝐵𝐶𝐷</m:t>
                    </m:r>
                  </m:oMath>
                </a14:m>
                <a:r>
                  <a:rPr lang="nl-NL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là hình bình hành.</a:t>
                </a:r>
                <a:endParaRPr lang="en-US" sz="20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1" name="Hộp Văn bản 10">
                <a:extLst>
                  <a:ext uri="{FF2B5EF4-FFF2-40B4-BE49-F238E27FC236}">
                    <a16:creationId xmlns:a16="http://schemas.microsoft.com/office/drawing/2014/main" id="{CB03891F-1A0A-A662-5183-F6C859696B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3457" y="2401683"/>
                <a:ext cx="4622007" cy="1658916"/>
              </a:xfrm>
              <a:prstGeom prst="rect">
                <a:avLst/>
              </a:prstGeom>
              <a:blipFill>
                <a:blip r:embed="rId5"/>
                <a:stretch>
                  <a:fillRect l="-1319" r="-2507" b="-58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ộp Văn bản 2">
            <a:extLst>
              <a:ext uri="{FF2B5EF4-FFF2-40B4-BE49-F238E27FC236}">
                <a16:creationId xmlns:a16="http://schemas.microsoft.com/office/drawing/2014/main" id="{7FFC8CC8-67B5-BC64-D460-9ADC53FB4455}"/>
              </a:ext>
            </a:extLst>
          </p:cNvPr>
          <p:cNvSpPr txBox="1"/>
          <p:nvPr/>
        </p:nvSpPr>
        <p:spPr>
          <a:xfrm>
            <a:off x="1063080" y="246802"/>
            <a:ext cx="273025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/>
              <a:t>IV. VECTƠ-KHÔNG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Hộp Văn bản 13">
                <a:extLst>
                  <a:ext uri="{FF2B5EF4-FFF2-40B4-BE49-F238E27FC236}">
                    <a16:creationId xmlns:a16="http://schemas.microsoft.com/office/drawing/2014/main" id="{B486E2ED-4AD5-1200-BE6C-86A70DE1298D}"/>
                  </a:ext>
                </a:extLst>
              </p:cNvPr>
              <p:cNvSpPr txBox="1"/>
              <p:nvPr/>
            </p:nvSpPr>
            <p:spPr>
              <a:xfrm>
                <a:off x="1055935" y="799949"/>
                <a:ext cx="6763136" cy="10027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2000" b="1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Kết luận: </a:t>
                </a:r>
                <a:r>
                  <a:rPr lang="nl-NL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Vectơ-không là vectơ có điểm đầu và điểm cuối trùng nhau, kí hiêu là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0</m:t>
                        </m:r>
                      </m:e>
                    </m:acc>
                  </m:oMath>
                </a14:m>
                <a:r>
                  <a:rPr lang="nl-NL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  <a:endParaRPr lang="en-US" sz="20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4" name="Hộp Văn bản 13">
                <a:extLst>
                  <a:ext uri="{FF2B5EF4-FFF2-40B4-BE49-F238E27FC236}">
                    <a16:creationId xmlns:a16="http://schemas.microsoft.com/office/drawing/2014/main" id="{B486E2ED-4AD5-1200-BE6C-86A70DE129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5935" y="799949"/>
                <a:ext cx="6763136" cy="1002710"/>
              </a:xfrm>
              <a:prstGeom prst="rect">
                <a:avLst/>
              </a:prstGeom>
              <a:blipFill>
                <a:blip r:embed="rId4"/>
                <a:stretch>
                  <a:fillRect l="-901" r="-1171" b="-96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Hộp Văn bản 16">
            <a:extLst>
              <a:ext uri="{FF2B5EF4-FFF2-40B4-BE49-F238E27FC236}">
                <a16:creationId xmlns:a16="http://schemas.microsoft.com/office/drawing/2014/main" id="{E1E938CA-AEE4-C14E-6268-D8A677DCA0C7}"/>
              </a:ext>
            </a:extLst>
          </p:cNvPr>
          <p:cNvSpPr txBox="1"/>
          <p:nvPr/>
        </p:nvSpPr>
        <p:spPr>
          <a:xfrm>
            <a:off x="959257" y="1816771"/>
            <a:ext cx="4968478" cy="496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nl-NL" sz="2000" dirty="0">
                <a:effectLst/>
                <a:latin typeface="+mj-lt"/>
                <a:ea typeface="Yu Mincho" panose="02020400000000000000" pitchFamily="18" charset="-128"/>
                <a:cs typeface="Times New Roman" panose="02020603050405020304" pitchFamily="18" charset="0"/>
              </a:rPr>
              <a:t>+ Quy ước vectơ-không có độ dài bằng 0.</a:t>
            </a:r>
            <a:endParaRPr lang="en-US" sz="20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0" name="Hộp Văn bản 19">
            <a:extLst>
              <a:ext uri="{FF2B5EF4-FFF2-40B4-BE49-F238E27FC236}">
                <a16:creationId xmlns:a16="http://schemas.microsoft.com/office/drawing/2014/main" id="{63E541D8-ECC0-4DFC-63A1-106A6521EC79}"/>
              </a:ext>
            </a:extLst>
          </p:cNvPr>
          <p:cNvSpPr txBox="1"/>
          <p:nvPr/>
        </p:nvSpPr>
        <p:spPr>
          <a:xfrm>
            <a:off x="959257" y="2327879"/>
            <a:ext cx="7398931" cy="496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nl-NL" sz="2000" dirty="0">
                <a:effectLst/>
                <a:latin typeface="+mj-lt"/>
                <a:ea typeface="Yu Mincho" panose="02020400000000000000" pitchFamily="18" charset="-128"/>
                <a:cs typeface="Times New Roman" panose="02020603050405020304" pitchFamily="18" charset="0"/>
              </a:rPr>
              <a:t>+ Vectơ-không luôn cùng phương, cùng hướng với mọi vectơ.</a:t>
            </a:r>
            <a:endParaRPr lang="en-US" sz="20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8">
                <a:extLst>
                  <a:ext uri="{FF2B5EF4-FFF2-40B4-BE49-F238E27FC236}">
                    <a16:creationId xmlns:a16="http://schemas.microsoft.com/office/drawing/2014/main" id="{9E4B35D4-998C-90FC-BAFA-E3C5B1F1B4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9257" y="2751255"/>
                <a:ext cx="7091749" cy="105753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lvl="0" algn="just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</a:pPr>
                <a:r>
                  <a:rPr kumimoji="0" lang="nl-NL" altLang="en-US" sz="2000" b="0" i="0" u="none" strike="noStrike" cap="none" normalizeH="0" baseline="0" dirty="0">
                    <a:ln>
                      <a:noFill/>
                    </a:ln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+ Mọi vectơ-không đều bằng nhau </a:t>
                </a:r>
                <a14:m>
                  <m:oMath xmlns:m="http://schemas.openxmlformats.org/officeDocument/2006/math">
                    <m:r>
                      <a:rPr kumimoji="0" lang="en-US" altLang="en-US" sz="2000" b="0" i="1" u="none" strike="noStrike" cap="none" normalizeH="0" baseline="0" smtClean="0">
                        <a:ln>
                          <a:noFill/>
                        </a:ln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0=</m:t>
                    </m:r>
                    <m:acc>
                      <m:accPr>
                        <m:chr m:val="⃗"/>
                        <m:ctrlPr>
                          <a:rPr kumimoji="0" lang="en-US" altLang="en-US" sz="2000" b="0" i="1" u="none" strike="noStrike" cap="none" normalizeH="0" baseline="0" smtClean="0">
                            <a:ln>
                              <a:noFill/>
                            </a:ln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kumimoji="0" lang="en-US" altLang="en-US" sz="2000" b="0" i="1" u="none" strike="noStrike" cap="none" normalizeH="0" baseline="0" smtClean="0">
                            <a:ln>
                              <a:noFill/>
                            </a:ln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𝐴𝐴</m:t>
                        </m:r>
                      </m:e>
                    </m:acc>
                    <m:r>
                      <a:rPr kumimoji="0" lang="en-US" altLang="en-US" sz="2000" b="0" i="1" u="none" strike="noStrike" cap="none" normalizeH="0" baseline="0" smtClean="0">
                        <a:ln>
                          <a:noFill/>
                        </a:ln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altLang="en-US" sz="2000" i="1"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altLang="en-US" sz="2000" b="0" i="1" smtClean="0"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𝐵𝐵</m:t>
                        </m:r>
                      </m:e>
                    </m:acc>
                    <m:r>
                      <a:rPr lang="en-US" altLang="en-US" sz="2000" b="0" i="1" smtClean="0"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altLang="en-US" sz="2000" i="1"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altLang="en-US" sz="2000" b="0" i="1" smtClean="0"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𝐶𝐶</m:t>
                        </m:r>
                      </m:e>
                    </m:acc>
                    <m:r>
                      <a:rPr lang="en-US" altLang="en-US" sz="2000" b="0" i="1" smtClean="0"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=…</m:t>
                    </m:r>
                  </m:oMath>
                </a14:m>
                <a:r>
                  <a:rPr kumimoji="0" lang="nl-NL" altLang="en-US" sz="2000" b="0" i="0" u="none" strike="noStrike" cap="none" normalizeH="0" baseline="0" dirty="0">
                    <a:ln>
                      <a:noFill/>
                    </a:ln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với mọi điểm </a:t>
                </a:r>
                <a14:m>
                  <m:oMath xmlns:m="http://schemas.openxmlformats.org/officeDocument/2006/math">
                    <m:r>
                      <a:rPr kumimoji="0" lang="nl-NL" altLang="en-US" sz="2000" b="0" i="1" u="none" strike="noStrike" cap="none" normalizeH="0" baseline="0" dirty="0" smtClean="0">
                        <a:ln>
                          <a:noFill/>
                        </a:ln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𝐴</m:t>
                    </m:r>
                    <m:r>
                      <a:rPr kumimoji="0" lang="nl-NL" altLang="en-US" sz="2000" b="0" i="1" u="none" strike="noStrike" cap="none" normalizeH="0" baseline="0" dirty="0" smtClean="0">
                        <a:ln>
                          <a:noFill/>
                        </a:ln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, </m:t>
                    </m:r>
                    <m:r>
                      <a:rPr kumimoji="0" lang="nl-NL" altLang="en-US" sz="2000" b="0" i="1" u="none" strike="noStrike" cap="none" normalizeH="0" baseline="0" dirty="0" smtClean="0">
                        <a:ln>
                          <a:noFill/>
                        </a:ln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𝐵</m:t>
                    </m:r>
                    <m:r>
                      <a:rPr kumimoji="0" lang="nl-NL" altLang="en-US" sz="2000" b="0" i="1" u="none" strike="noStrike" cap="none" normalizeH="0" baseline="0" dirty="0" smtClean="0">
                        <a:ln>
                          <a:noFill/>
                        </a:ln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, </m:t>
                    </m:r>
                    <m:r>
                      <a:rPr kumimoji="0" lang="nl-NL" altLang="en-US" sz="2000" b="0" i="1" u="none" strike="noStrike" cap="none" normalizeH="0" baseline="0" dirty="0" smtClean="0">
                        <a:ln>
                          <a:noFill/>
                        </a:ln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𝐶</m:t>
                    </m:r>
                    <m:r>
                      <a:rPr kumimoji="0" lang="nl-NL" altLang="en-US" sz="2000" b="0" i="1" u="none" strike="noStrike" cap="none" normalizeH="0" baseline="0" dirty="0" smtClean="0">
                        <a:ln>
                          <a:noFill/>
                        </a:ln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,…</m:t>
                    </m:r>
                  </m:oMath>
                </a14:m>
                <a:endParaRPr kumimoji="0" lang="nl-NL" altLang="en-US" sz="2000" b="0" i="0" u="none" strike="noStrike" cap="none" normalizeH="0" baseline="0" dirty="0">
                  <a:ln>
                    <a:noFill/>
                  </a:ln>
                  <a:effectLst/>
                  <a:latin typeface="+mj-lt"/>
                </a:endParaRPr>
              </a:p>
            </p:txBody>
          </p:sp>
        </mc:Choice>
        <mc:Fallback xmlns="">
          <p:sp>
            <p:nvSpPr>
              <p:cNvPr id="22" name="Rectangle 8">
                <a:extLst>
                  <a:ext uri="{FF2B5EF4-FFF2-40B4-BE49-F238E27FC236}">
                    <a16:creationId xmlns:a16="http://schemas.microsoft.com/office/drawing/2014/main" id="{9E4B35D4-998C-90FC-BAFA-E3C5B1F1B42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59257" y="2751255"/>
                <a:ext cx="7091749" cy="1057534"/>
              </a:xfrm>
              <a:prstGeom prst="rect">
                <a:avLst/>
              </a:prstGeom>
              <a:blipFill>
                <a:blip r:embed="rId5"/>
                <a:stretch>
                  <a:fillRect l="-859" b="-8046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3" name="Đối tượng 22">
            <a:extLst>
              <a:ext uri="{FF2B5EF4-FFF2-40B4-BE49-F238E27FC236}">
                <a16:creationId xmlns:a16="http://schemas.microsoft.com/office/drawing/2014/main" id="{542B1FE5-6E16-F920-5998-909AC0C67F3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3313776"/>
              </p:ext>
            </p:extLst>
          </p:nvPr>
        </p:nvGraphicFramePr>
        <p:xfrm>
          <a:off x="464344" y="3929063"/>
          <a:ext cx="130175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Equation" r:id="rId6" imgW="126890" imgH="190335" progId="Equation.DSMT4">
                  <p:embed/>
                </p:oleObj>
              </mc:Choice>
              <mc:Fallback>
                <p:oleObj name="Equation" r:id="rId6" imgW="126890" imgH="190335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344" y="3929063"/>
                        <a:ext cx="130175" cy="190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9">
            <a:extLst>
              <a:ext uri="{FF2B5EF4-FFF2-40B4-BE49-F238E27FC236}">
                <a16:creationId xmlns:a16="http://schemas.microsoft.com/office/drawing/2014/main" id="{087E4751-ADEE-0B6B-18E7-6A191B9D1C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344" y="41195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Hộp Văn bản 26">
                <a:extLst>
                  <a:ext uri="{FF2B5EF4-FFF2-40B4-BE49-F238E27FC236}">
                    <a16:creationId xmlns:a16="http://schemas.microsoft.com/office/drawing/2014/main" id="{90432BB7-3081-1F8F-F446-FCDA2CC7694F}"/>
                  </a:ext>
                </a:extLst>
              </p:cNvPr>
              <p:cNvSpPr txBox="1"/>
              <p:nvPr/>
            </p:nvSpPr>
            <p:spPr>
              <a:xfrm>
                <a:off x="959257" y="3914637"/>
                <a:ext cx="6834574" cy="54104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2000" b="1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Nhận xét:</a:t>
                </a:r>
                <a:r>
                  <a:rPr lang="nl-NL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Hai điểm </a:t>
                </a:r>
                <a14:m>
                  <m:oMath xmlns:m="http://schemas.openxmlformats.org/officeDocument/2006/math">
                    <m:r>
                      <a:rPr lang="nl-NL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nl-NL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, </m:t>
                    </m:r>
                    <m:r>
                      <a:rPr lang="nl-NL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nl-NL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nl-NL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trùng nhau khi và chỉ khi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nl-NL" sz="2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nl-NL" sz="20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  <m:acc>
                      <m:accPr>
                        <m:chr m:val="⃗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0</m:t>
                        </m:r>
                      </m:e>
                    </m:acc>
                  </m:oMath>
                </a14:m>
                <a:r>
                  <a:rPr lang="nl-NL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  <a:endParaRPr lang="en-US" sz="20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7" name="Hộp Văn bản 26">
                <a:extLst>
                  <a:ext uri="{FF2B5EF4-FFF2-40B4-BE49-F238E27FC236}">
                    <a16:creationId xmlns:a16="http://schemas.microsoft.com/office/drawing/2014/main" id="{90432BB7-3081-1F8F-F446-FCDA2CC769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9257" y="3914637"/>
                <a:ext cx="6834574" cy="541046"/>
              </a:xfrm>
              <a:prstGeom prst="rect">
                <a:avLst/>
              </a:prstGeom>
              <a:blipFill>
                <a:blip r:embed="rId8"/>
                <a:stretch>
                  <a:fillRect l="-891" b="-1910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7" grpId="0"/>
      <p:bldP spid="20" grpId="0"/>
      <p:bldP spid="22" grpId="0"/>
      <p:bldP spid="2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Hộp Văn bản 6">
            <a:extLst>
              <a:ext uri="{FF2B5EF4-FFF2-40B4-BE49-F238E27FC236}">
                <a16:creationId xmlns:a16="http://schemas.microsoft.com/office/drawing/2014/main" id="{1E1E6280-FC1C-2670-AF19-5BD850713CA5}"/>
              </a:ext>
            </a:extLst>
          </p:cNvPr>
          <p:cNvSpPr txBox="1"/>
          <p:nvPr/>
        </p:nvSpPr>
        <p:spPr>
          <a:xfrm>
            <a:off x="1174730" y="66431"/>
            <a:ext cx="7210734" cy="10452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200" b="1" dirty="0"/>
              <a:t>V. BIỂU THỊ MỘT SỐ ĐẠI LƯỢNG CÓ HƯỚNG BẰNG VECTƠ</a:t>
            </a:r>
          </a:p>
        </p:txBody>
      </p:sp>
      <p:pic>
        <p:nvPicPr>
          <p:cNvPr id="8" name="Hình ảnh 7">
            <a:extLst>
              <a:ext uri="{FF2B5EF4-FFF2-40B4-BE49-F238E27FC236}">
                <a16:creationId xmlns:a16="http://schemas.microsoft.com/office/drawing/2014/main" id="{32405FDA-43E8-AB42-D98C-6EC2007A79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9873" y="3293268"/>
            <a:ext cx="3104254" cy="146208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87A2AD8F-E3F0-F96E-A3EA-52982E8B1582}"/>
                  </a:ext>
                </a:extLst>
              </p:cNvPr>
              <p:cNvSpPr txBox="1"/>
              <p:nvPr/>
            </p:nvSpPr>
            <p:spPr>
              <a:xfrm>
                <a:off x="1186976" y="1259257"/>
                <a:ext cx="6770048" cy="16230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2000" b="1" dirty="0"/>
                  <a:t>Ví </a:t>
                </a:r>
                <a:r>
                  <a:rPr lang="en-US" sz="2000" b="1" dirty="0" err="1"/>
                  <a:t>dụ</a:t>
                </a:r>
                <a:r>
                  <a:rPr lang="en-US" sz="2000" b="1" dirty="0"/>
                  <a:t>: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Về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lực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𝐹</m:t>
                        </m:r>
                      </m:e>
                    </m:acc>
                  </m:oMath>
                </a14:m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tác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động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lên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xe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tại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đặt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</m:t>
                    </m:r>
                  </m:oMath>
                </a14:m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,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nằm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ngang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,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hướng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từ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trái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sang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phải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và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cường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độ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là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40 </m:t>
                    </m:r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𝑁</m:t>
                    </m:r>
                  </m:oMath>
                </a14:m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Biểu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thị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𝐹</m:t>
                        </m:r>
                      </m:e>
                    </m:acc>
                  </m:oMath>
                </a14:m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bằng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vectơ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</m:oMath>
                </a14:m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.</a:t>
                </a:r>
                <a:endParaRPr lang="en-US" sz="20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87A2AD8F-E3F0-F96E-A3EA-52982E8B15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6976" y="1259257"/>
                <a:ext cx="6770048" cy="1623073"/>
              </a:xfrm>
              <a:prstGeom prst="rect">
                <a:avLst/>
              </a:prstGeom>
              <a:blipFill>
                <a:blip r:embed="rId4"/>
                <a:stretch>
                  <a:fillRect l="-991" r="-1982" b="-60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Hình Bầu dục 6">
            <a:extLst>
              <a:ext uri="{FF2B5EF4-FFF2-40B4-BE49-F238E27FC236}">
                <a16:creationId xmlns:a16="http://schemas.microsoft.com/office/drawing/2014/main" id="{4FCBA39C-0560-81BF-919F-4756301E95B8}"/>
              </a:ext>
            </a:extLst>
          </p:cNvPr>
          <p:cNvSpPr/>
          <p:nvPr/>
        </p:nvSpPr>
        <p:spPr>
          <a:xfrm>
            <a:off x="321469" y="190670"/>
            <a:ext cx="1577070" cy="613397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200" b="1" dirty="0" err="1">
                <a:latin typeface="Arial" panose="020B0604020202020204" pitchFamily="34" charset="0"/>
                <a:cs typeface="Arial" panose="020B0604020202020204" pitchFamily="34" charset="0"/>
              </a:rPr>
              <a:t>Ví</a:t>
            </a:r>
            <a:r>
              <a:rPr lang="en-US" sz="2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dirty="0" err="1">
                <a:latin typeface="Arial" panose="020B0604020202020204" pitchFamily="34" charset="0"/>
                <a:cs typeface="Arial" panose="020B0604020202020204" pitchFamily="34" charset="0"/>
              </a:rPr>
              <a:t>dụ</a:t>
            </a:r>
            <a:r>
              <a:rPr lang="en-US" sz="2200" b="1" dirty="0">
                <a:latin typeface="Arial" panose="020B0604020202020204" pitchFamily="34" charset="0"/>
                <a:cs typeface="Arial" panose="020B0604020202020204" pitchFamily="34" charset="0"/>
              </a:rPr>
              <a:t> 5</a:t>
            </a:r>
          </a:p>
        </p:txBody>
      </p:sp>
      <p:sp>
        <p:nvSpPr>
          <p:cNvPr id="8" name="Hộp Văn bản 7">
            <a:extLst>
              <a:ext uri="{FF2B5EF4-FFF2-40B4-BE49-F238E27FC236}">
                <a16:creationId xmlns:a16="http://schemas.microsoft.com/office/drawing/2014/main" id="{D0C296A8-A831-0D71-AA17-A45DF8A96BE2}"/>
              </a:ext>
            </a:extLst>
          </p:cNvPr>
          <p:cNvSpPr txBox="1"/>
          <p:nvPr/>
        </p:nvSpPr>
        <p:spPr>
          <a:xfrm>
            <a:off x="981416" y="190670"/>
            <a:ext cx="7415213" cy="2343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dirty="0"/>
              <a:t>	Khi </a:t>
            </a:r>
            <a:r>
              <a:rPr lang="en-US" sz="2000" dirty="0" err="1"/>
              <a:t>treo</a:t>
            </a:r>
            <a:r>
              <a:rPr lang="en-US" sz="2000" dirty="0"/>
              <a:t> </a:t>
            </a:r>
            <a:r>
              <a:rPr lang="en-US" sz="2000" dirty="0" err="1"/>
              <a:t>ba</a:t>
            </a:r>
            <a:r>
              <a:rPr lang="en-US" sz="2000" dirty="0"/>
              <a:t> </a:t>
            </a:r>
            <a:r>
              <a:rPr lang="en-US" sz="2000" dirty="0" err="1"/>
              <a:t>vật</a:t>
            </a:r>
            <a:r>
              <a:rPr lang="en-US" sz="2000" dirty="0"/>
              <a:t> </a:t>
            </a:r>
            <a:r>
              <a:rPr lang="en-US" sz="2000" dirty="0" err="1"/>
              <a:t>lên</a:t>
            </a:r>
            <a:r>
              <a:rPr lang="en-US" sz="2000" dirty="0"/>
              <a:t> </a:t>
            </a:r>
            <a:r>
              <a:rPr lang="en-US" sz="2000" dirty="0" err="1"/>
              <a:t>thanh</a:t>
            </a:r>
            <a:r>
              <a:rPr lang="en-US" sz="2000" dirty="0"/>
              <a:t> </a:t>
            </a:r>
            <a:r>
              <a:rPr lang="en-US" sz="2000" dirty="0" err="1"/>
              <a:t>bằng</a:t>
            </a:r>
            <a:r>
              <a:rPr lang="en-US" sz="2000" dirty="0"/>
              <a:t> </a:t>
            </a:r>
            <a:r>
              <a:rPr lang="en-US" sz="2000" dirty="0" err="1"/>
              <a:t>những</a:t>
            </a:r>
            <a:r>
              <a:rPr lang="en-US" sz="2000" dirty="0"/>
              <a:t> </a:t>
            </a:r>
            <a:r>
              <a:rPr lang="en-US" sz="2000" dirty="0" err="1"/>
              <a:t>đoạn</a:t>
            </a:r>
            <a:r>
              <a:rPr lang="en-US" sz="2000" dirty="0"/>
              <a:t> </a:t>
            </a:r>
            <a:r>
              <a:rPr lang="en-US" sz="2000" dirty="0" err="1"/>
              <a:t>dây</a:t>
            </a:r>
            <a:r>
              <a:rPr lang="en-US" sz="2000" dirty="0"/>
              <a:t> </a:t>
            </a:r>
            <a:r>
              <a:rPr lang="en-US" sz="2000" dirty="0" err="1"/>
              <a:t>mảnh</a:t>
            </a:r>
            <a:r>
              <a:rPr lang="en-US" sz="2000" dirty="0"/>
              <a:t>, </a:t>
            </a:r>
            <a:r>
              <a:rPr lang="en-US" sz="2000" dirty="0" err="1"/>
              <a:t>không</a:t>
            </a:r>
            <a:r>
              <a:rPr lang="en-US" sz="2000" dirty="0"/>
              <a:t> </a:t>
            </a:r>
            <a:r>
              <a:rPr lang="en-US" sz="2000" dirty="0" err="1"/>
              <a:t>dãn</a:t>
            </a:r>
            <a:r>
              <a:rPr lang="en-US" sz="2000" dirty="0"/>
              <a:t>, </a:t>
            </a:r>
            <a:r>
              <a:rPr lang="en-US" sz="2000" dirty="0" err="1"/>
              <a:t>khối</a:t>
            </a:r>
            <a:r>
              <a:rPr lang="en-US" sz="2000" dirty="0"/>
              <a:t> </a:t>
            </a:r>
            <a:r>
              <a:rPr lang="en-US" sz="2000" dirty="0" err="1"/>
              <a:t>lượng</a:t>
            </a:r>
            <a:r>
              <a:rPr lang="en-US" sz="2000" dirty="0"/>
              <a:t> </a:t>
            </a:r>
            <a:r>
              <a:rPr lang="en-US" sz="2000" dirty="0" err="1"/>
              <a:t>không</a:t>
            </a:r>
            <a:r>
              <a:rPr lang="en-US" sz="2000" dirty="0"/>
              <a:t> </a:t>
            </a:r>
            <a:r>
              <a:rPr lang="en-US" sz="2000" dirty="0" err="1"/>
              <a:t>đáng</a:t>
            </a:r>
            <a:r>
              <a:rPr lang="en-US" sz="2000" dirty="0"/>
              <a:t> </a:t>
            </a:r>
            <a:r>
              <a:rPr lang="en-US" sz="2000" dirty="0" err="1"/>
              <a:t>kể</a:t>
            </a:r>
            <a:r>
              <a:rPr lang="en-US" sz="2000" dirty="0"/>
              <a:t>, </a:t>
            </a:r>
            <a:r>
              <a:rPr lang="en-US" sz="2000" dirty="0" err="1"/>
              <a:t>mỗi</a:t>
            </a:r>
            <a:r>
              <a:rPr lang="en-US" sz="2000" dirty="0"/>
              <a:t> </a:t>
            </a:r>
            <a:r>
              <a:rPr lang="en-US" sz="2000" dirty="0" err="1"/>
              <a:t>vật</a:t>
            </a:r>
            <a:r>
              <a:rPr lang="en-US" sz="2000" dirty="0"/>
              <a:t> </a:t>
            </a:r>
            <a:r>
              <a:rPr lang="en-US" sz="2000" dirty="0" err="1"/>
              <a:t>sẽ</a:t>
            </a:r>
            <a:r>
              <a:rPr lang="en-US" sz="2000" dirty="0"/>
              <a:t> </a:t>
            </a:r>
            <a:r>
              <a:rPr lang="en-US" sz="2000" dirty="0" err="1"/>
              <a:t>tác</a:t>
            </a:r>
            <a:r>
              <a:rPr lang="en-US" sz="2000" dirty="0"/>
              <a:t> </a:t>
            </a:r>
            <a:r>
              <a:rPr lang="en-US" sz="2000" dirty="0" err="1"/>
              <a:t>dụng</a:t>
            </a:r>
            <a:r>
              <a:rPr lang="en-US" sz="2000" dirty="0"/>
              <a:t> </a:t>
            </a:r>
            <a:r>
              <a:rPr lang="en-US" sz="2000" dirty="0" err="1"/>
              <a:t>lên</a:t>
            </a:r>
            <a:r>
              <a:rPr lang="en-US" sz="2000" dirty="0"/>
              <a:t> </a:t>
            </a:r>
            <a:r>
              <a:rPr lang="en-US" sz="2000" dirty="0" err="1"/>
              <a:t>thanh</a:t>
            </a:r>
            <a:r>
              <a:rPr lang="en-US" sz="2000" dirty="0"/>
              <a:t> </a:t>
            </a:r>
            <a:r>
              <a:rPr lang="en-US" sz="2000" dirty="0" err="1"/>
              <a:t>treo</a:t>
            </a:r>
            <a:r>
              <a:rPr lang="en-US" sz="2000" dirty="0"/>
              <a:t> </a:t>
            </a:r>
            <a:r>
              <a:rPr lang="en-US" sz="2000" dirty="0" err="1"/>
              <a:t>một</a:t>
            </a:r>
            <a:r>
              <a:rPr lang="en-US" sz="2000" dirty="0"/>
              <a:t> </a:t>
            </a:r>
            <a:r>
              <a:rPr lang="en-US" sz="2000" dirty="0" err="1"/>
              <a:t>lực</a:t>
            </a:r>
            <a:r>
              <a:rPr lang="en-US" sz="2000" dirty="0"/>
              <a:t> (</a:t>
            </a:r>
            <a:r>
              <a:rPr lang="en-US" sz="2000" dirty="0" err="1"/>
              <a:t>bằng</a:t>
            </a:r>
            <a:r>
              <a:rPr lang="en-US" sz="2000" dirty="0"/>
              <a:t> </a:t>
            </a:r>
            <a:r>
              <a:rPr lang="en-US" sz="2000" dirty="0" err="1"/>
              <a:t>trọng</a:t>
            </a:r>
            <a:r>
              <a:rPr lang="en-US" sz="2000" dirty="0"/>
              <a:t> </a:t>
            </a:r>
            <a:r>
              <a:rPr lang="en-US" sz="2000" dirty="0" err="1"/>
              <a:t>lượng</a:t>
            </a:r>
            <a:r>
              <a:rPr lang="en-US" sz="2000" dirty="0"/>
              <a:t> </a:t>
            </a:r>
            <a:r>
              <a:rPr lang="en-US" sz="2000" dirty="0" err="1"/>
              <a:t>của</a:t>
            </a:r>
            <a:r>
              <a:rPr lang="en-US" sz="2000" dirty="0"/>
              <a:t> </a:t>
            </a:r>
            <a:r>
              <a:rPr lang="en-US" sz="2000" dirty="0" err="1"/>
              <a:t>vật</a:t>
            </a:r>
            <a:r>
              <a:rPr lang="en-US" sz="2000" dirty="0"/>
              <a:t>) </a:t>
            </a:r>
            <a:r>
              <a:rPr lang="en-US" sz="2000" dirty="0" err="1"/>
              <a:t>như</a:t>
            </a:r>
            <a:r>
              <a:rPr lang="en-US" sz="2000" dirty="0"/>
              <a:t> ở </a:t>
            </a:r>
            <a:r>
              <a:rPr lang="en-US" sz="2000" i="1" dirty="0" err="1"/>
              <a:t>Hình</a:t>
            </a:r>
            <a:r>
              <a:rPr lang="en-US" sz="2000" i="1" dirty="0"/>
              <a:t> 46.</a:t>
            </a:r>
          </a:p>
          <a:p>
            <a:pPr algn="just">
              <a:lnSpc>
                <a:spcPct val="150000"/>
              </a:lnSpc>
            </a:pPr>
            <a:r>
              <a:rPr lang="en-US" sz="2000" dirty="0" err="1"/>
              <a:t>Nhận</a:t>
            </a:r>
            <a:r>
              <a:rPr lang="en-US" sz="2000" dirty="0"/>
              <a:t> </a:t>
            </a:r>
            <a:r>
              <a:rPr lang="en-US" sz="2000" dirty="0" err="1"/>
              <a:t>xét</a:t>
            </a:r>
            <a:r>
              <a:rPr lang="en-US" sz="2000" dirty="0"/>
              <a:t> </a:t>
            </a:r>
            <a:r>
              <a:rPr lang="en-US" sz="2000" dirty="0" err="1"/>
              <a:t>đặc</a:t>
            </a:r>
            <a:r>
              <a:rPr lang="en-US" sz="2000" dirty="0"/>
              <a:t> </a:t>
            </a:r>
            <a:r>
              <a:rPr lang="en-US" sz="2000" dirty="0" err="1"/>
              <a:t>điểm</a:t>
            </a:r>
            <a:r>
              <a:rPr lang="en-US" sz="2000" dirty="0"/>
              <a:t> </a:t>
            </a:r>
            <a:r>
              <a:rPr lang="en-US" sz="2000" dirty="0" err="1"/>
              <a:t>về</a:t>
            </a:r>
            <a:r>
              <a:rPr lang="en-US" sz="2000" dirty="0"/>
              <a:t> </a:t>
            </a:r>
            <a:r>
              <a:rPr lang="en-US" sz="2000" dirty="0" err="1"/>
              <a:t>phương</a:t>
            </a:r>
            <a:r>
              <a:rPr lang="en-US" sz="2000" dirty="0"/>
              <a:t>, </a:t>
            </a:r>
            <a:r>
              <a:rPr lang="en-US" sz="2000" dirty="0" err="1"/>
              <a:t>hướng</a:t>
            </a:r>
            <a:r>
              <a:rPr lang="en-US" sz="2000" dirty="0"/>
              <a:t> </a:t>
            </a:r>
            <a:r>
              <a:rPr lang="en-US" sz="2000" dirty="0" err="1"/>
              <a:t>của</a:t>
            </a:r>
            <a:r>
              <a:rPr lang="en-US" sz="2000" dirty="0"/>
              <a:t> </a:t>
            </a:r>
            <a:r>
              <a:rPr lang="en-US" sz="2000" dirty="0" err="1"/>
              <a:t>ba</a:t>
            </a:r>
            <a:r>
              <a:rPr lang="en-US" sz="2000" dirty="0"/>
              <a:t> </a:t>
            </a:r>
            <a:r>
              <a:rPr lang="en-US" sz="2000" dirty="0" err="1"/>
              <a:t>vectơ</a:t>
            </a:r>
            <a:r>
              <a:rPr lang="en-US" sz="2000" dirty="0"/>
              <a:t> </a:t>
            </a:r>
            <a:r>
              <a:rPr lang="en-US" sz="2000" dirty="0" err="1"/>
              <a:t>biểu</a:t>
            </a:r>
            <a:r>
              <a:rPr lang="en-US" sz="2000" dirty="0"/>
              <a:t> </a:t>
            </a:r>
            <a:r>
              <a:rPr lang="en-US" sz="2000" dirty="0" err="1"/>
              <a:t>thị</a:t>
            </a:r>
            <a:r>
              <a:rPr lang="en-US" sz="2000" dirty="0"/>
              <a:t> </a:t>
            </a:r>
            <a:r>
              <a:rPr lang="en-US" sz="2000" dirty="0" err="1"/>
              <a:t>ba</a:t>
            </a:r>
            <a:r>
              <a:rPr lang="en-US" sz="2000" dirty="0"/>
              <a:t> </a:t>
            </a:r>
            <a:r>
              <a:rPr lang="en-US" sz="2000" dirty="0" err="1"/>
              <a:t>lực</a:t>
            </a:r>
            <a:r>
              <a:rPr lang="en-US" sz="2000" dirty="0"/>
              <a:t> </a:t>
            </a:r>
            <a:r>
              <a:rPr lang="en-US" sz="2000" dirty="0" err="1"/>
              <a:t>tác</a:t>
            </a:r>
            <a:r>
              <a:rPr lang="en-US" sz="2000" dirty="0"/>
              <a:t> </a:t>
            </a:r>
            <a:r>
              <a:rPr lang="en-US" sz="2000" dirty="0" err="1"/>
              <a:t>dụng</a:t>
            </a:r>
            <a:r>
              <a:rPr lang="en-US" sz="2000" dirty="0"/>
              <a:t> </a:t>
            </a:r>
            <a:r>
              <a:rPr lang="en-US" sz="2000" dirty="0" err="1"/>
              <a:t>lên</a:t>
            </a:r>
            <a:r>
              <a:rPr lang="en-US" sz="2000" dirty="0"/>
              <a:t> </a:t>
            </a:r>
            <a:r>
              <a:rPr lang="en-US" sz="2000" dirty="0" err="1"/>
              <a:t>thanh</a:t>
            </a:r>
            <a:r>
              <a:rPr lang="en-US" sz="2000" dirty="0"/>
              <a:t> </a:t>
            </a:r>
            <a:r>
              <a:rPr lang="en-US" sz="2000" dirty="0" err="1"/>
              <a:t>treo</a:t>
            </a:r>
            <a:r>
              <a:rPr lang="en-US" sz="2000" dirty="0"/>
              <a:t> </a:t>
            </a:r>
            <a:r>
              <a:rPr lang="en-US" sz="2000" dirty="0" err="1"/>
              <a:t>nói</a:t>
            </a:r>
            <a:r>
              <a:rPr lang="en-US" sz="2000" dirty="0"/>
              <a:t> </a:t>
            </a:r>
            <a:r>
              <a:rPr lang="en-US" sz="2000" dirty="0" err="1"/>
              <a:t>trên</a:t>
            </a:r>
            <a:r>
              <a:rPr lang="en-US" sz="2000" dirty="0"/>
              <a:t>.</a:t>
            </a:r>
          </a:p>
        </p:txBody>
      </p:sp>
      <p:sp>
        <p:nvSpPr>
          <p:cNvPr id="9" name="Hộp Văn bản 8">
            <a:extLst>
              <a:ext uri="{FF2B5EF4-FFF2-40B4-BE49-F238E27FC236}">
                <a16:creationId xmlns:a16="http://schemas.microsoft.com/office/drawing/2014/main" id="{53392235-4302-E83C-FE07-7F9F68DE5632}"/>
              </a:ext>
            </a:extLst>
          </p:cNvPr>
          <p:cNvSpPr txBox="1"/>
          <p:nvPr/>
        </p:nvSpPr>
        <p:spPr>
          <a:xfrm>
            <a:off x="4185344" y="2571750"/>
            <a:ext cx="77331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2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id="{0D29D695-E76A-016C-B1C5-FA306385FC43}"/>
                  </a:ext>
                </a:extLst>
              </p:cNvPr>
              <p:cNvSpPr txBox="1"/>
              <p:nvPr/>
            </p:nvSpPr>
            <p:spPr>
              <a:xfrm>
                <a:off x="981416" y="3249352"/>
                <a:ext cx="4590709" cy="10147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000" dirty="0"/>
                  <a:t>Ba </a:t>
                </a:r>
                <a:r>
                  <a:rPr lang="en-US" sz="2000" dirty="0" err="1"/>
                  <a:t>vectơ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20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acc>
                    <m:r>
                      <a:rPr lang="en-US" sz="2000" b="0" i="0" smtClean="0">
                        <a:latin typeface="Cambria Math" panose="02040503050406030204" pitchFamily="18" charset="0"/>
                      </a:rPr>
                      <m:t>, </m:t>
                    </m:r>
                    <m:acc>
                      <m:accPr>
                        <m:chr m:val="⃗"/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acc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,</m:t>
                    </m:r>
                    <m:acc>
                      <m:accPr>
                        <m:chr m:val="⃗"/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sub>
                        </m:sSub>
                      </m:e>
                    </m:acc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biểu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thị</a:t>
                </a:r>
                <a:r>
                  <a:rPr lang="en-US" sz="2000" dirty="0"/>
                  <a:t> </a:t>
                </a:r>
                <a:r>
                  <a:rPr lang="en-US" sz="2000" dirty="0" err="1"/>
                  <a:t>ba</a:t>
                </a:r>
                <a:r>
                  <a:rPr lang="en-US" sz="2000" dirty="0"/>
                  <a:t> </a:t>
                </a:r>
                <a:r>
                  <a:rPr lang="en-US" sz="2000" dirty="0" err="1"/>
                  <a:t>lực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tác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dụng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lên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thanh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treo</a:t>
                </a:r>
                <a:r>
                  <a:rPr lang="en-US" sz="2000" dirty="0"/>
                  <a:t> </a:t>
                </a:r>
                <a:r>
                  <a:rPr lang="en-US" sz="2000" dirty="0" err="1"/>
                  <a:t>là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có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cùng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hướng</a:t>
                </a:r>
                <a:r>
                  <a:rPr lang="en-US" sz="2000" dirty="0"/>
                  <a:t>.</a:t>
                </a:r>
              </a:p>
            </p:txBody>
          </p:sp>
        </mc:Choice>
        <mc:Fallback xmlns="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id="{0D29D695-E76A-016C-B1C5-FA306385FC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1416" y="3249352"/>
                <a:ext cx="4590709" cy="1014765"/>
              </a:xfrm>
              <a:prstGeom prst="rect">
                <a:avLst/>
              </a:prstGeom>
              <a:blipFill>
                <a:blip r:embed="rId3"/>
                <a:stretch>
                  <a:fillRect l="-1461" b="-102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Hình ảnh 10">
            <a:extLst>
              <a:ext uri="{FF2B5EF4-FFF2-40B4-BE49-F238E27FC236}">
                <a16:creationId xmlns:a16="http://schemas.microsoft.com/office/drawing/2014/main" id="{2AA25A11-8AC7-C292-D94E-3707CF29DB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7623" y="2296923"/>
            <a:ext cx="2534840" cy="2655907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DE3CDC77-6B11-59DC-B12F-8DD614B6D21F}"/>
              </a:ext>
            </a:extLst>
          </p:cNvPr>
          <p:cNvSpPr txBox="1"/>
          <p:nvPr/>
        </p:nvSpPr>
        <p:spPr>
          <a:xfrm>
            <a:off x="2950369" y="2217807"/>
            <a:ext cx="31075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/>
              <a:t>LUYỆN TẬP</a:t>
            </a:r>
          </a:p>
        </p:txBody>
      </p:sp>
    </p:spTree>
    <p:extLst>
      <p:ext uri="{BB962C8B-B14F-4D97-AF65-F5344CB8AC3E}">
        <p14:creationId xmlns:p14="http://schemas.microsoft.com/office/powerpoint/2010/main" val="4246137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6" name="Google Shape;576;p38"/>
          <p:cNvSpPr/>
          <p:nvPr/>
        </p:nvSpPr>
        <p:spPr>
          <a:xfrm>
            <a:off x="0" y="2527350"/>
            <a:ext cx="549000" cy="393600"/>
          </a:xfrm>
          <a:prstGeom prst="homePlate">
            <a:avLst>
              <a:gd name="adj" fmla="val 32030"/>
            </a:avLst>
          </a:prstGeom>
          <a:solidFill>
            <a:schemeClr val="lt2"/>
          </a:solidFill>
          <a:ln>
            <a:noFill/>
          </a:ln>
          <a:effectLst>
            <a:outerShdw blurRad="28575" dist="9525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chemeClr val="dk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91AB067C-F7BD-E74F-C768-0CAD89117F0F}"/>
                  </a:ext>
                </a:extLst>
              </p:cNvPr>
              <p:cNvSpPr txBox="1"/>
              <p:nvPr/>
            </p:nvSpPr>
            <p:spPr>
              <a:xfrm>
                <a:off x="1096377" y="163280"/>
                <a:ext cx="6951246" cy="14643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000" b="1" dirty="0"/>
                  <a:t>Bài 1 (SGK-tr.82) </a:t>
                </a:r>
                <a:r>
                  <a:rPr lang="en-US" sz="2000" dirty="0"/>
                  <a:t>Cho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𝐶</m:t>
                    </m:r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là</a:t>
                </a:r>
                <a:r>
                  <a:rPr lang="en-US" sz="2000" dirty="0"/>
                  <a:t> </a:t>
                </a:r>
                <a:r>
                  <a:rPr lang="en-US" sz="2000" dirty="0" err="1"/>
                  <a:t>ba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điểm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thẳng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hàng</a:t>
                </a:r>
                <a:r>
                  <a:rPr lang="en-US" sz="2000" dirty="0"/>
                  <a:t>,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𝐵</m:t>
                    </m:r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nằm</a:t>
                </a:r>
                <a:r>
                  <a:rPr lang="en-US" sz="2000" dirty="0"/>
                  <a:t> </a:t>
                </a:r>
                <a:r>
                  <a:rPr lang="en-US" sz="2000" dirty="0" err="1"/>
                  <a:t>giữa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và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𝐶</m:t>
                    </m:r>
                  </m:oMath>
                </a14:m>
                <a:r>
                  <a:rPr lang="en-US" sz="2000" dirty="0"/>
                  <a:t>. </a:t>
                </a:r>
                <a:r>
                  <a:rPr lang="en-US" sz="2000" dirty="0" err="1"/>
                  <a:t>Viết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các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cặp</a:t>
                </a:r>
                <a:r>
                  <a:rPr lang="en-US" sz="2000" dirty="0"/>
                  <a:t> </a:t>
                </a:r>
                <a:r>
                  <a:rPr lang="en-US" sz="2000" dirty="0" err="1"/>
                  <a:t>vectơ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cùng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hướng</a:t>
                </a:r>
                <a:r>
                  <a:rPr lang="en-US" sz="2000" dirty="0"/>
                  <a:t>, </a:t>
                </a:r>
                <a:r>
                  <a:rPr lang="en-US" sz="2000" dirty="0" err="1"/>
                  <a:t>ngược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hướng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trong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những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vectơ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sau</a:t>
                </a:r>
                <a:r>
                  <a:rPr lang="en-US" sz="2000" dirty="0"/>
                  <a:t>: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𝐴𝐵</m:t>
                        </m:r>
                      </m:e>
                    </m:acc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, </m:t>
                    </m:r>
                    <m:acc>
                      <m:accPr>
                        <m:chr m:val="⃗"/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𝐴𝐶</m:t>
                        </m:r>
                      </m:e>
                    </m:acc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, </m:t>
                    </m:r>
                    <m:acc>
                      <m:accPr>
                        <m:chr m:val="⃗"/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𝐵𝐴</m:t>
                        </m:r>
                      </m:e>
                    </m:acc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, </m:t>
                    </m:r>
                    <m:acc>
                      <m:accPr>
                        <m:chr m:val="⃗"/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𝐵𝐶</m:t>
                        </m:r>
                      </m:e>
                    </m:acc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, </m:t>
                    </m:r>
                    <m:acc>
                      <m:accPr>
                        <m:chr m:val="⃗"/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𝐶𝐴</m:t>
                        </m:r>
                      </m:e>
                    </m:acc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, </m:t>
                    </m:r>
                    <m:acc>
                      <m:accPr>
                        <m:chr m:val="⃗"/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𝐶𝐵</m:t>
                        </m:r>
                      </m:e>
                    </m:acc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en-US" sz="2000" dirty="0"/>
              </a:p>
            </p:txBody>
          </p:sp>
        </mc:Choice>
        <mc:Fallback xmlns="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91AB067C-F7BD-E74F-C768-0CAD89117F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6377" y="163280"/>
                <a:ext cx="6951246" cy="1464375"/>
              </a:xfrm>
              <a:prstGeom prst="rect">
                <a:avLst/>
              </a:prstGeom>
              <a:blipFill>
                <a:blip r:embed="rId3"/>
                <a:stretch>
                  <a:fillRect l="-965" r="-1754" b="-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Hộp Văn bản 6">
            <a:extLst>
              <a:ext uri="{FF2B5EF4-FFF2-40B4-BE49-F238E27FC236}">
                <a16:creationId xmlns:a16="http://schemas.microsoft.com/office/drawing/2014/main" id="{C01D0531-6691-8A1C-1721-FEC113102D2D}"/>
              </a:ext>
            </a:extLst>
          </p:cNvPr>
          <p:cNvSpPr txBox="1"/>
          <p:nvPr/>
        </p:nvSpPr>
        <p:spPr>
          <a:xfrm>
            <a:off x="4185344" y="1810674"/>
            <a:ext cx="77331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2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12" descr="IMG_256">
            <a:extLst>
              <a:ext uri="{FF2B5EF4-FFF2-40B4-BE49-F238E27FC236}">
                <a16:creationId xmlns:a16="http://schemas.microsoft.com/office/drawing/2014/main" id="{19A5290C-BBCE-805B-36E3-F81CF45890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6933" y="2874163"/>
            <a:ext cx="2675255" cy="542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Hộp Văn bản 10">
            <a:extLst>
              <a:ext uri="{FF2B5EF4-FFF2-40B4-BE49-F238E27FC236}">
                <a16:creationId xmlns:a16="http://schemas.microsoft.com/office/drawing/2014/main" id="{D9FDC3BA-7285-2488-9EE8-9F76785214DB}"/>
              </a:ext>
            </a:extLst>
          </p:cNvPr>
          <p:cNvSpPr txBox="1"/>
          <p:nvPr/>
        </p:nvSpPr>
        <p:spPr>
          <a:xfrm>
            <a:off x="594938" y="2458428"/>
            <a:ext cx="5606057" cy="958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50000"/>
              </a:lnSpc>
              <a:spcAft>
                <a:spcPts val="600"/>
              </a:spcAft>
            </a:pPr>
            <a:r>
              <a:rPr lang="fr-FR" sz="2000" dirty="0">
                <a:solidFill>
                  <a:srgbClr val="000000"/>
                </a:solidFill>
                <a:effectLst/>
                <a:latin typeface="+mj-lt"/>
                <a:ea typeface="Tahoma" panose="020B0604030504040204" pitchFamily="34" charset="0"/>
              </a:rPr>
              <a:t>Do </a:t>
            </a:r>
            <a:r>
              <a:rPr lang="fr-FR" sz="2000" dirty="0" err="1">
                <a:solidFill>
                  <a:srgbClr val="000000"/>
                </a:solidFill>
                <a:effectLst/>
                <a:latin typeface="+mj-lt"/>
                <a:ea typeface="Tahoma" panose="020B0604030504040204" pitchFamily="34" charset="0"/>
              </a:rPr>
              <a:t>các</a:t>
            </a:r>
            <a:r>
              <a:rPr lang="fr-FR" sz="2000" dirty="0">
                <a:solidFill>
                  <a:srgbClr val="000000"/>
                </a:solidFill>
                <a:effectLst/>
                <a:latin typeface="+mj-lt"/>
                <a:ea typeface="Tahoma" panose="020B0604030504040204" pitchFamily="34" charset="0"/>
              </a:rPr>
              <a:t> </a:t>
            </a:r>
            <a:r>
              <a:rPr lang="fr-FR" sz="2000" dirty="0" err="1">
                <a:solidFill>
                  <a:srgbClr val="000000"/>
                </a:solidFill>
                <a:effectLst/>
                <a:latin typeface="+mj-lt"/>
                <a:ea typeface="Tahoma" panose="020B0604030504040204" pitchFamily="34" charset="0"/>
              </a:rPr>
              <a:t>vectơ</a:t>
            </a:r>
            <a:r>
              <a:rPr lang="fr-FR" sz="2000" dirty="0">
                <a:solidFill>
                  <a:srgbClr val="000000"/>
                </a:solidFill>
                <a:effectLst/>
                <a:latin typeface="+mj-lt"/>
                <a:ea typeface="Tahoma" panose="020B0604030504040204" pitchFamily="34" charset="0"/>
              </a:rPr>
              <a:t> </a:t>
            </a:r>
            <a:r>
              <a:rPr lang="fr-FR" sz="2000" dirty="0" err="1">
                <a:solidFill>
                  <a:srgbClr val="000000"/>
                </a:solidFill>
                <a:effectLst/>
                <a:latin typeface="+mj-lt"/>
                <a:ea typeface="Tahoma" panose="020B0604030504040204" pitchFamily="34" charset="0"/>
              </a:rPr>
              <a:t>đều</a:t>
            </a:r>
            <a:r>
              <a:rPr lang="fr-FR" sz="2000" dirty="0">
                <a:solidFill>
                  <a:srgbClr val="000000"/>
                </a:solidFill>
                <a:effectLst/>
                <a:latin typeface="+mj-lt"/>
                <a:ea typeface="Tahoma" panose="020B0604030504040204" pitchFamily="34" charset="0"/>
              </a:rPr>
              <a:t> </a:t>
            </a:r>
            <a:r>
              <a:rPr lang="fr-FR" sz="2000" dirty="0" err="1">
                <a:solidFill>
                  <a:srgbClr val="000000"/>
                </a:solidFill>
                <a:effectLst/>
                <a:latin typeface="+mj-lt"/>
                <a:ea typeface="Tahoma" panose="020B0604030504040204" pitchFamily="34" charset="0"/>
              </a:rPr>
              <a:t>nằm</a:t>
            </a:r>
            <a:r>
              <a:rPr lang="fr-FR" sz="2000" dirty="0">
                <a:solidFill>
                  <a:srgbClr val="000000"/>
                </a:solidFill>
                <a:effectLst/>
                <a:latin typeface="+mj-lt"/>
                <a:ea typeface="Tahoma" panose="020B0604030504040204" pitchFamily="34" charset="0"/>
              </a:rPr>
              <a:t> </a:t>
            </a:r>
            <a:r>
              <a:rPr lang="fr-FR" sz="2000" dirty="0" err="1">
                <a:solidFill>
                  <a:srgbClr val="000000"/>
                </a:solidFill>
                <a:effectLst/>
                <a:latin typeface="+mj-lt"/>
                <a:ea typeface="Tahoma" panose="020B0604030504040204" pitchFamily="34" charset="0"/>
              </a:rPr>
              <a:t>trên</a:t>
            </a:r>
            <a:r>
              <a:rPr lang="fr-FR" sz="2000" dirty="0">
                <a:solidFill>
                  <a:srgbClr val="000000"/>
                </a:solidFill>
                <a:effectLst/>
                <a:latin typeface="+mj-lt"/>
                <a:ea typeface="Tahoma" panose="020B0604030504040204" pitchFamily="34" charset="0"/>
              </a:rPr>
              <a:t> </a:t>
            </a:r>
            <a:r>
              <a:rPr lang="fr-FR" sz="2000" dirty="0" err="1">
                <a:solidFill>
                  <a:srgbClr val="000000"/>
                </a:solidFill>
                <a:effectLst/>
                <a:latin typeface="+mj-lt"/>
                <a:ea typeface="Tahoma" panose="020B0604030504040204" pitchFamily="34" charset="0"/>
              </a:rPr>
              <a:t>đường</a:t>
            </a:r>
            <a:r>
              <a:rPr lang="fr-FR" sz="2000" dirty="0">
                <a:solidFill>
                  <a:srgbClr val="000000"/>
                </a:solidFill>
                <a:effectLst/>
                <a:latin typeface="+mj-lt"/>
                <a:ea typeface="Tahoma" panose="020B0604030504040204" pitchFamily="34" charset="0"/>
              </a:rPr>
              <a:t> </a:t>
            </a:r>
            <a:r>
              <a:rPr lang="fr-FR" sz="2000" dirty="0" err="1">
                <a:solidFill>
                  <a:srgbClr val="000000"/>
                </a:solidFill>
                <a:effectLst/>
                <a:latin typeface="+mj-lt"/>
                <a:ea typeface="Tahoma" panose="020B0604030504040204" pitchFamily="34" charset="0"/>
              </a:rPr>
              <a:t>thẳng</a:t>
            </a:r>
            <a:r>
              <a:rPr lang="fr-FR" sz="2000" dirty="0">
                <a:solidFill>
                  <a:srgbClr val="000000"/>
                </a:solidFill>
                <a:effectLst/>
                <a:latin typeface="+mj-lt"/>
                <a:ea typeface="Tahoma" panose="020B0604030504040204" pitchFamily="34" charset="0"/>
              </a:rPr>
              <a:t> AB </a:t>
            </a:r>
            <a:r>
              <a:rPr lang="fr-FR" sz="2000" dirty="0" err="1">
                <a:solidFill>
                  <a:srgbClr val="000000"/>
                </a:solidFill>
                <a:effectLst/>
                <a:latin typeface="+mj-lt"/>
                <a:ea typeface="Tahoma" panose="020B0604030504040204" pitchFamily="34" charset="0"/>
              </a:rPr>
              <a:t>nên</a:t>
            </a:r>
            <a:r>
              <a:rPr lang="fr-FR" sz="2000" dirty="0">
                <a:solidFill>
                  <a:srgbClr val="000000"/>
                </a:solidFill>
                <a:effectLst/>
                <a:latin typeface="+mj-lt"/>
                <a:ea typeface="Tahoma" panose="020B0604030504040204" pitchFamily="34" charset="0"/>
              </a:rPr>
              <a:t> </a:t>
            </a:r>
            <a:r>
              <a:rPr lang="fr-FR" sz="2000" dirty="0" err="1">
                <a:solidFill>
                  <a:srgbClr val="000000"/>
                </a:solidFill>
                <a:effectLst/>
                <a:latin typeface="+mj-lt"/>
                <a:ea typeface="Tahoma" panose="020B0604030504040204" pitchFamily="34" charset="0"/>
              </a:rPr>
              <a:t>các</a:t>
            </a:r>
            <a:r>
              <a:rPr lang="fr-FR" sz="2000" dirty="0">
                <a:solidFill>
                  <a:srgbClr val="000000"/>
                </a:solidFill>
                <a:effectLst/>
                <a:latin typeface="+mj-lt"/>
                <a:ea typeface="Tahoma" panose="020B0604030504040204" pitchFamily="34" charset="0"/>
              </a:rPr>
              <a:t> </a:t>
            </a:r>
            <a:r>
              <a:rPr lang="fr-FR" sz="2000" dirty="0" err="1">
                <a:solidFill>
                  <a:srgbClr val="000000"/>
                </a:solidFill>
                <a:effectLst/>
                <a:latin typeface="+mj-lt"/>
                <a:ea typeface="Tahoma" panose="020B0604030504040204" pitchFamily="34" charset="0"/>
              </a:rPr>
              <a:t>vectơ</a:t>
            </a:r>
            <a:r>
              <a:rPr lang="fr-FR" sz="2000" dirty="0">
                <a:solidFill>
                  <a:srgbClr val="000000"/>
                </a:solidFill>
                <a:effectLst/>
                <a:latin typeface="+mj-lt"/>
                <a:ea typeface="Tahoma" panose="020B0604030504040204" pitchFamily="34" charset="0"/>
              </a:rPr>
              <a:t> </a:t>
            </a:r>
            <a:r>
              <a:rPr lang="fr-FR" sz="2000" dirty="0" err="1">
                <a:solidFill>
                  <a:srgbClr val="000000"/>
                </a:solidFill>
                <a:effectLst/>
                <a:latin typeface="+mj-lt"/>
                <a:ea typeface="Tahoma" panose="020B0604030504040204" pitchFamily="34" charset="0"/>
              </a:rPr>
              <a:t>này</a:t>
            </a:r>
            <a:r>
              <a:rPr lang="fr-FR" sz="2000" dirty="0">
                <a:solidFill>
                  <a:srgbClr val="000000"/>
                </a:solidFill>
                <a:effectLst/>
                <a:latin typeface="+mj-lt"/>
                <a:ea typeface="Tahoma" panose="020B0604030504040204" pitchFamily="34" charset="0"/>
              </a:rPr>
              <a:t> </a:t>
            </a:r>
            <a:r>
              <a:rPr lang="fr-FR" sz="2000" dirty="0" err="1">
                <a:solidFill>
                  <a:srgbClr val="000000"/>
                </a:solidFill>
                <a:effectLst/>
                <a:latin typeface="+mj-lt"/>
                <a:ea typeface="Tahoma" panose="020B0604030504040204" pitchFamily="34" charset="0"/>
              </a:rPr>
              <a:t>đều</a:t>
            </a:r>
            <a:r>
              <a:rPr lang="fr-FR" sz="2000" dirty="0">
                <a:solidFill>
                  <a:srgbClr val="000000"/>
                </a:solidFill>
                <a:effectLst/>
                <a:latin typeface="+mj-lt"/>
                <a:ea typeface="Tahoma" panose="020B0604030504040204" pitchFamily="34" charset="0"/>
              </a:rPr>
              <a:t> </a:t>
            </a:r>
            <a:r>
              <a:rPr lang="fr-FR" sz="2000" dirty="0" err="1">
                <a:solidFill>
                  <a:srgbClr val="000000"/>
                </a:solidFill>
                <a:effectLst/>
                <a:latin typeface="+mj-lt"/>
                <a:ea typeface="Tahoma" panose="020B0604030504040204" pitchFamily="34" charset="0"/>
              </a:rPr>
              <a:t>cùng</a:t>
            </a:r>
            <a:r>
              <a:rPr lang="fr-FR" sz="2000" dirty="0">
                <a:solidFill>
                  <a:srgbClr val="000000"/>
                </a:solidFill>
                <a:effectLst/>
                <a:latin typeface="+mj-lt"/>
                <a:ea typeface="Tahoma" panose="020B0604030504040204" pitchFamily="34" charset="0"/>
              </a:rPr>
              <a:t> </a:t>
            </a:r>
            <a:r>
              <a:rPr lang="fr-FR" sz="2000" dirty="0" err="1">
                <a:solidFill>
                  <a:srgbClr val="000000"/>
                </a:solidFill>
                <a:effectLst/>
                <a:latin typeface="+mj-lt"/>
                <a:ea typeface="Tahoma" panose="020B0604030504040204" pitchFamily="34" charset="0"/>
              </a:rPr>
              <a:t>phương</a:t>
            </a:r>
            <a:r>
              <a:rPr lang="fr-FR" sz="2000" dirty="0">
                <a:solidFill>
                  <a:srgbClr val="000000"/>
                </a:solidFill>
                <a:effectLst/>
                <a:latin typeface="+mj-lt"/>
                <a:ea typeface="Tahoma" panose="020B0604030504040204" pitchFamily="34" charset="0"/>
              </a:rPr>
              <a:t> </a:t>
            </a:r>
            <a:r>
              <a:rPr lang="fr-FR" sz="2000" dirty="0" err="1">
                <a:solidFill>
                  <a:srgbClr val="000000"/>
                </a:solidFill>
                <a:effectLst/>
                <a:latin typeface="+mj-lt"/>
                <a:ea typeface="Tahoma" panose="020B0604030504040204" pitchFamily="34" charset="0"/>
              </a:rPr>
              <a:t>với</a:t>
            </a:r>
            <a:r>
              <a:rPr lang="fr-FR" sz="2000" dirty="0">
                <a:solidFill>
                  <a:srgbClr val="000000"/>
                </a:solidFill>
                <a:effectLst/>
                <a:latin typeface="+mj-lt"/>
                <a:ea typeface="Tahoma" panose="020B0604030504040204" pitchFamily="34" charset="0"/>
              </a:rPr>
              <a:t> </a:t>
            </a:r>
            <a:r>
              <a:rPr lang="fr-FR" sz="2000" dirty="0" err="1">
                <a:solidFill>
                  <a:srgbClr val="000000"/>
                </a:solidFill>
                <a:effectLst/>
                <a:latin typeface="+mj-lt"/>
                <a:ea typeface="Tahoma" panose="020B0604030504040204" pitchFamily="34" charset="0"/>
              </a:rPr>
              <a:t>nhau</a:t>
            </a:r>
            <a:r>
              <a:rPr lang="fr-FR" sz="2000" dirty="0">
                <a:solidFill>
                  <a:srgbClr val="000000"/>
                </a:solidFill>
                <a:effectLst/>
                <a:latin typeface="+mj-lt"/>
                <a:ea typeface="Tahoma" panose="020B0604030504040204" pitchFamily="34" charset="0"/>
              </a:rPr>
              <a:t>.</a:t>
            </a:r>
            <a:endParaRPr lang="en-US" sz="2000" dirty="0">
              <a:effectLst/>
              <a:latin typeface="+mj-lt"/>
              <a:ea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Hộp Văn bản 13">
                <a:extLst>
                  <a:ext uri="{FF2B5EF4-FFF2-40B4-BE49-F238E27FC236}">
                    <a16:creationId xmlns:a16="http://schemas.microsoft.com/office/drawing/2014/main" id="{CC4FD31F-5B51-F8AF-BD27-F7BBB2CC7362}"/>
                  </a:ext>
                </a:extLst>
              </p:cNvPr>
              <p:cNvSpPr txBox="1"/>
              <p:nvPr/>
            </p:nvSpPr>
            <p:spPr>
              <a:xfrm>
                <a:off x="594938" y="3469374"/>
                <a:ext cx="7313545" cy="122860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  <a:spcAft>
                    <a:spcPts val="600"/>
                  </a:spcAft>
                </a:pP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Do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đó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,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các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cặp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vectơ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cùng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hướng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là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:</a:t>
                </a:r>
                <a:endParaRPr lang="en-US" sz="2000" dirty="0">
                  <a:effectLst/>
                  <a:latin typeface="+mj-lt"/>
                  <a:ea typeface="Times New Roman" panose="02020603050405020304" pitchFamily="18" charset="0"/>
                </a:endParaRPr>
              </a:p>
              <a:p>
                <a:pPr marL="0" marR="0">
                  <a:lnSpc>
                    <a:spcPct val="150000"/>
                  </a:lnSpc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𝐴𝐵</m:t>
                          </m:r>
                        </m:e>
                      </m:acc>
                      <m:r>
                        <a:rPr lang="nl-NL" sz="20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2000" i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v</m:t>
                      </m:r>
                      <m:r>
                        <a:rPr lang="en-US" sz="2000" i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à </m:t>
                      </m:r>
                      <m:acc>
                        <m:accPr>
                          <m:chr m:val="⃗"/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𝐴𝐶</m:t>
                          </m:r>
                        </m:e>
                      </m:acc>
                      <m:r>
                        <a:rPr lang="en-US" sz="2000" b="0" i="0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 ;</m:t>
                      </m:r>
                      <m:acc>
                        <m:accPr>
                          <m:chr m:val="⃗"/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𝐴𝐶</m:t>
                          </m:r>
                        </m:e>
                      </m:acc>
                      <m:r>
                        <a:rPr lang="nl-NL" sz="20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2000" i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v</m:t>
                      </m:r>
                      <m:r>
                        <a:rPr lang="en-US" sz="2000" i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à </m:t>
                      </m:r>
                      <m:acc>
                        <m:accPr>
                          <m:chr m:val="⃗"/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𝐵𝐶</m:t>
                          </m:r>
                        </m:e>
                      </m:acc>
                      <m:r>
                        <a:rPr lang="en-US" sz="2000" b="0" i="0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; </m:t>
                      </m:r>
                      <m:acc>
                        <m:accPr>
                          <m:chr m:val="⃗"/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𝐴𝐵</m:t>
                          </m:r>
                        </m:e>
                      </m:acc>
                      <m:r>
                        <a:rPr lang="nl-NL" sz="20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2000" i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v</m:t>
                      </m:r>
                      <m:r>
                        <a:rPr lang="en-US" sz="2000" i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à </m:t>
                      </m:r>
                      <m:acc>
                        <m:accPr>
                          <m:chr m:val="⃗"/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𝐵𝐶</m:t>
                          </m:r>
                        </m:e>
                      </m:acc>
                      <m:r>
                        <a:rPr lang="en-US" sz="2000" b="0" i="0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; </m:t>
                      </m:r>
                      <m:acc>
                        <m:accPr>
                          <m:chr m:val="⃗"/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𝐵𝐴</m:t>
                          </m:r>
                        </m:e>
                      </m:acc>
                      <m:r>
                        <a:rPr lang="nl-NL" sz="20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2000" i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v</m:t>
                      </m:r>
                      <m:r>
                        <a:rPr lang="en-US" sz="2000" i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à </m:t>
                      </m:r>
                      <m:acc>
                        <m:accPr>
                          <m:chr m:val="⃗"/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𝐶𝐴</m:t>
                          </m:r>
                        </m:e>
                      </m:acc>
                      <m:r>
                        <a:rPr lang="en-US" sz="2000" b="0" i="0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; </m:t>
                      </m:r>
                      <m:acc>
                        <m:accPr>
                          <m:chr m:val="⃗"/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𝐵𝐴</m:t>
                          </m:r>
                        </m:e>
                      </m:acc>
                      <m:r>
                        <a:rPr lang="nl-NL" sz="20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2000" i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v</m:t>
                      </m:r>
                      <m:r>
                        <a:rPr lang="en-US" sz="2000" i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à </m:t>
                      </m:r>
                      <m:acc>
                        <m:accPr>
                          <m:chr m:val="⃗"/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𝐶𝐵</m:t>
                          </m:r>
                        </m:e>
                      </m:acc>
                      <m:r>
                        <a:rPr lang="en-US" sz="2000" b="0" i="0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; </m:t>
                      </m:r>
                      <m:acc>
                        <m:accPr>
                          <m:chr m:val="⃗"/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𝐶𝐴</m:t>
                          </m:r>
                        </m:e>
                      </m:acc>
                      <m:r>
                        <a:rPr lang="nl-NL" sz="20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2000" i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v</m:t>
                      </m:r>
                      <m:r>
                        <a:rPr lang="en-US" sz="2000" i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à </m:t>
                      </m:r>
                      <m:acc>
                        <m:accPr>
                          <m:chr m:val="⃗"/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𝐶𝐵</m:t>
                          </m:r>
                        </m:e>
                      </m:acc>
                    </m:oMath>
                  </m:oMathPara>
                </a14:m>
                <a:endParaRPr lang="en-US" sz="2000" dirty="0">
                  <a:effectLst/>
                  <a:latin typeface="+mj-lt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4" name="Hộp Văn bản 13">
                <a:extLst>
                  <a:ext uri="{FF2B5EF4-FFF2-40B4-BE49-F238E27FC236}">
                    <a16:creationId xmlns:a16="http://schemas.microsoft.com/office/drawing/2014/main" id="{CC4FD31F-5B51-F8AF-BD27-F7BBB2CC73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4938" y="3469374"/>
                <a:ext cx="7313545" cy="1228606"/>
              </a:xfrm>
              <a:prstGeom prst="rect">
                <a:avLst/>
              </a:prstGeom>
              <a:blipFill>
                <a:blip r:embed="rId5"/>
                <a:stretch>
                  <a:fillRect l="-9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Hộp Văn bản 4">
                <a:extLst>
                  <a:ext uri="{FF2B5EF4-FFF2-40B4-BE49-F238E27FC236}">
                    <a16:creationId xmlns:a16="http://schemas.microsoft.com/office/drawing/2014/main" id="{04D1F5DA-630E-16D5-D4E6-AF91C882091B}"/>
                  </a:ext>
                </a:extLst>
              </p:cNvPr>
              <p:cNvSpPr txBox="1"/>
              <p:nvPr/>
            </p:nvSpPr>
            <p:spPr>
              <a:xfrm>
                <a:off x="1396604" y="242189"/>
                <a:ext cx="6675834" cy="95866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</a:pPr>
                <a:r>
                  <a:rPr lang="nl-NL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Mũi tên xuất phát từ </a:t>
                </a:r>
                <a14:m>
                  <m:oMath xmlns:m="http://schemas.openxmlformats.org/officeDocument/2006/math">
                    <m:r>
                      <a:rPr lang="nl-NL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</m:t>
                    </m:r>
                  </m:oMath>
                </a14:m>
                <a:r>
                  <a:rPr lang="nl-NL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đến </a:t>
                </a:r>
                <a14:m>
                  <m:oMath xmlns:m="http://schemas.openxmlformats.org/officeDocument/2006/math">
                    <m:r>
                      <a:rPr lang="nl-NL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𝐵</m:t>
                    </m:r>
                  </m:oMath>
                </a14:m>
                <a:r>
                  <a:rPr lang="nl-NL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trong Hình 34 mô tả chuyển động (có hướng) của một máy bay trên đường băng.</a:t>
                </a:r>
                <a:endParaRPr lang="en-US" sz="20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Hộp Văn bản 4">
                <a:extLst>
                  <a:ext uri="{FF2B5EF4-FFF2-40B4-BE49-F238E27FC236}">
                    <a16:creationId xmlns:a16="http://schemas.microsoft.com/office/drawing/2014/main" id="{04D1F5DA-630E-16D5-D4E6-AF91C88209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96604" y="242189"/>
                <a:ext cx="6675834" cy="958660"/>
              </a:xfrm>
              <a:prstGeom prst="rect">
                <a:avLst/>
              </a:prstGeom>
              <a:blipFill>
                <a:blip r:embed="rId3"/>
                <a:stretch>
                  <a:fillRect l="-913" r="-2009" b="-1082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Hình ảnh 5">
            <a:extLst>
              <a:ext uri="{FF2B5EF4-FFF2-40B4-BE49-F238E27FC236}">
                <a16:creationId xmlns:a16="http://schemas.microsoft.com/office/drawing/2014/main" id="{22C0DB3D-A5BC-67E6-C37A-C62DFBE28C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2625" y="1521618"/>
            <a:ext cx="3889375" cy="2800350"/>
          </a:xfrm>
          <a:prstGeom prst="rect">
            <a:avLst/>
          </a:prstGeom>
        </p:spPr>
      </p:pic>
      <p:sp>
        <p:nvSpPr>
          <p:cNvPr id="7" name="Bong bóng Ý nghĩ: Hình đám mây 6">
            <a:extLst>
              <a:ext uri="{FF2B5EF4-FFF2-40B4-BE49-F238E27FC236}">
                <a16:creationId xmlns:a16="http://schemas.microsoft.com/office/drawing/2014/main" id="{7946AD4F-C4B7-7DC8-DD50-8380ED08706A}"/>
              </a:ext>
            </a:extLst>
          </p:cNvPr>
          <p:cNvSpPr/>
          <p:nvPr/>
        </p:nvSpPr>
        <p:spPr>
          <a:xfrm flipH="1">
            <a:off x="4757735" y="1521618"/>
            <a:ext cx="4236246" cy="2221707"/>
          </a:xfrm>
          <a:prstGeom prst="cloudCallou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000" dirty="0" err="1"/>
              <a:t>Đoạn</a:t>
            </a:r>
            <a:r>
              <a:rPr lang="en-US" sz="2000" dirty="0"/>
              <a:t> </a:t>
            </a:r>
            <a:r>
              <a:rPr lang="en-US" sz="2000" dirty="0" err="1"/>
              <a:t>thẳng</a:t>
            </a:r>
            <a:r>
              <a:rPr lang="en-US" sz="2000" dirty="0"/>
              <a:t> AB </a:t>
            </a:r>
            <a:r>
              <a:rPr lang="en-US" sz="2000" dirty="0" err="1"/>
              <a:t>có</a:t>
            </a:r>
            <a:r>
              <a:rPr lang="en-US" sz="2000" dirty="0"/>
              <a:t> </a:t>
            </a:r>
            <a:r>
              <a:rPr lang="en-US" sz="2000" dirty="0" err="1"/>
              <a:t>hướng</a:t>
            </a:r>
            <a:r>
              <a:rPr lang="en-US" sz="2000" dirty="0"/>
              <a:t> </a:t>
            </a:r>
            <a:r>
              <a:rPr lang="en-US" sz="2000" dirty="0" err="1"/>
              <a:t>được</a:t>
            </a:r>
            <a:r>
              <a:rPr lang="en-US" sz="2000" dirty="0"/>
              <a:t> </a:t>
            </a:r>
            <a:r>
              <a:rPr lang="en-US" sz="2000" dirty="0" err="1"/>
              <a:t>gọi</a:t>
            </a:r>
            <a:r>
              <a:rPr lang="en-US" sz="2000" dirty="0"/>
              <a:t> </a:t>
            </a:r>
            <a:r>
              <a:rPr lang="en-US" sz="2000" dirty="0" err="1"/>
              <a:t>là</a:t>
            </a:r>
            <a:r>
              <a:rPr lang="en-US" sz="2000" dirty="0"/>
              <a:t> </a:t>
            </a:r>
            <a:r>
              <a:rPr lang="en-US" sz="2000" dirty="0" err="1"/>
              <a:t>gì</a:t>
            </a:r>
            <a:r>
              <a:rPr lang="en-US" sz="2000" dirty="0"/>
              <a:t>?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Hộp Văn bản 4">
                <a:extLst>
                  <a:ext uri="{FF2B5EF4-FFF2-40B4-BE49-F238E27FC236}">
                    <a16:creationId xmlns:a16="http://schemas.microsoft.com/office/drawing/2014/main" id="{B9C73DB1-536D-E7A1-1BB7-3C1D42C07F6B}"/>
                  </a:ext>
                </a:extLst>
              </p:cNvPr>
              <p:cNvSpPr txBox="1"/>
              <p:nvPr/>
            </p:nvSpPr>
            <p:spPr>
              <a:xfrm>
                <a:off x="1254649" y="337214"/>
                <a:ext cx="7225935" cy="182626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  <a:spcAft>
                    <a:spcPts val="600"/>
                  </a:spcAft>
                </a:pPr>
                <a:r>
                  <a:rPr lang="nl-NL" sz="2000" dirty="0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Các cặp vectơ ngược hướng là:</a:t>
                </a:r>
                <a:endParaRPr lang="en-US" sz="2000" dirty="0">
                  <a:solidFill>
                    <a:srgbClr val="000000"/>
                  </a:solidFill>
                  <a:effectLst/>
                  <a:latin typeface="+mj-lt"/>
                  <a:ea typeface="Times New Roman" panose="02020603050405020304" pitchFamily="18" charset="0"/>
                </a:endParaRPr>
              </a:p>
              <a:p>
                <a:pPr marL="0" marR="0">
                  <a:lnSpc>
                    <a:spcPct val="150000"/>
                  </a:lnSpc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20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20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𝐴𝐵</m:t>
                          </m:r>
                        </m:e>
                      </m:acc>
                      <m:r>
                        <a:rPr lang="nl-NL" sz="2000" i="1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2000" i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v</m:t>
                      </m:r>
                      <m:r>
                        <a:rPr lang="en-US" sz="2000" i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à </m:t>
                      </m:r>
                      <m:acc>
                        <m:accPr>
                          <m:chr m:val="⃗"/>
                          <m:ctrlPr>
                            <a:rPr lang="en-US" sz="20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20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𝐵𝐴</m:t>
                          </m:r>
                        </m:e>
                      </m:acc>
                      <m:r>
                        <a:rPr lang="en-US" sz="2000" b="0" i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; </m:t>
                      </m:r>
                      <m:acc>
                        <m:accPr>
                          <m:chr m:val="⃗"/>
                          <m:ctrlPr>
                            <a:rPr lang="en-US" sz="20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20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𝐴𝐵</m:t>
                          </m:r>
                        </m:e>
                      </m:acc>
                      <m:r>
                        <a:rPr lang="nl-NL" sz="2000" i="1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2000" i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v</m:t>
                      </m:r>
                      <m:r>
                        <a:rPr lang="en-US" sz="2000" i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à </m:t>
                      </m:r>
                      <m:acc>
                        <m:accPr>
                          <m:chr m:val="⃗"/>
                          <m:ctrlPr>
                            <a:rPr lang="en-US" sz="20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20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𝐶𝐵</m:t>
                          </m:r>
                        </m:e>
                      </m:acc>
                      <m:r>
                        <a:rPr lang="en-US" sz="2000" b="0" i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; </m:t>
                      </m:r>
                      <m:acc>
                        <m:accPr>
                          <m:chr m:val="⃗"/>
                          <m:ctrlPr>
                            <a:rPr lang="en-US" sz="20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20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𝐴𝐵</m:t>
                          </m:r>
                        </m:e>
                      </m:acc>
                      <m:r>
                        <a:rPr lang="nl-NL" sz="2000" i="1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2000" i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v</m:t>
                      </m:r>
                      <m:r>
                        <a:rPr lang="en-US" sz="2000" i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à </m:t>
                      </m:r>
                      <m:acc>
                        <m:accPr>
                          <m:chr m:val="⃗"/>
                          <m:ctrlPr>
                            <a:rPr lang="en-US" sz="20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20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𝐶𝐴</m:t>
                          </m:r>
                        </m:e>
                      </m:acc>
                      <m:r>
                        <a:rPr lang="en-US" sz="2000" b="0" i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; </m:t>
                      </m:r>
                      <m:acc>
                        <m:accPr>
                          <m:chr m:val="⃗"/>
                          <m:ctrlPr>
                            <a:rPr lang="en-US" sz="20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20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𝐴𝐶</m:t>
                          </m:r>
                        </m:e>
                      </m:acc>
                      <m:r>
                        <a:rPr lang="nl-NL" sz="2000" i="1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2000" i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v</m:t>
                      </m:r>
                      <m:r>
                        <a:rPr lang="en-US" sz="2000" i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à </m:t>
                      </m:r>
                      <m:acc>
                        <m:accPr>
                          <m:chr m:val="⃗"/>
                          <m:ctrlPr>
                            <a:rPr lang="en-US" sz="20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20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𝐵𝐴</m:t>
                          </m:r>
                        </m:e>
                      </m:acc>
                      <m:r>
                        <a:rPr lang="en-US" sz="2000" b="0" i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; </m:t>
                      </m:r>
                      <m:acc>
                        <m:accPr>
                          <m:chr m:val="⃗"/>
                          <m:ctrlPr>
                            <a:rPr lang="en-US" sz="20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20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𝐴𝐶</m:t>
                          </m:r>
                        </m:e>
                      </m:acc>
                      <m:r>
                        <a:rPr lang="nl-NL" sz="2000" i="1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2000" i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v</m:t>
                      </m:r>
                      <m:r>
                        <a:rPr lang="en-US" sz="2000" i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à </m:t>
                      </m:r>
                      <m:acc>
                        <m:accPr>
                          <m:chr m:val="⃗"/>
                          <m:ctrlPr>
                            <a:rPr lang="en-US" sz="20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20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𝐶𝐴</m:t>
                          </m:r>
                        </m:e>
                      </m:acc>
                      <m:r>
                        <a:rPr lang="en-US" sz="2000" b="0" i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; </m:t>
                      </m:r>
                      <m:acc>
                        <m:accPr>
                          <m:chr m:val="⃗"/>
                          <m:ctrlPr>
                            <a:rPr lang="en-US" sz="20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20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𝐴𝐶</m:t>
                          </m:r>
                        </m:e>
                      </m:acc>
                      <m:r>
                        <a:rPr lang="nl-NL" sz="2000" i="1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2000" i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v</m:t>
                      </m:r>
                      <m:r>
                        <a:rPr lang="en-US" sz="2000" i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à </m:t>
                      </m:r>
                      <m:acc>
                        <m:accPr>
                          <m:chr m:val="⃗"/>
                          <m:ctrlPr>
                            <a:rPr lang="en-US" sz="20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20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𝐶𝐵</m:t>
                          </m:r>
                        </m:e>
                      </m:acc>
                      <m:r>
                        <a:rPr lang="en-US" sz="2000" b="0" i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;</m:t>
                      </m:r>
                    </m:oMath>
                  </m:oMathPara>
                </a14:m>
                <a:endParaRPr lang="en-US" sz="2000" b="0" i="0" dirty="0">
                  <a:solidFill>
                    <a:srgbClr val="000000"/>
                  </a:solidFill>
                  <a:effectLst/>
                  <a:latin typeface="Cambria Math" panose="02040503050406030204" pitchFamily="18" charset="0"/>
                  <a:ea typeface="Times New Roman" panose="02020603050405020304" pitchFamily="18" charset="0"/>
                </a:endParaRPr>
              </a:p>
              <a:p>
                <a:pPr marL="0" marR="0">
                  <a:lnSpc>
                    <a:spcPct val="150000"/>
                  </a:lnSpc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20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20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𝐵𝐴</m:t>
                          </m:r>
                        </m:e>
                      </m:acc>
                      <m:r>
                        <a:rPr lang="nl-NL" sz="2000" i="1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2000" i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v</m:t>
                      </m:r>
                      <m:r>
                        <a:rPr lang="en-US" sz="2000" i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à </m:t>
                      </m:r>
                      <m:acc>
                        <m:accPr>
                          <m:chr m:val="⃗"/>
                          <m:ctrlPr>
                            <a:rPr lang="en-US" sz="20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20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𝐵𝐶</m:t>
                          </m:r>
                        </m:e>
                      </m:acc>
                      <m:r>
                        <a:rPr lang="en-US" sz="2000" b="0" i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; </m:t>
                      </m:r>
                      <m:acc>
                        <m:accPr>
                          <m:chr m:val="⃗"/>
                          <m:ctrlPr>
                            <a:rPr lang="en-US" sz="20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20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𝐵𝐶</m:t>
                          </m:r>
                        </m:e>
                      </m:acc>
                      <m:r>
                        <a:rPr lang="nl-NL" sz="2000" i="1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2000" i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v</m:t>
                      </m:r>
                      <m:r>
                        <a:rPr lang="en-US" sz="2000" i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à </m:t>
                      </m:r>
                      <m:acc>
                        <m:accPr>
                          <m:chr m:val="⃗"/>
                          <m:ctrlPr>
                            <a:rPr lang="en-US" sz="20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20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𝐶𝐴</m:t>
                          </m:r>
                        </m:e>
                      </m:acc>
                      <m:r>
                        <a:rPr lang="en-US" sz="2000" b="0" i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; </m:t>
                      </m:r>
                      <m:acc>
                        <m:accPr>
                          <m:chr m:val="⃗"/>
                          <m:ctrlPr>
                            <a:rPr lang="en-US" sz="20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0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𝐵𝐶</m:t>
                          </m:r>
                        </m:e>
                      </m:acc>
                      <m:r>
                        <a:rPr lang="nl-NL" sz="2000" i="1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2000" i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v</m:t>
                      </m:r>
                      <m:r>
                        <a:rPr lang="en-US" sz="2000" i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à </m:t>
                      </m:r>
                      <m:acc>
                        <m:accPr>
                          <m:chr m:val="⃗"/>
                          <m:ctrlPr>
                            <a:rPr lang="en-US" sz="20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0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𝐶𝐵</m:t>
                          </m:r>
                        </m:e>
                      </m:acc>
                    </m:oMath>
                  </m:oMathPara>
                </a14:m>
                <a:endParaRPr lang="en-US" sz="2000" dirty="0">
                  <a:solidFill>
                    <a:srgbClr val="000000"/>
                  </a:solidFill>
                  <a:latin typeface="+mj-lt"/>
                </a:endParaRPr>
              </a:p>
            </p:txBody>
          </p:sp>
        </mc:Choice>
        <mc:Fallback xmlns="">
          <p:sp>
            <p:nvSpPr>
              <p:cNvPr id="5" name="Hộp Văn bản 4">
                <a:extLst>
                  <a:ext uri="{FF2B5EF4-FFF2-40B4-BE49-F238E27FC236}">
                    <a16:creationId xmlns:a16="http://schemas.microsoft.com/office/drawing/2014/main" id="{B9C73DB1-536D-E7A1-1BB7-3C1D42C07F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4649" y="337214"/>
                <a:ext cx="7225935" cy="1826269"/>
              </a:xfrm>
              <a:prstGeom prst="rect">
                <a:avLst/>
              </a:prstGeom>
              <a:blipFill>
                <a:blip r:embed="rId3"/>
                <a:stretch>
                  <a:fillRect l="-92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33FBF8F7-A8DD-7C09-EEF7-F94477A2364F}"/>
                  </a:ext>
                </a:extLst>
              </p:cNvPr>
              <p:cNvSpPr txBox="1"/>
              <p:nvPr/>
            </p:nvSpPr>
            <p:spPr>
              <a:xfrm>
                <a:off x="1142624" y="2163483"/>
                <a:ext cx="7015539" cy="24176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2000" b="1" dirty="0"/>
                  <a:t>Bài 2 (SGK-tr.82) </a:t>
                </a:r>
                <a:r>
                  <a:rPr lang="en-US" sz="2000" dirty="0"/>
                  <a:t>Cho </a:t>
                </a:r>
                <a:r>
                  <a:rPr lang="en-US" sz="2000" dirty="0" err="1"/>
                  <a:t>đoạn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thẳng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𝑀𝑁</m:t>
                    </m:r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có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trung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điểm</a:t>
                </a:r>
                <a:r>
                  <a:rPr lang="en-US" sz="2000" dirty="0"/>
                  <a:t> </a:t>
                </a:r>
                <a:r>
                  <a:rPr lang="en-US" sz="2000" dirty="0" err="1"/>
                  <a:t>là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𝐼</m:t>
                    </m:r>
                  </m:oMath>
                </a14:m>
                <a:r>
                  <a:rPr lang="en-US" sz="2000" dirty="0"/>
                  <a:t>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2000" dirty="0"/>
                  <a:t>a) </a:t>
                </a:r>
                <a:r>
                  <a:rPr lang="en-US" sz="2000" dirty="0" err="1"/>
                  <a:t>Viết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các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vectơ</a:t>
                </a:r>
                <a:r>
                  <a:rPr lang="en-US" sz="2000" dirty="0"/>
                  <a:t> </a:t>
                </a:r>
                <a:r>
                  <a:rPr lang="en-US" sz="2000" dirty="0" err="1"/>
                  <a:t>khác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vectơ-không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có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điểm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đầu</a:t>
                </a:r>
                <a:r>
                  <a:rPr lang="en-US" sz="2000" dirty="0"/>
                  <a:t>, </a:t>
                </a:r>
                <a:r>
                  <a:rPr lang="en-US" sz="2000" dirty="0" err="1"/>
                  <a:t>điểm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cuối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là</a:t>
                </a:r>
                <a:r>
                  <a:rPr lang="en-US" sz="2000" dirty="0"/>
                  <a:t> </a:t>
                </a:r>
                <a:r>
                  <a:rPr lang="en-US" sz="2000" dirty="0" err="1"/>
                  <a:t>một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trong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ba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điểm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𝑀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𝑁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𝐼</m:t>
                    </m:r>
                  </m:oMath>
                </a14:m>
                <a:r>
                  <a:rPr lang="en-US" sz="2000" dirty="0"/>
                  <a:t>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2000" dirty="0"/>
                  <a:t>b) </a:t>
                </a:r>
                <a:r>
                  <a:rPr lang="en-US" sz="2000" dirty="0" err="1"/>
                  <a:t>Trong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các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vectơ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được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viết</a:t>
                </a:r>
                <a:r>
                  <a:rPr lang="en-US" sz="2000" dirty="0"/>
                  <a:t> ở </a:t>
                </a:r>
                <a:r>
                  <a:rPr lang="en-US" sz="2000" dirty="0" err="1"/>
                  <a:t>câu</a:t>
                </a:r>
                <a:r>
                  <a:rPr lang="en-US" sz="2000" dirty="0"/>
                  <a:t> a), </a:t>
                </a:r>
                <a:r>
                  <a:rPr lang="en-US" sz="2000" dirty="0" err="1"/>
                  <a:t>vectơ</a:t>
                </a:r>
                <a:r>
                  <a:rPr lang="en-US" sz="2000" dirty="0"/>
                  <a:t> </a:t>
                </a:r>
                <a:r>
                  <a:rPr lang="en-US" sz="2000" dirty="0" err="1"/>
                  <a:t>nào</a:t>
                </a:r>
                <a:r>
                  <a:rPr lang="en-US" sz="2000" dirty="0"/>
                  <a:t> </a:t>
                </a:r>
                <a:r>
                  <a:rPr lang="en-US" sz="2000" dirty="0" err="1"/>
                  <a:t>bằng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vectơ</a:t>
                </a:r>
                <a:r>
                  <a:rPr lang="en-US" sz="2000" dirty="0"/>
                  <a:t> 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i="1" smtClean="0">
                            <a:effectLst/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b="0" i="1" smtClean="0">
                            <a:effectLst/>
                            <a:latin typeface="Cambria Math" panose="02040503050406030204" pitchFamily="18" charset="0"/>
                          </a:rPr>
                          <m:t>𝑀𝐼</m:t>
                        </m:r>
                      </m:e>
                    </m:acc>
                  </m:oMath>
                </a14:m>
                <a:r>
                  <a:rPr lang="en-US" sz="2000" dirty="0"/>
                  <a:t>?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𝑁𝐼</m:t>
                        </m:r>
                      </m:e>
                    </m:acc>
                  </m:oMath>
                </a14:m>
                <a:r>
                  <a:rPr lang="en-US" sz="2000" dirty="0"/>
                  <a:t>?</a:t>
                </a:r>
              </a:p>
            </p:txBody>
          </p:sp>
        </mc:Choice>
        <mc:Fallback xmlns="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33FBF8F7-A8DD-7C09-EEF7-F94477A236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2624" y="2163483"/>
                <a:ext cx="7015539" cy="2417650"/>
              </a:xfrm>
              <a:prstGeom prst="rect">
                <a:avLst/>
              </a:prstGeom>
              <a:blipFill>
                <a:blip r:embed="rId4"/>
                <a:stretch>
                  <a:fillRect l="-869" r="-1911" b="-252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Hộp Văn bản 4">
            <a:extLst>
              <a:ext uri="{FF2B5EF4-FFF2-40B4-BE49-F238E27FC236}">
                <a16:creationId xmlns:a16="http://schemas.microsoft.com/office/drawing/2014/main" id="{6954C64B-44BD-3F73-0272-D14D8A9AC8F0}"/>
              </a:ext>
            </a:extLst>
          </p:cNvPr>
          <p:cNvSpPr txBox="1"/>
          <p:nvPr/>
        </p:nvSpPr>
        <p:spPr>
          <a:xfrm>
            <a:off x="4185344" y="393649"/>
            <a:ext cx="77331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2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13" descr="IMG_256">
            <a:extLst>
              <a:ext uri="{FF2B5EF4-FFF2-40B4-BE49-F238E27FC236}">
                <a16:creationId xmlns:a16="http://schemas.microsoft.com/office/drawing/2014/main" id="{6451A124-EFF9-093A-C2E2-69F0BD037C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3844" y="824536"/>
            <a:ext cx="3496310" cy="633730"/>
          </a:xfrm>
          <a:prstGeom prst="rect">
            <a:avLst/>
          </a:prstGeom>
          <a:noFill/>
          <a:ln w="9525">
            <a:noFill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146B3501-FCA8-57E9-B8CC-D34A0FDC726E}"/>
                  </a:ext>
                </a:extLst>
              </p:cNvPr>
              <p:cNvSpPr txBox="1"/>
              <p:nvPr/>
            </p:nvSpPr>
            <p:spPr>
              <a:xfrm>
                <a:off x="943927" y="1426569"/>
                <a:ext cx="7114223" cy="332328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Aft>
                    <a:spcPts val="600"/>
                  </a:spcAft>
                </a:pP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a)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Các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vectơ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cần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tìm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là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: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𝑀𝐼</m:t>
                        </m:r>
                      </m:e>
                    </m:acc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, </m:t>
                    </m:r>
                    <m:acc>
                      <m:accPr>
                        <m:chr m:val="⃗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𝑀𝑁</m:t>
                        </m:r>
                      </m:e>
                    </m:acc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,</m:t>
                    </m:r>
                    <m:acc>
                      <m:accPr>
                        <m:chr m:val="⃗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𝐼𝑀</m:t>
                        </m:r>
                      </m:e>
                    </m:acc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,</m:t>
                    </m:r>
                    <m:acc>
                      <m:accPr>
                        <m:chr m:val="⃗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𝐼𝑁</m:t>
                        </m:r>
                      </m:e>
                    </m:acc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, </m:t>
                    </m:r>
                    <m:acc>
                      <m:accPr>
                        <m:chr m:val="⃗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𝑁𝐼</m:t>
                        </m:r>
                      </m:e>
                    </m:acc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, </m:t>
                    </m:r>
                    <m:acc>
                      <m:accPr>
                        <m:chr m:val="⃗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𝑀𝑁</m:t>
                        </m:r>
                      </m:e>
                    </m:acc>
                  </m:oMath>
                </a14:m>
                <a:endParaRPr lang="en-US" sz="2000" dirty="0">
                  <a:effectLst/>
                  <a:latin typeface="+mj-lt"/>
                  <a:ea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50000"/>
                  </a:lnSpc>
                  <a:spcAft>
                    <a:spcPts val="600"/>
                  </a:spcAft>
                </a:pP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b)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Các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vectơ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trên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đều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có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cùng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phương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 (do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có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giá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trùng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nhau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)</a:t>
                </a:r>
                <a:endParaRPr lang="en-US" sz="2000" dirty="0">
                  <a:effectLst/>
                  <a:latin typeface="+mj-lt"/>
                  <a:ea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50000"/>
                  </a:lnSpc>
                  <a:spcAft>
                    <a:spcPts val="600"/>
                  </a:spcAft>
                </a:pP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Khi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đó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 ta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có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 </a:t>
                </a:r>
                <a:endParaRPr lang="en-US" sz="2000" dirty="0">
                  <a:effectLst/>
                  <a:latin typeface="+mj-lt"/>
                  <a:ea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50000"/>
                  </a:lnSpc>
                  <a:spcAft>
                    <a:spcPts val="600"/>
                  </a:spcAft>
                </a:pP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+)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Vectơ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𝑀𝐼</m:t>
                        </m:r>
                      </m:e>
                    </m:acc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,</m:t>
                    </m:r>
                    <m:acc>
                      <m:accPr>
                        <m:chr m:val="⃗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𝐼𝑁</m:t>
                        </m:r>
                      </m:e>
                    </m:acc>
                    <m:r>
                      <a:rPr lang="nl-NL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cùng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hướng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và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</a:rPr>
                      <m:t>𝑀𝐼</m:t>
                    </m:r>
                    <m:r>
                      <a:rPr lang="en-US" sz="2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</a:rPr>
                      <m:t>=</m:t>
                    </m:r>
                    <m:r>
                      <a:rPr lang="en-US" sz="2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</a:rPr>
                      <m:t>𝐼𝑁</m:t>
                    </m:r>
                    <m:r>
                      <a:rPr lang="en-US" sz="2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</a:rPr>
                      <m:t> </m:t>
                    </m:r>
                  </m:oMath>
                </a14:m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(do I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là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trung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điểm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của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 MN)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nên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𝑀𝐼</m:t>
                        </m:r>
                      </m:e>
                    </m:acc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𝐼𝑁</m:t>
                        </m:r>
                      </m:e>
                    </m:acc>
                    <m:r>
                      <a:rPr lang="nl-NL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.</a:t>
                </a:r>
              </a:p>
              <a:p>
                <a:pPr marL="0" marR="0" algn="just">
                  <a:lnSpc>
                    <a:spcPct val="150000"/>
                  </a:lnSpc>
                  <a:spcAft>
                    <a:spcPts val="600"/>
                  </a:spcAft>
                </a:pP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+)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Vectơ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𝑁𝐼</m:t>
                        </m:r>
                      </m:e>
                    </m:acc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,</m:t>
                    </m:r>
                    <m:acc>
                      <m:accPr>
                        <m:chr m:val="⃗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𝐼𝑀</m:t>
                        </m:r>
                      </m:e>
                    </m:acc>
                  </m:oMath>
                </a14:m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 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cùng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hướng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và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</a:rPr>
                      <m:t>𝑁𝐼</m:t>
                    </m:r>
                    <m:r>
                      <a:rPr lang="en-US" sz="2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</a:rPr>
                      <m:t>=</m:t>
                    </m:r>
                    <m:r>
                      <a:rPr lang="en-US" sz="2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</a:rPr>
                      <m:t>𝐼𝑀</m:t>
                    </m:r>
                    <m:r>
                      <a:rPr lang="en-US" sz="2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</a:rPr>
                      <m:t> </m:t>
                    </m:r>
                  </m:oMath>
                </a14:m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nên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 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𝑁𝐼</m:t>
                        </m:r>
                      </m:e>
                    </m:acc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𝐼𝑀</m:t>
                        </m:r>
                      </m:e>
                    </m:acc>
                  </m:oMath>
                </a14:m>
                <a:endParaRPr lang="en-US" sz="2000" dirty="0">
                  <a:effectLst/>
                  <a:latin typeface="+mj-lt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146B3501-FCA8-57E9-B8CC-D34A0FDC72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3927" y="1426569"/>
                <a:ext cx="7114223" cy="3323282"/>
              </a:xfrm>
              <a:prstGeom prst="rect">
                <a:avLst/>
              </a:prstGeom>
              <a:blipFill>
                <a:blip r:embed="rId4"/>
                <a:stretch>
                  <a:fillRect l="-943" r="-1799" b="-23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Hộp Văn bản 4">
                <a:extLst>
                  <a:ext uri="{FF2B5EF4-FFF2-40B4-BE49-F238E27FC236}">
                    <a16:creationId xmlns:a16="http://schemas.microsoft.com/office/drawing/2014/main" id="{9880DA35-F3A2-52E3-7C5D-D8C48F8DACB0}"/>
                  </a:ext>
                </a:extLst>
              </p:cNvPr>
              <p:cNvSpPr txBox="1"/>
              <p:nvPr/>
            </p:nvSpPr>
            <p:spPr>
              <a:xfrm>
                <a:off x="1199774" y="0"/>
                <a:ext cx="6886951" cy="19559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2000" b="1" dirty="0"/>
                  <a:t>Bài 3 (SGK-tr.82) </a:t>
                </a:r>
                <a:r>
                  <a:rPr lang="en-US" sz="2000" dirty="0"/>
                  <a:t>Cho hình thang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𝐴𝐵𝐶𝐷</m:t>
                    </m:r>
                  </m:oMath>
                </a14:m>
                <a:r>
                  <a:rPr lang="en-US" sz="2000" dirty="0"/>
                  <a:t> có hai đáy là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𝐴𝐵</m:t>
                    </m:r>
                  </m:oMath>
                </a14:m>
                <a:r>
                  <a:rPr lang="en-US" sz="2000" dirty="0"/>
                  <a:t> và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𝐶𝐷</m:t>
                    </m:r>
                  </m:oMath>
                </a14:m>
                <a:r>
                  <a:rPr lang="en-US" sz="2000" dirty="0"/>
                  <a:t>. Trong </a:t>
                </a:r>
                <a:r>
                  <a:rPr lang="en-US" sz="2000" dirty="0" err="1"/>
                  <a:t>các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vectơ</a:t>
                </a:r>
                <a:r>
                  <a:rPr lang="en-US" sz="2000" dirty="0"/>
                  <a:t> </a:t>
                </a:r>
                <a:r>
                  <a:rPr lang="en-US" sz="2000" dirty="0" err="1"/>
                  <a:t>khác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vectơ-không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có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điểm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đầu</a:t>
                </a:r>
                <a:r>
                  <a:rPr lang="en-US" sz="2000" dirty="0"/>
                  <a:t>, </a:t>
                </a:r>
                <a:r>
                  <a:rPr lang="en-US" sz="2000" dirty="0" err="1"/>
                  <a:t>điểm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cuối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là</a:t>
                </a:r>
                <a:r>
                  <a:rPr lang="en-US" sz="2000" dirty="0"/>
                  <a:t> </a:t>
                </a:r>
                <a:r>
                  <a:rPr lang="en-US" sz="2000" dirty="0" err="1"/>
                  <a:t>một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trong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bốn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điểm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𝐷</m:t>
                    </m:r>
                  </m:oMath>
                </a14:m>
                <a:r>
                  <a:rPr lang="en-US" sz="2000" dirty="0"/>
                  <a:t>, </a:t>
                </a:r>
                <a:r>
                  <a:rPr lang="en-US" sz="2000" dirty="0" err="1"/>
                  <a:t>tìm</a:t>
                </a:r>
                <a:r>
                  <a:rPr lang="en-US" sz="2000" dirty="0"/>
                  <a:t> </a:t>
                </a:r>
                <a:r>
                  <a:rPr lang="en-US" sz="2000" dirty="0" err="1"/>
                  <a:t>vectơ</a:t>
                </a:r>
                <a:r>
                  <a:rPr lang="en-US" sz="2000" dirty="0"/>
                  <a:t> </a:t>
                </a:r>
                <a:r>
                  <a:rPr lang="en-US" sz="2000" dirty="0" err="1"/>
                  <a:t>ngược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hướng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với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vectơ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𝐴𝐵</m:t>
                        </m:r>
                      </m:e>
                    </m:acc>
                  </m:oMath>
                </a14:m>
                <a:r>
                  <a:rPr lang="en-US" sz="2000" dirty="0"/>
                  <a:t>?</a:t>
                </a:r>
              </a:p>
            </p:txBody>
          </p:sp>
        </mc:Choice>
        <mc:Fallback xmlns="">
          <p:sp>
            <p:nvSpPr>
              <p:cNvPr id="5" name="Hộp Văn bản 4">
                <a:extLst>
                  <a:ext uri="{FF2B5EF4-FFF2-40B4-BE49-F238E27FC236}">
                    <a16:creationId xmlns:a16="http://schemas.microsoft.com/office/drawing/2014/main" id="{9880DA35-F3A2-52E3-7C5D-D8C48F8DAC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99774" y="0"/>
                <a:ext cx="6886951" cy="1955985"/>
              </a:xfrm>
              <a:prstGeom prst="rect">
                <a:avLst/>
              </a:prstGeom>
              <a:blipFill>
                <a:blip r:embed="rId3"/>
                <a:stretch>
                  <a:fillRect l="-973" r="-1947" b="-31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6C8CF438-FDBE-B495-7BEA-EF62A7CC864D}"/>
              </a:ext>
            </a:extLst>
          </p:cNvPr>
          <p:cNvSpPr txBox="1"/>
          <p:nvPr/>
        </p:nvSpPr>
        <p:spPr>
          <a:xfrm>
            <a:off x="4039429" y="1863220"/>
            <a:ext cx="77331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2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15" descr="IMG_256">
            <a:extLst>
              <a:ext uri="{FF2B5EF4-FFF2-40B4-BE49-F238E27FC236}">
                <a16:creationId xmlns:a16="http://schemas.microsoft.com/office/drawing/2014/main" id="{EDDCEB47-80D8-99B1-F7B3-0D634A1A01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99673" y="2434616"/>
            <a:ext cx="3444240" cy="1946910"/>
          </a:xfrm>
          <a:prstGeom prst="rect">
            <a:avLst/>
          </a:prstGeom>
          <a:noFill/>
          <a:ln w="9525">
            <a:noFill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id="{AB12891C-B1AE-3E36-6E86-42A804E8A5FD}"/>
                  </a:ext>
                </a:extLst>
              </p:cNvPr>
              <p:cNvSpPr txBox="1"/>
              <p:nvPr/>
            </p:nvSpPr>
            <p:spPr>
              <a:xfrm>
                <a:off x="795804" y="2571750"/>
                <a:ext cx="4016936" cy="153843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26670" marR="26670" algn="just">
                  <a:lnSpc>
                    <a:spcPct val="150000"/>
                  </a:lnSpc>
                  <a:spcBef>
                    <a:spcPts val="500"/>
                  </a:spcBef>
                  <a:spcAft>
                    <a:spcPts val="1050"/>
                  </a:spcAft>
                </a:pP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Arial" panose="020B0604020202020204" pitchFamily="34" charset="0"/>
                  </a:rPr>
                  <a:t>Vectơ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nl-NL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Arial" panose="020B0604020202020204" pitchFamily="34" charset="0"/>
                  </a:rPr>
                  <a:t>ngược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Arial" panose="020B0604020202020204" pitchFamily="34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Arial" panose="020B0604020202020204" pitchFamily="34" charset="0"/>
                  </a:rPr>
                  <a:t>hướng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Arial" panose="020B0604020202020204" pitchFamily="34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Arial" panose="020B0604020202020204" pitchFamily="34" charset="0"/>
                  </a:rPr>
                  <a:t>với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Arial" panose="020B0604020202020204" pitchFamily="34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Arial" panose="020B0604020202020204" pitchFamily="34" charset="0"/>
                  </a:rPr>
                  <a:t>vectơ</a:t>
                </a:r>
                <a:r>
                  <a:rPr lang="en-US" sz="2000" dirty="0">
                    <a:latin typeface="+mj-lt"/>
                    <a:ea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𝐵𝐴</m:t>
                        </m:r>
                      </m:e>
                    </m:acc>
                    <m:r>
                      <a:rPr lang="nl-NL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000" i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v</m:t>
                    </m:r>
                    <m:r>
                      <a:rPr lang="en-US" sz="2000" i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à </m:t>
                    </m:r>
                    <m:acc>
                      <m:accPr>
                        <m:chr m:val="⃗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𝐶𝐷</m:t>
                        </m:r>
                      </m:e>
                    </m:acc>
                  </m:oMath>
                </a14:m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Arial" panose="020B0604020202020204" pitchFamily="34" charset="0"/>
                  </a:rPr>
                  <a:t> (do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Arial" panose="020B0604020202020204" pitchFamily="34" charset="0"/>
                  </a:rPr>
                  <a:t>cùng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Arial" panose="020B0604020202020204" pitchFamily="34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Arial" panose="020B0604020202020204" pitchFamily="34" charset="0"/>
                  </a:rPr>
                  <a:t>phương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Arial" panose="020B0604020202020204" pitchFamily="34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Arial" panose="020B0604020202020204" pitchFamily="34" charset="0"/>
                  </a:rPr>
                  <a:t>và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Arial" panose="020B0604020202020204" pitchFamily="34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Arial" panose="020B0604020202020204" pitchFamily="34" charset="0"/>
                  </a:rPr>
                  <a:t>ngược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Arial" panose="020B0604020202020204" pitchFamily="34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Arial" panose="020B0604020202020204" pitchFamily="34" charset="0"/>
                  </a:rPr>
                  <a:t>chiều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Arial" panose="020B0604020202020204" pitchFamily="34" charset="0"/>
                  </a:rPr>
                  <a:t>).  </a:t>
                </a:r>
                <a:endParaRPr lang="en-US" sz="2000" dirty="0">
                  <a:effectLst/>
                  <a:latin typeface="+mj-lt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id="{AB12891C-B1AE-3E36-6E86-42A804E8A5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5804" y="2571750"/>
                <a:ext cx="4016936" cy="1538434"/>
              </a:xfrm>
              <a:prstGeom prst="rect">
                <a:avLst/>
              </a:prstGeom>
              <a:blipFill>
                <a:blip r:embed="rId5"/>
                <a:stretch>
                  <a:fillRect l="-1064" r="-2736" b="-634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Hộp Văn bản 4">
                <a:extLst>
                  <a:ext uri="{FF2B5EF4-FFF2-40B4-BE49-F238E27FC236}">
                    <a16:creationId xmlns:a16="http://schemas.microsoft.com/office/drawing/2014/main" id="{F95B5755-007B-DE22-F024-AF88C6FE8DC3}"/>
                  </a:ext>
                </a:extLst>
              </p:cNvPr>
              <p:cNvSpPr txBox="1"/>
              <p:nvPr/>
            </p:nvSpPr>
            <p:spPr>
              <a:xfrm>
                <a:off x="1649829" y="131848"/>
                <a:ext cx="6551196" cy="10027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000" b="1" dirty="0"/>
                  <a:t>Bài 4 (SGK-tr.82) </a:t>
                </a:r>
                <a:r>
                  <a:rPr lang="en-US" sz="2000" dirty="0"/>
                  <a:t>Cho </a:t>
                </a:r>
                <a:r>
                  <a:rPr lang="en-US" sz="2000" dirty="0" err="1"/>
                  <a:t>hình</a:t>
                </a:r>
                <a:r>
                  <a:rPr lang="en-US" sz="2000" dirty="0"/>
                  <a:t> </a:t>
                </a:r>
                <a:r>
                  <a:rPr lang="en-US" sz="2000" dirty="0" err="1"/>
                  <a:t>vuông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𝐴𝐵𝐶𝐷</m:t>
                    </m:r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có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độ</a:t>
                </a:r>
                <a:r>
                  <a:rPr lang="en-US" sz="2000" dirty="0"/>
                  <a:t> </a:t>
                </a:r>
                <a:r>
                  <a:rPr lang="en-US" sz="2000" dirty="0" err="1"/>
                  <a:t>dài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cạnh</a:t>
                </a:r>
                <a:r>
                  <a:rPr lang="en-US" sz="2000" dirty="0"/>
                  <a:t> </a:t>
                </a:r>
                <a:r>
                  <a:rPr lang="en-US" sz="2000" dirty="0" err="1"/>
                  <a:t>bằng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3 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𝑐𝑚</m:t>
                    </m:r>
                  </m:oMath>
                </a14:m>
                <a:r>
                  <a:rPr lang="en-US" sz="2000" dirty="0"/>
                  <a:t>. </a:t>
                </a:r>
                <a:r>
                  <a:rPr lang="en-US" sz="2000" dirty="0" err="1"/>
                  <a:t>Tính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độ</a:t>
                </a:r>
                <a:r>
                  <a:rPr lang="en-US" sz="2000" dirty="0"/>
                  <a:t> </a:t>
                </a:r>
                <a:r>
                  <a:rPr lang="en-US" sz="2000" dirty="0" err="1"/>
                  <a:t>dài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các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vectơ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𝐴𝐵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,</m:t>
                        </m:r>
                      </m:e>
                    </m:acc>
                    <m:r>
                      <a:rPr lang="en-US" sz="2000" b="0" i="1" smtClean="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  <m:acc>
                      <m:accPr>
                        <m:chr m:val="⃗"/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𝐴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</m:acc>
                  </m:oMath>
                </a14:m>
                <a:r>
                  <a:rPr lang="en-US" sz="2000" dirty="0"/>
                  <a:t>?</a:t>
                </a:r>
              </a:p>
            </p:txBody>
          </p:sp>
        </mc:Choice>
        <mc:Fallback xmlns="">
          <p:sp>
            <p:nvSpPr>
              <p:cNvPr id="5" name="Hộp Văn bản 4">
                <a:extLst>
                  <a:ext uri="{FF2B5EF4-FFF2-40B4-BE49-F238E27FC236}">
                    <a16:creationId xmlns:a16="http://schemas.microsoft.com/office/drawing/2014/main" id="{F95B5755-007B-DE22-F024-AF88C6FE8D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49829" y="131848"/>
                <a:ext cx="6551196" cy="1002710"/>
              </a:xfrm>
              <a:prstGeom prst="rect">
                <a:avLst/>
              </a:prstGeom>
              <a:blipFill>
                <a:blip r:embed="rId3"/>
                <a:stretch>
                  <a:fillRect l="-1024" r="-1490" b="-1036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3BC588E6-CF5E-4C4A-11F9-A965DB661E69}"/>
              </a:ext>
            </a:extLst>
          </p:cNvPr>
          <p:cNvSpPr txBox="1"/>
          <p:nvPr/>
        </p:nvSpPr>
        <p:spPr>
          <a:xfrm>
            <a:off x="4185344" y="1217860"/>
            <a:ext cx="77331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2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16" descr="IMG_256">
            <a:extLst>
              <a:ext uri="{FF2B5EF4-FFF2-40B4-BE49-F238E27FC236}">
                <a16:creationId xmlns:a16="http://schemas.microsoft.com/office/drawing/2014/main" id="{67451E9A-E9C4-4C24-5619-8310348DF5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00713" y="1912144"/>
            <a:ext cx="2500312" cy="2446789"/>
          </a:xfrm>
          <a:prstGeom prst="rect">
            <a:avLst/>
          </a:prstGeom>
          <a:noFill/>
          <a:ln w="9525">
            <a:noFill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id="{7CAAB31C-0D1B-914F-977B-A831D1EA847B}"/>
                  </a:ext>
                </a:extLst>
              </p:cNvPr>
              <p:cNvSpPr txBox="1"/>
              <p:nvPr/>
            </p:nvSpPr>
            <p:spPr>
              <a:xfrm>
                <a:off x="689596" y="1732049"/>
                <a:ext cx="5089700" cy="307885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  <a:spcAft>
                    <a:spcPts val="600"/>
                  </a:spcAft>
                </a:pP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+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Tính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</a:rPr>
                      <m:t>𝐴𝐶</m:t>
                    </m:r>
                  </m:oMath>
                </a14:m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,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xét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 tam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giác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</a:rPr>
                      <m:t>𝐴𝐵𝐶</m:t>
                    </m:r>
                  </m:oMath>
                </a14:m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vuông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tại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</a:rPr>
                      <m:t>𝐵</m:t>
                    </m:r>
                  </m:oMath>
                </a14:m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:</a:t>
                </a:r>
              </a:p>
              <a:p>
                <a:pPr marL="0" marR="0">
                  <a:lnSpc>
                    <a:spcPct val="150000"/>
                  </a:lnSpc>
                  <a:spcAft>
                    <a:spcPts val="600"/>
                  </a:spcAft>
                </a:pP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</a:rPr>
                      <m:t>𝐴</m:t>
                    </m:r>
                    <m:sSup>
                      <m:sSupPr>
                        <m:ctrlPr>
                          <a:rPr lang="en-US" sz="2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</a:rPr>
                          <m:t>𝐵</m:t>
                        </m:r>
                      </m:e>
                      <m:sup>
                        <m:r>
                          <a:rPr lang="en-US" sz="2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</a:rPr>
                          <m:t>2</m:t>
                        </m:r>
                      </m:sup>
                    </m:sSup>
                    <m:r>
                      <a:rPr lang="en-US" sz="20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</a:rPr>
                      <m:t>+</m:t>
                    </m:r>
                    <m:r>
                      <a:rPr lang="en-US" sz="20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</a:rPr>
                      <m:t>𝐵</m:t>
                    </m:r>
                    <m:sSup>
                      <m:sSupPr>
                        <m:ctrlPr>
                          <a:rPr lang="en-US" sz="2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</a:rPr>
                          <m:t>𝐶</m:t>
                        </m:r>
                      </m:e>
                      <m:sup>
                        <m:r>
                          <a:rPr lang="en-US" sz="2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</a:rPr>
                          <m:t>2</m:t>
                        </m:r>
                      </m:sup>
                    </m:sSup>
                    <m:r>
                      <a:rPr lang="en-US" sz="20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</a:rPr>
                      <m:t>=</m:t>
                    </m:r>
                    <m:r>
                      <a:rPr lang="en-US" sz="20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</a:rPr>
                      <m:t>𝐴</m:t>
                    </m:r>
                    <m:sSup>
                      <m:sSupPr>
                        <m:ctrlPr>
                          <a:rPr lang="en-US" sz="2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</a:rPr>
                          <m:t>𝐶</m:t>
                        </m:r>
                      </m:e>
                      <m:sup>
                        <m:r>
                          <a:rPr lang="en-US" sz="2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</a:rPr>
                          <m:t>2</m:t>
                        </m:r>
                      </m:sup>
                    </m:sSup>
                    <m:r>
                      <a:rPr lang="en-US" sz="20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</a:rPr>
                      <m:t>⇒</m:t>
                    </m:r>
                    <m:r>
                      <a:rPr lang="en-US" sz="20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</a:rPr>
                      <m:t>𝐴𝐶</m:t>
                    </m:r>
                    <m:r>
                      <a:rPr lang="en-US" sz="20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sz="2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sz="20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ahoma" panose="020B0604030504040204" pitchFamily="34" charset="0"/>
                              </a:rPr>
                            </m:ctrlPr>
                          </m:sSupPr>
                          <m:e>
                            <m:r>
                              <a:rPr lang="en-US" sz="20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ahoma" panose="020B0604030504040204" pitchFamily="34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sz="20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ahoma" panose="020B0604030504040204" pitchFamily="34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2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</a:rPr>
                          <m:t>+</m:t>
                        </m:r>
                        <m:sSup>
                          <m:sSupPr>
                            <m:ctrlPr>
                              <a:rPr lang="en-US" sz="20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ahoma" panose="020B0604030504040204" pitchFamily="34" charset="0"/>
                              </a:rPr>
                            </m:ctrlPr>
                          </m:sSupPr>
                          <m:e>
                            <m:r>
                              <a:rPr lang="en-US" sz="20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ahoma" panose="020B0604030504040204" pitchFamily="34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sz="20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ahoma" panose="020B0604030504040204" pitchFamily="34" charset="0"/>
                              </a:rPr>
                              <m:t>2</m:t>
                            </m:r>
                          </m:sup>
                        </m:sSup>
                      </m:e>
                    </m:rad>
                    <m:r>
                      <a:rPr lang="en-US" sz="20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</a:rPr>
                      <m:t>=3</m:t>
                    </m:r>
                    <m:rad>
                      <m:radPr>
                        <m:degHide m:val="on"/>
                        <m:ctrlPr>
                          <a:rPr lang="en-US" sz="2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</a:rPr>
                        </m:ctrlPr>
                      </m:radPr>
                      <m:deg/>
                      <m:e>
                        <m:r>
                          <a:rPr lang="en-US" sz="2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</a:rPr>
                          <m:t>2</m:t>
                        </m:r>
                      </m:e>
                    </m:rad>
                  </m:oMath>
                </a14:m>
                <a:endParaRPr lang="en-US" sz="2000" dirty="0">
                  <a:effectLst/>
                  <a:latin typeface="+mj-lt"/>
                  <a:ea typeface="Times New Roman" panose="02020603050405020304" pitchFamily="18" charset="0"/>
                </a:endParaRPr>
              </a:p>
              <a:p>
                <a:pPr marL="0" marR="0">
                  <a:lnSpc>
                    <a:spcPct val="150000"/>
                  </a:lnSpc>
                  <a:spcAft>
                    <a:spcPts val="600"/>
                  </a:spcAft>
                </a:pP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+ Ta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có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: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2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20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20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𝐴𝐵</m:t>
                            </m:r>
                          </m:e>
                        </m:acc>
                      </m:e>
                    </m:d>
                    <m:r>
                      <a:rPr lang="en-US" sz="20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 </m:t>
                    </m:r>
                    <m:r>
                      <a:rPr lang="en-US" sz="20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𝐴𝐵</m:t>
                    </m:r>
                    <m:r>
                      <a:rPr lang="en-US" sz="20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000" i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v</m:t>
                    </m:r>
                    <m:r>
                      <a:rPr lang="en-US" sz="2000" i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à </m:t>
                    </m:r>
                    <m:d>
                      <m:dPr>
                        <m:begChr m:val="|"/>
                        <m:endChr m:val="|"/>
                        <m:ctrlPr>
                          <a:rPr lang="en-US" sz="2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20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20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𝐴𝐶</m:t>
                            </m:r>
                          </m:e>
                        </m:acc>
                      </m:e>
                    </m:d>
                    <m:r>
                      <a:rPr lang="en-US" sz="20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r>
                      <a:rPr lang="en-US" sz="20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𝐴𝐶</m:t>
                    </m:r>
                  </m:oMath>
                </a14:m>
                <a:endParaRPr lang="en-US" sz="2000" dirty="0">
                  <a:effectLst/>
                  <a:latin typeface="+mj-lt"/>
                  <a:ea typeface="Times New Roman" panose="02020603050405020304" pitchFamily="18" charset="0"/>
                </a:endParaRPr>
              </a:p>
              <a:p>
                <a:pPr marL="0" marR="0">
                  <a:lnSpc>
                    <a:spcPct val="150000"/>
                  </a:lnSpc>
                  <a:spcAft>
                    <a:spcPts val="600"/>
                  </a:spcAft>
                </a:pP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Mà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00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AB</m:t>
                    </m:r>
                    <m:r>
                      <a:rPr lang="en-US" sz="200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 3, </m:t>
                    </m:r>
                    <m:r>
                      <m:rPr>
                        <m:sty m:val="p"/>
                      </m:rPr>
                      <a:rPr lang="en-US" sz="200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AC</m:t>
                    </m:r>
                    <m:r>
                      <a:rPr lang="en-US" sz="200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 = 3</m:t>
                    </m:r>
                    <m:rad>
                      <m:radPr>
                        <m:degHide m:val="on"/>
                        <m:ctrlPr>
                          <a:rPr lang="en-US" sz="2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sz="20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2</m:t>
                        </m:r>
                      </m:e>
                    </m:rad>
                  </m:oMath>
                </a14:m>
                <a:endParaRPr lang="en-US" sz="2000" dirty="0">
                  <a:effectLst/>
                  <a:latin typeface="+mj-lt"/>
                  <a:ea typeface="Times New Roman" panose="02020603050405020304" pitchFamily="18" charset="0"/>
                </a:endParaRPr>
              </a:p>
              <a:p>
                <a:pPr marL="0" marR="0">
                  <a:lnSpc>
                    <a:spcPct val="150000"/>
                  </a:lnSpc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i="1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⇒</m:t>
                      </m:r>
                      <m:d>
                        <m:dPr>
                          <m:begChr m:val="|"/>
                          <m:endChr m:val="|"/>
                          <m:ctrlPr>
                            <a:rPr lang="en-US" sz="20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acc>
                            <m:accPr>
                              <m:chr m:val="⃗"/>
                              <m:ctrlPr>
                                <a:rPr lang="en-US" sz="2000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000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𝐴𝐵</m:t>
                              </m:r>
                            </m:e>
                          </m:acc>
                        </m:e>
                      </m:d>
                      <m:r>
                        <a:rPr lang="en-US" sz="2000" i="1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 3 </m:t>
                      </m:r>
                      <m:r>
                        <a:rPr lang="en-US" sz="2000" i="1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𝑣</m:t>
                      </m:r>
                      <m:r>
                        <a:rPr lang="en-US" sz="2000" i="1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à</m:t>
                      </m:r>
                      <m:d>
                        <m:dPr>
                          <m:begChr m:val="|"/>
                          <m:endChr m:val="|"/>
                          <m:ctrlPr>
                            <a:rPr lang="en-US" sz="20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acc>
                            <m:accPr>
                              <m:chr m:val="⃗"/>
                              <m:ctrlPr>
                                <a:rPr lang="en-US" sz="2000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000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𝐴𝐶</m:t>
                              </m:r>
                            </m:e>
                          </m:acc>
                        </m:e>
                      </m:d>
                      <m:r>
                        <a:rPr lang="en-US" sz="2000" i="1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 </m:t>
                      </m:r>
                      <m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3</m:t>
                      </m:r>
                      <m:rad>
                        <m:radPr>
                          <m:degHide m:val="on"/>
                          <m:ctrlPr>
                            <a:rPr lang="en-US" sz="20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0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2</m:t>
                          </m:r>
                        </m:e>
                      </m:rad>
                    </m:oMath>
                  </m:oMathPara>
                </a14:m>
                <a:endParaRPr lang="en-US" sz="2000" dirty="0">
                  <a:effectLst/>
                  <a:latin typeface="+mj-lt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id="{7CAAB31C-0D1B-914F-977B-A831D1EA84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9596" y="1732049"/>
                <a:ext cx="5089700" cy="3078856"/>
              </a:xfrm>
              <a:prstGeom prst="rect">
                <a:avLst/>
              </a:prstGeom>
              <a:blipFill>
                <a:blip r:embed="rId5"/>
                <a:stretch>
                  <a:fillRect l="-119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A697BC02-8399-E2C4-46FA-822828A36AFE}"/>
              </a:ext>
            </a:extLst>
          </p:cNvPr>
          <p:cNvSpPr txBox="1"/>
          <p:nvPr/>
        </p:nvSpPr>
        <p:spPr>
          <a:xfrm>
            <a:off x="2950369" y="2217807"/>
            <a:ext cx="31075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/>
              <a:t>VẬN DỤNG</a:t>
            </a:r>
          </a:p>
        </p:txBody>
      </p:sp>
    </p:spTree>
    <p:extLst>
      <p:ext uri="{BB962C8B-B14F-4D97-AF65-F5344CB8AC3E}">
        <p14:creationId xmlns:p14="http://schemas.microsoft.com/office/powerpoint/2010/main" val="1336904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Hộp Văn bản 4">
                <a:extLst>
                  <a:ext uri="{FF2B5EF4-FFF2-40B4-BE49-F238E27FC236}">
                    <a16:creationId xmlns:a16="http://schemas.microsoft.com/office/drawing/2014/main" id="{B8F7E1BF-6D86-EFAF-E213-6B0C0777E981}"/>
                  </a:ext>
                </a:extLst>
              </p:cNvPr>
              <p:cNvSpPr txBox="1"/>
              <p:nvPr/>
            </p:nvSpPr>
            <p:spPr>
              <a:xfrm>
                <a:off x="671136" y="904114"/>
                <a:ext cx="5015289" cy="33352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2000" b="1" dirty="0"/>
                  <a:t>Bài 5 (SGK-tr.82) </a:t>
                </a:r>
                <a:r>
                  <a:rPr lang="en-US" sz="2000" dirty="0"/>
                  <a:t>Quan </a:t>
                </a:r>
                <a:r>
                  <a:rPr lang="en-US" sz="2000" dirty="0" err="1"/>
                  <a:t>sát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ròng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rọc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hoạt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động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khi</a:t>
                </a:r>
                <a:r>
                  <a:rPr lang="en-US" sz="2000" dirty="0"/>
                  <a:t> dung </a:t>
                </a:r>
                <a:r>
                  <a:rPr lang="en-US" sz="2000" dirty="0" err="1"/>
                  <a:t>lực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để</a:t>
                </a:r>
                <a:r>
                  <a:rPr lang="en-US" sz="2000" dirty="0"/>
                  <a:t> </a:t>
                </a:r>
                <a:r>
                  <a:rPr lang="en-US" sz="2000" dirty="0" err="1"/>
                  <a:t>kéo</a:t>
                </a:r>
                <a:r>
                  <a:rPr lang="en-US" sz="2000" dirty="0"/>
                  <a:t> </a:t>
                </a:r>
                <a:r>
                  <a:rPr lang="en-US" sz="2000" dirty="0" err="1"/>
                  <a:t>một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đầu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của</a:t>
                </a:r>
                <a:r>
                  <a:rPr lang="en-US" sz="2000" dirty="0"/>
                  <a:t> </a:t>
                </a:r>
                <a:r>
                  <a:rPr lang="en-US" sz="2000" dirty="0" err="1"/>
                  <a:t>ròng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rọc</a:t>
                </a:r>
                <a:r>
                  <a:rPr lang="en-US" sz="2000" dirty="0"/>
                  <a:t>. </a:t>
                </a:r>
                <a:r>
                  <a:rPr lang="en-US" sz="2000" dirty="0" err="1"/>
                  <a:t>Chuyển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động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của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các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đoạn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dây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được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mô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tả</a:t>
                </a:r>
                <a:r>
                  <a:rPr lang="en-US" sz="2000" dirty="0"/>
                  <a:t> </a:t>
                </a:r>
                <a:r>
                  <a:rPr lang="en-US" sz="2000" dirty="0" err="1"/>
                  <a:t>bằng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các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vectơ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,</m:t>
                        </m:r>
                      </m:e>
                    </m:acc>
                    <m:r>
                      <a:rPr lang="en-US" sz="2000" b="0" i="1" smtClean="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  <m:acc>
                      <m:accPr>
                        <m:chr m:val="⃗"/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</m:acc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,</m:t>
                    </m:r>
                    <m:acc>
                      <m:accPr>
                        <m:chr m:val="⃗"/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</m:acc>
                  </m:oMath>
                </a14:m>
                <a:endParaRPr lang="en-US" sz="2000" dirty="0"/>
              </a:p>
              <a:p>
                <a:pPr algn="just">
                  <a:lnSpc>
                    <a:spcPct val="150000"/>
                  </a:lnSpc>
                </a:pPr>
                <a:r>
                  <a:rPr lang="en-US" sz="2000" dirty="0"/>
                  <a:t>a) </a:t>
                </a:r>
                <a:r>
                  <a:rPr lang="en-US" sz="2000" dirty="0" err="1"/>
                  <a:t>Hãy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chỉ</a:t>
                </a:r>
                <a:r>
                  <a:rPr lang="en-US" sz="2000" dirty="0"/>
                  <a:t> </a:t>
                </a:r>
                <a:r>
                  <a:rPr lang="en-US" sz="2000" dirty="0" err="1"/>
                  <a:t>ra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các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cặp</a:t>
                </a:r>
                <a:r>
                  <a:rPr lang="en-US" sz="2000" dirty="0"/>
                  <a:t> </a:t>
                </a:r>
                <a:r>
                  <a:rPr lang="en-US" sz="2000" dirty="0" err="1"/>
                  <a:t>vectơ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cùng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phương</a:t>
                </a:r>
                <a:endParaRPr lang="en-US" sz="2000" dirty="0"/>
              </a:p>
              <a:p>
                <a:pPr algn="just">
                  <a:lnSpc>
                    <a:spcPct val="150000"/>
                  </a:lnSpc>
                </a:pPr>
                <a:r>
                  <a:rPr lang="en-US" sz="2000" dirty="0"/>
                  <a:t>b) </a:t>
                </a:r>
                <a:r>
                  <a:rPr lang="en-US" sz="2000" dirty="0" err="1"/>
                  <a:t>Trong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các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cặp</a:t>
                </a:r>
                <a:r>
                  <a:rPr lang="en-US" sz="2000" dirty="0"/>
                  <a:t> </a:t>
                </a:r>
                <a:r>
                  <a:rPr lang="en-US" sz="2000" dirty="0" err="1"/>
                  <a:t>vectơ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đó</a:t>
                </a:r>
                <a:r>
                  <a:rPr lang="en-US" sz="2000" dirty="0"/>
                  <a:t>, </a:t>
                </a:r>
                <a:r>
                  <a:rPr lang="en-US" sz="2000" dirty="0" err="1"/>
                  <a:t>cho</a:t>
                </a:r>
                <a:r>
                  <a:rPr lang="en-US" sz="2000" dirty="0"/>
                  <a:t> </a:t>
                </a:r>
                <a:r>
                  <a:rPr lang="en-US" sz="2000" dirty="0" err="1"/>
                  <a:t>biết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chúng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cùng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hướng</a:t>
                </a:r>
                <a:r>
                  <a:rPr lang="en-US" sz="2000" dirty="0"/>
                  <a:t> hay </a:t>
                </a:r>
                <a:r>
                  <a:rPr lang="en-US" sz="2000" dirty="0" err="1"/>
                  <a:t>ngược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hướng</a:t>
                </a:r>
                <a:r>
                  <a:rPr lang="en-US" sz="2000" dirty="0"/>
                  <a:t>.</a:t>
                </a:r>
              </a:p>
            </p:txBody>
          </p:sp>
        </mc:Choice>
        <mc:Fallback xmlns="">
          <p:sp>
            <p:nvSpPr>
              <p:cNvPr id="5" name="Hộp Văn bản 4">
                <a:extLst>
                  <a:ext uri="{FF2B5EF4-FFF2-40B4-BE49-F238E27FC236}">
                    <a16:creationId xmlns:a16="http://schemas.microsoft.com/office/drawing/2014/main" id="{B8F7E1BF-6D86-EFAF-E213-6B0C0777E9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1136" y="904114"/>
                <a:ext cx="5015289" cy="3335272"/>
              </a:xfrm>
              <a:prstGeom prst="rect">
                <a:avLst/>
              </a:prstGeom>
              <a:blipFill>
                <a:blip r:embed="rId3"/>
                <a:stretch>
                  <a:fillRect l="-1215" r="-1337" b="-237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Hình ảnh 5">
            <a:extLst>
              <a:ext uri="{FF2B5EF4-FFF2-40B4-BE49-F238E27FC236}">
                <a16:creationId xmlns:a16="http://schemas.microsoft.com/office/drawing/2014/main" id="{13F748EC-6BC7-5DA4-0A95-D6475F4253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9274" y="971550"/>
            <a:ext cx="3343275" cy="3486150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7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Hộp Văn bản 4">
                <a:extLst>
                  <a:ext uri="{FF2B5EF4-FFF2-40B4-BE49-F238E27FC236}">
                    <a16:creationId xmlns:a16="http://schemas.microsoft.com/office/drawing/2014/main" id="{3815F3E9-6F82-4374-54D5-96A2F53E6A1C}"/>
                  </a:ext>
                </a:extLst>
              </p:cNvPr>
              <p:cNvSpPr txBox="1"/>
              <p:nvPr/>
            </p:nvSpPr>
            <p:spPr>
              <a:xfrm>
                <a:off x="882252" y="1729340"/>
                <a:ext cx="7379494" cy="16848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  <a:spcAft>
                    <a:spcPts val="600"/>
                  </a:spcAft>
                </a:pP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a)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Vậy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các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cặp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vectơ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cùng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phương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là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:</a:t>
                </a:r>
                <a:r>
                  <a:rPr lang="en-US" sz="2000" dirty="0">
                    <a:latin typeface="+mj-lt"/>
                    <a:ea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𝑎</m:t>
                        </m:r>
                      </m:e>
                    </m:acc>
                    <m:r>
                      <a:rPr lang="nl-NL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000" i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v</m:t>
                    </m:r>
                    <m:r>
                      <a:rPr lang="en-US" sz="2000" i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à </m:t>
                    </m:r>
                    <m:acc>
                      <m:accPr>
                        <m:chr m:val="⃗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𝑏</m:t>
                        </m:r>
                      </m:e>
                    </m:acc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 </m:t>
                    </m:r>
                    <m:r>
                      <a:rPr lang="en-US" sz="2000" b="0" i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; </m:t>
                    </m:r>
                    <m:acc>
                      <m:accPr>
                        <m:chr m:val="⃗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𝑎</m:t>
                        </m:r>
                      </m:e>
                    </m:acc>
                    <m:r>
                      <a:rPr lang="nl-NL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000" i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v</m:t>
                    </m:r>
                    <m:r>
                      <a:rPr lang="en-US" sz="2000" i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à </m:t>
                    </m:r>
                    <m:acc>
                      <m:accPr>
                        <m:chr m:val="⃗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𝑐</m:t>
                        </m:r>
                      </m:e>
                    </m:acc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 </m:t>
                    </m:r>
                    <m:r>
                      <a:rPr lang="en-US" sz="2000" b="0" i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; </m:t>
                    </m:r>
                    <m:acc>
                      <m:accPr>
                        <m:chr m:val="⃗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𝑐</m:t>
                        </m:r>
                      </m:e>
                    </m:acc>
                    <m:r>
                      <a:rPr lang="nl-NL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000" i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v</m:t>
                    </m:r>
                    <m:r>
                      <a:rPr lang="en-US" sz="2000" i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à </m:t>
                    </m:r>
                    <m:acc>
                      <m:accPr>
                        <m:chr m:val="⃗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𝑏</m:t>
                        </m:r>
                      </m:e>
                    </m:acc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  </m:t>
                    </m:r>
                  </m:oMath>
                </a14:m>
                <a:endParaRPr lang="en-US" sz="2000" dirty="0">
                  <a:effectLst/>
                  <a:latin typeface="+mj-lt"/>
                  <a:ea typeface="Times New Roman" panose="02020603050405020304" pitchFamily="18" charset="0"/>
                </a:endParaRPr>
              </a:p>
              <a:p>
                <a:pPr marL="0" marR="0">
                  <a:lnSpc>
                    <a:spcPct val="150000"/>
                  </a:lnSpc>
                  <a:spcAft>
                    <a:spcPts val="600"/>
                  </a:spcAft>
                </a:pP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b)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Vectơ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  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𝑎</m:t>
                        </m:r>
                      </m:e>
                    </m:acc>
                    <m:r>
                      <a:rPr lang="nl-NL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000" i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v</m:t>
                    </m:r>
                    <m:r>
                      <a:rPr lang="en-US" sz="2000" i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à </m:t>
                    </m:r>
                    <m:acc>
                      <m:accPr>
                        <m:chr m:val="⃗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𝑐</m:t>
                        </m:r>
                      </m:e>
                    </m:acc>
                    <m:r>
                      <a:rPr lang="nl-NL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 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cùng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hướng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,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vectơ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𝑎</m:t>
                        </m:r>
                      </m:e>
                    </m:acc>
                    <m:r>
                      <a:rPr lang="nl-NL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000" i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v</m:t>
                    </m:r>
                    <m:r>
                      <a:rPr lang="en-US" sz="2000" i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à </m:t>
                    </m:r>
                    <m:acc>
                      <m:accPr>
                        <m:chr m:val="⃗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𝑏</m:t>
                        </m:r>
                      </m:e>
                    </m:acc>
                  </m:oMath>
                </a14:m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 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ngược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hướng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,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vectơ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𝑐</m:t>
                        </m:r>
                      </m:e>
                    </m:acc>
                    <m:r>
                      <a:rPr lang="nl-NL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000" i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v</m:t>
                    </m:r>
                    <m:r>
                      <a:rPr lang="en-US" sz="2000" i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à </m:t>
                    </m:r>
                    <m:acc>
                      <m:accPr>
                        <m:chr m:val="⃗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𝑏</m:t>
                        </m:r>
                      </m:e>
                    </m:acc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  </m:t>
                    </m:r>
                  </m:oMath>
                </a14:m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ngược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hướng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j-lt"/>
                    <a:ea typeface="Tahoma" panose="020B0604030504040204" pitchFamily="34" charset="0"/>
                  </a:rPr>
                  <a:t>.</a:t>
                </a:r>
                <a:endParaRPr lang="en-US" sz="2000" dirty="0">
                  <a:effectLst/>
                  <a:latin typeface="+mj-lt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Hộp Văn bản 4">
                <a:extLst>
                  <a:ext uri="{FF2B5EF4-FFF2-40B4-BE49-F238E27FC236}">
                    <a16:creationId xmlns:a16="http://schemas.microsoft.com/office/drawing/2014/main" id="{3815F3E9-6F82-4374-54D5-96A2F53E6A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2252" y="1729340"/>
                <a:ext cx="7379494" cy="1684820"/>
              </a:xfrm>
              <a:prstGeom prst="rect">
                <a:avLst/>
              </a:prstGeom>
              <a:blipFill>
                <a:blip r:embed="rId3"/>
                <a:stretch>
                  <a:fillRect l="-909" r="-1405" b="-57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D1E30FC3-B1A6-8E48-E98F-95D6C914AC80}"/>
              </a:ext>
            </a:extLst>
          </p:cNvPr>
          <p:cNvSpPr txBox="1"/>
          <p:nvPr/>
        </p:nvSpPr>
        <p:spPr>
          <a:xfrm>
            <a:off x="4185344" y="1127414"/>
            <a:ext cx="77331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2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oogle Shape;940;p48">
            <a:extLst>
              <a:ext uri="{FF2B5EF4-FFF2-40B4-BE49-F238E27FC236}">
                <a16:creationId xmlns:a16="http://schemas.microsoft.com/office/drawing/2014/main" id="{2E04EA34-EA35-6BB7-E1F9-4825BEAB63C1}"/>
              </a:ext>
            </a:extLst>
          </p:cNvPr>
          <p:cNvGrpSpPr/>
          <p:nvPr/>
        </p:nvGrpSpPr>
        <p:grpSpPr>
          <a:xfrm>
            <a:off x="6453219" y="1878873"/>
            <a:ext cx="1504184" cy="1385754"/>
            <a:chOff x="6768809" y="2682265"/>
            <a:chExt cx="719915" cy="719877"/>
          </a:xfrm>
        </p:grpSpPr>
        <p:sp>
          <p:nvSpPr>
            <p:cNvPr id="6" name="Google Shape;941;p48">
              <a:extLst>
                <a:ext uri="{FF2B5EF4-FFF2-40B4-BE49-F238E27FC236}">
                  <a16:creationId xmlns:a16="http://schemas.microsoft.com/office/drawing/2014/main" id="{7CF8D353-0E1C-7B7B-9844-92763DDB7561}"/>
                </a:ext>
              </a:extLst>
            </p:cNvPr>
            <p:cNvSpPr/>
            <p:nvPr/>
          </p:nvSpPr>
          <p:spPr>
            <a:xfrm>
              <a:off x="6768809" y="2682954"/>
              <a:ext cx="400157" cy="358101"/>
            </a:xfrm>
            <a:custGeom>
              <a:avLst/>
              <a:gdLst/>
              <a:ahLst/>
              <a:cxnLst/>
              <a:rect l="l" t="t" r="r" b="b"/>
              <a:pathLst>
                <a:path w="638" h="571" extrusionOk="0">
                  <a:moveTo>
                    <a:pt x="91" y="538"/>
                  </a:moveTo>
                  <a:cubicBezTo>
                    <a:pt x="91" y="525"/>
                    <a:pt x="97" y="513"/>
                    <a:pt x="107" y="505"/>
                  </a:cubicBezTo>
                  <a:cubicBezTo>
                    <a:pt x="121" y="493"/>
                    <a:pt x="142" y="486"/>
                    <a:pt x="164" y="487"/>
                  </a:cubicBezTo>
                  <a:cubicBezTo>
                    <a:pt x="187" y="486"/>
                    <a:pt x="208" y="493"/>
                    <a:pt x="222" y="505"/>
                  </a:cubicBezTo>
                  <a:cubicBezTo>
                    <a:pt x="232" y="513"/>
                    <a:pt x="238" y="525"/>
                    <a:pt x="238" y="538"/>
                  </a:cubicBezTo>
                  <a:cubicBezTo>
                    <a:pt x="238" y="551"/>
                    <a:pt x="232" y="563"/>
                    <a:pt x="221" y="571"/>
                  </a:cubicBezTo>
                  <a:cubicBezTo>
                    <a:pt x="314" y="571"/>
                    <a:pt x="314" y="571"/>
                    <a:pt x="314" y="571"/>
                  </a:cubicBezTo>
                  <a:cubicBezTo>
                    <a:pt x="315" y="435"/>
                    <a:pt x="420" y="325"/>
                    <a:pt x="552" y="314"/>
                  </a:cubicBezTo>
                  <a:cubicBezTo>
                    <a:pt x="552" y="192"/>
                    <a:pt x="552" y="192"/>
                    <a:pt x="552" y="192"/>
                  </a:cubicBezTo>
                  <a:cubicBezTo>
                    <a:pt x="554" y="189"/>
                    <a:pt x="557" y="185"/>
                    <a:pt x="561" y="185"/>
                  </a:cubicBezTo>
                  <a:cubicBezTo>
                    <a:pt x="569" y="184"/>
                    <a:pt x="577" y="184"/>
                    <a:pt x="582" y="192"/>
                  </a:cubicBezTo>
                  <a:cubicBezTo>
                    <a:pt x="585" y="196"/>
                    <a:pt x="587" y="201"/>
                    <a:pt x="590" y="205"/>
                  </a:cubicBezTo>
                  <a:cubicBezTo>
                    <a:pt x="598" y="218"/>
                    <a:pt x="615" y="220"/>
                    <a:pt x="625" y="208"/>
                  </a:cubicBezTo>
                  <a:cubicBezTo>
                    <a:pt x="634" y="196"/>
                    <a:pt x="638" y="179"/>
                    <a:pt x="638" y="163"/>
                  </a:cubicBezTo>
                  <a:cubicBezTo>
                    <a:pt x="638" y="148"/>
                    <a:pt x="634" y="131"/>
                    <a:pt x="625" y="119"/>
                  </a:cubicBezTo>
                  <a:cubicBezTo>
                    <a:pt x="615" y="107"/>
                    <a:pt x="598" y="109"/>
                    <a:pt x="590" y="122"/>
                  </a:cubicBezTo>
                  <a:cubicBezTo>
                    <a:pt x="587" y="126"/>
                    <a:pt x="585" y="131"/>
                    <a:pt x="582" y="135"/>
                  </a:cubicBezTo>
                  <a:cubicBezTo>
                    <a:pt x="577" y="142"/>
                    <a:pt x="569" y="143"/>
                    <a:pt x="561" y="142"/>
                  </a:cubicBezTo>
                  <a:cubicBezTo>
                    <a:pt x="557" y="142"/>
                    <a:pt x="554" y="138"/>
                    <a:pt x="552" y="135"/>
                  </a:cubicBezTo>
                  <a:cubicBezTo>
                    <a:pt x="552" y="0"/>
                    <a:pt x="552" y="0"/>
                    <a:pt x="552" y="0"/>
                  </a:cubicBezTo>
                  <a:cubicBezTo>
                    <a:pt x="246" y="11"/>
                    <a:pt x="1" y="262"/>
                    <a:pt x="0" y="571"/>
                  </a:cubicBezTo>
                  <a:cubicBezTo>
                    <a:pt x="107" y="571"/>
                    <a:pt x="107" y="571"/>
                    <a:pt x="107" y="571"/>
                  </a:cubicBezTo>
                  <a:cubicBezTo>
                    <a:pt x="97" y="563"/>
                    <a:pt x="91" y="551"/>
                    <a:pt x="91" y="53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" name="Google Shape;942;p48">
              <a:extLst>
                <a:ext uri="{FF2B5EF4-FFF2-40B4-BE49-F238E27FC236}">
                  <a16:creationId xmlns:a16="http://schemas.microsoft.com/office/drawing/2014/main" id="{5CC20FB3-A823-F3EE-C46B-F82A8FA5C59B}"/>
                </a:ext>
              </a:extLst>
            </p:cNvPr>
            <p:cNvSpPr/>
            <p:nvPr/>
          </p:nvSpPr>
          <p:spPr>
            <a:xfrm>
              <a:off x="6768809" y="3002032"/>
              <a:ext cx="358808" cy="400111"/>
            </a:xfrm>
            <a:custGeom>
              <a:avLst/>
              <a:gdLst/>
              <a:ahLst/>
              <a:cxnLst/>
              <a:rect l="l" t="t" r="r" b="b"/>
              <a:pathLst>
                <a:path w="572" h="638" extrusionOk="0">
                  <a:moveTo>
                    <a:pt x="539" y="547"/>
                  </a:moveTo>
                  <a:cubicBezTo>
                    <a:pt x="526" y="547"/>
                    <a:pt x="514" y="542"/>
                    <a:pt x="506" y="532"/>
                  </a:cubicBezTo>
                  <a:cubicBezTo>
                    <a:pt x="494" y="517"/>
                    <a:pt x="487" y="497"/>
                    <a:pt x="488" y="474"/>
                  </a:cubicBezTo>
                  <a:cubicBezTo>
                    <a:pt x="487" y="451"/>
                    <a:pt x="494" y="431"/>
                    <a:pt x="506" y="416"/>
                  </a:cubicBezTo>
                  <a:cubicBezTo>
                    <a:pt x="514" y="406"/>
                    <a:pt x="526" y="400"/>
                    <a:pt x="539" y="400"/>
                  </a:cubicBezTo>
                  <a:cubicBezTo>
                    <a:pt x="551" y="400"/>
                    <a:pt x="564" y="406"/>
                    <a:pt x="572" y="417"/>
                  </a:cubicBezTo>
                  <a:cubicBezTo>
                    <a:pt x="572" y="324"/>
                    <a:pt x="572" y="324"/>
                    <a:pt x="572" y="324"/>
                  </a:cubicBezTo>
                  <a:cubicBezTo>
                    <a:pt x="436" y="323"/>
                    <a:pt x="325" y="219"/>
                    <a:pt x="315" y="86"/>
                  </a:cubicBezTo>
                  <a:cubicBezTo>
                    <a:pt x="193" y="86"/>
                    <a:pt x="193" y="86"/>
                    <a:pt x="193" y="86"/>
                  </a:cubicBezTo>
                  <a:cubicBezTo>
                    <a:pt x="189" y="84"/>
                    <a:pt x="186" y="81"/>
                    <a:pt x="186" y="77"/>
                  </a:cubicBezTo>
                  <a:cubicBezTo>
                    <a:pt x="185" y="69"/>
                    <a:pt x="185" y="61"/>
                    <a:pt x="193" y="56"/>
                  </a:cubicBezTo>
                  <a:cubicBezTo>
                    <a:pt x="197" y="53"/>
                    <a:pt x="202" y="51"/>
                    <a:pt x="206" y="48"/>
                  </a:cubicBezTo>
                  <a:cubicBezTo>
                    <a:pt x="219" y="40"/>
                    <a:pt x="221" y="23"/>
                    <a:pt x="209" y="13"/>
                  </a:cubicBezTo>
                  <a:cubicBezTo>
                    <a:pt x="197" y="4"/>
                    <a:pt x="180" y="0"/>
                    <a:pt x="164" y="0"/>
                  </a:cubicBezTo>
                  <a:cubicBezTo>
                    <a:pt x="149" y="0"/>
                    <a:pt x="132" y="4"/>
                    <a:pt x="120" y="13"/>
                  </a:cubicBezTo>
                  <a:cubicBezTo>
                    <a:pt x="108" y="23"/>
                    <a:pt x="109" y="40"/>
                    <a:pt x="123" y="48"/>
                  </a:cubicBezTo>
                  <a:cubicBezTo>
                    <a:pt x="127" y="51"/>
                    <a:pt x="132" y="53"/>
                    <a:pt x="136" y="56"/>
                  </a:cubicBezTo>
                  <a:cubicBezTo>
                    <a:pt x="143" y="61"/>
                    <a:pt x="143" y="69"/>
                    <a:pt x="143" y="77"/>
                  </a:cubicBezTo>
                  <a:cubicBezTo>
                    <a:pt x="143" y="81"/>
                    <a:pt x="139" y="84"/>
                    <a:pt x="136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12" y="392"/>
                    <a:pt x="263" y="637"/>
                    <a:pt x="572" y="638"/>
                  </a:cubicBezTo>
                  <a:cubicBezTo>
                    <a:pt x="572" y="531"/>
                    <a:pt x="572" y="531"/>
                    <a:pt x="572" y="531"/>
                  </a:cubicBezTo>
                  <a:cubicBezTo>
                    <a:pt x="564" y="541"/>
                    <a:pt x="551" y="547"/>
                    <a:pt x="539" y="54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" name="Google Shape;943;p48">
              <a:extLst>
                <a:ext uri="{FF2B5EF4-FFF2-40B4-BE49-F238E27FC236}">
                  <a16:creationId xmlns:a16="http://schemas.microsoft.com/office/drawing/2014/main" id="{63EFA3C6-FD18-3A7B-2D9F-B80B39E290D0}"/>
                </a:ext>
              </a:extLst>
            </p:cNvPr>
            <p:cNvSpPr/>
            <p:nvPr/>
          </p:nvSpPr>
          <p:spPr>
            <a:xfrm>
              <a:off x="7129915" y="2682265"/>
              <a:ext cx="358808" cy="400111"/>
            </a:xfrm>
            <a:custGeom>
              <a:avLst/>
              <a:gdLst/>
              <a:ahLst/>
              <a:cxnLst/>
              <a:rect l="l" t="t" r="r" b="b"/>
              <a:pathLst>
                <a:path w="572" h="638" extrusionOk="0">
                  <a:moveTo>
                    <a:pt x="33" y="91"/>
                  </a:moveTo>
                  <a:cubicBezTo>
                    <a:pt x="46" y="91"/>
                    <a:pt x="58" y="97"/>
                    <a:pt x="66" y="107"/>
                  </a:cubicBezTo>
                  <a:cubicBezTo>
                    <a:pt x="78" y="121"/>
                    <a:pt x="85" y="142"/>
                    <a:pt x="84" y="164"/>
                  </a:cubicBezTo>
                  <a:cubicBezTo>
                    <a:pt x="85" y="187"/>
                    <a:pt x="78" y="208"/>
                    <a:pt x="66" y="222"/>
                  </a:cubicBezTo>
                  <a:cubicBezTo>
                    <a:pt x="58" y="232"/>
                    <a:pt x="46" y="238"/>
                    <a:pt x="33" y="238"/>
                  </a:cubicBezTo>
                  <a:cubicBezTo>
                    <a:pt x="21" y="238"/>
                    <a:pt x="8" y="232"/>
                    <a:pt x="0" y="222"/>
                  </a:cubicBezTo>
                  <a:cubicBezTo>
                    <a:pt x="0" y="314"/>
                    <a:pt x="0" y="314"/>
                    <a:pt x="0" y="314"/>
                  </a:cubicBezTo>
                  <a:cubicBezTo>
                    <a:pt x="136" y="315"/>
                    <a:pt x="247" y="420"/>
                    <a:pt x="257" y="553"/>
                  </a:cubicBezTo>
                  <a:cubicBezTo>
                    <a:pt x="379" y="553"/>
                    <a:pt x="379" y="553"/>
                    <a:pt x="379" y="553"/>
                  </a:cubicBezTo>
                  <a:cubicBezTo>
                    <a:pt x="383" y="554"/>
                    <a:pt x="386" y="557"/>
                    <a:pt x="386" y="561"/>
                  </a:cubicBezTo>
                  <a:cubicBezTo>
                    <a:pt x="387" y="570"/>
                    <a:pt x="387" y="577"/>
                    <a:pt x="379" y="582"/>
                  </a:cubicBezTo>
                  <a:cubicBezTo>
                    <a:pt x="375" y="585"/>
                    <a:pt x="370" y="587"/>
                    <a:pt x="366" y="590"/>
                  </a:cubicBezTo>
                  <a:cubicBezTo>
                    <a:pt x="353" y="598"/>
                    <a:pt x="351" y="615"/>
                    <a:pt x="363" y="625"/>
                  </a:cubicBezTo>
                  <a:cubicBezTo>
                    <a:pt x="375" y="635"/>
                    <a:pt x="392" y="638"/>
                    <a:pt x="408" y="638"/>
                  </a:cubicBezTo>
                  <a:cubicBezTo>
                    <a:pt x="423" y="638"/>
                    <a:pt x="440" y="635"/>
                    <a:pt x="452" y="625"/>
                  </a:cubicBezTo>
                  <a:cubicBezTo>
                    <a:pt x="464" y="615"/>
                    <a:pt x="463" y="598"/>
                    <a:pt x="449" y="590"/>
                  </a:cubicBezTo>
                  <a:cubicBezTo>
                    <a:pt x="445" y="587"/>
                    <a:pt x="440" y="585"/>
                    <a:pt x="436" y="582"/>
                  </a:cubicBezTo>
                  <a:cubicBezTo>
                    <a:pt x="429" y="577"/>
                    <a:pt x="429" y="570"/>
                    <a:pt x="429" y="561"/>
                  </a:cubicBezTo>
                  <a:cubicBezTo>
                    <a:pt x="429" y="557"/>
                    <a:pt x="433" y="554"/>
                    <a:pt x="436" y="553"/>
                  </a:cubicBezTo>
                  <a:cubicBezTo>
                    <a:pt x="572" y="553"/>
                    <a:pt x="572" y="553"/>
                    <a:pt x="572" y="553"/>
                  </a:cubicBezTo>
                  <a:cubicBezTo>
                    <a:pt x="560" y="246"/>
                    <a:pt x="309" y="1"/>
                    <a:pt x="0" y="0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8" y="97"/>
                    <a:pt x="21" y="91"/>
                    <a:pt x="33" y="9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" name="Google Shape;944;p48">
              <a:extLst>
                <a:ext uri="{FF2B5EF4-FFF2-40B4-BE49-F238E27FC236}">
                  <a16:creationId xmlns:a16="http://schemas.microsoft.com/office/drawing/2014/main" id="{4426C402-72EF-F626-5D95-0A753196D8A5}"/>
                </a:ext>
              </a:extLst>
            </p:cNvPr>
            <p:cNvSpPr/>
            <p:nvPr/>
          </p:nvSpPr>
          <p:spPr>
            <a:xfrm>
              <a:off x="7088567" y="3043581"/>
              <a:ext cx="400157" cy="358561"/>
            </a:xfrm>
            <a:custGeom>
              <a:avLst/>
              <a:gdLst/>
              <a:ahLst/>
              <a:cxnLst/>
              <a:rect l="l" t="t" r="r" b="b"/>
              <a:pathLst>
                <a:path w="638" h="572" extrusionOk="0">
                  <a:moveTo>
                    <a:pt x="547" y="34"/>
                  </a:moveTo>
                  <a:cubicBezTo>
                    <a:pt x="547" y="46"/>
                    <a:pt x="541" y="58"/>
                    <a:pt x="531" y="66"/>
                  </a:cubicBezTo>
                  <a:cubicBezTo>
                    <a:pt x="517" y="78"/>
                    <a:pt x="496" y="85"/>
                    <a:pt x="474" y="84"/>
                  </a:cubicBezTo>
                  <a:cubicBezTo>
                    <a:pt x="451" y="85"/>
                    <a:pt x="430" y="78"/>
                    <a:pt x="416" y="66"/>
                  </a:cubicBezTo>
                  <a:cubicBezTo>
                    <a:pt x="406" y="58"/>
                    <a:pt x="400" y="46"/>
                    <a:pt x="400" y="34"/>
                  </a:cubicBezTo>
                  <a:cubicBezTo>
                    <a:pt x="400" y="21"/>
                    <a:pt x="406" y="9"/>
                    <a:pt x="417" y="0"/>
                  </a:cubicBezTo>
                  <a:cubicBezTo>
                    <a:pt x="324" y="0"/>
                    <a:pt x="324" y="0"/>
                    <a:pt x="324" y="0"/>
                  </a:cubicBezTo>
                  <a:cubicBezTo>
                    <a:pt x="323" y="136"/>
                    <a:pt x="218" y="247"/>
                    <a:pt x="86" y="258"/>
                  </a:cubicBezTo>
                  <a:cubicBezTo>
                    <a:pt x="86" y="379"/>
                    <a:pt x="86" y="379"/>
                    <a:pt x="86" y="379"/>
                  </a:cubicBezTo>
                  <a:cubicBezTo>
                    <a:pt x="84" y="383"/>
                    <a:pt x="81" y="386"/>
                    <a:pt x="77" y="387"/>
                  </a:cubicBezTo>
                  <a:cubicBezTo>
                    <a:pt x="69" y="387"/>
                    <a:pt x="61" y="387"/>
                    <a:pt x="56" y="379"/>
                  </a:cubicBezTo>
                  <a:cubicBezTo>
                    <a:pt x="53" y="375"/>
                    <a:pt x="51" y="370"/>
                    <a:pt x="48" y="366"/>
                  </a:cubicBezTo>
                  <a:cubicBezTo>
                    <a:pt x="40" y="353"/>
                    <a:pt x="23" y="352"/>
                    <a:pt x="13" y="363"/>
                  </a:cubicBezTo>
                  <a:cubicBezTo>
                    <a:pt x="4" y="375"/>
                    <a:pt x="0" y="392"/>
                    <a:pt x="0" y="408"/>
                  </a:cubicBezTo>
                  <a:cubicBezTo>
                    <a:pt x="0" y="423"/>
                    <a:pt x="4" y="440"/>
                    <a:pt x="13" y="452"/>
                  </a:cubicBezTo>
                  <a:cubicBezTo>
                    <a:pt x="23" y="464"/>
                    <a:pt x="40" y="463"/>
                    <a:pt x="48" y="450"/>
                  </a:cubicBezTo>
                  <a:cubicBezTo>
                    <a:pt x="51" y="445"/>
                    <a:pt x="53" y="440"/>
                    <a:pt x="56" y="436"/>
                  </a:cubicBezTo>
                  <a:cubicBezTo>
                    <a:pt x="61" y="429"/>
                    <a:pt x="69" y="429"/>
                    <a:pt x="77" y="429"/>
                  </a:cubicBezTo>
                  <a:cubicBezTo>
                    <a:pt x="81" y="429"/>
                    <a:pt x="84" y="433"/>
                    <a:pt x="86" y="436"/>
                  </a:cubicBezTo>
                  <a:cubicBezTo>
                    <a:pt x="86" y="572"/>
                    <a:pt x="86" y="572"/>
                    <a:pt x="86" y="572"/>
                  </a:cubicBezTo>
                  <a:cubicBezTo>
                    <a:pt x="392" y="560"/>
                    <a:pt x="637" y="309"/>
                    <a:pt x="638" y="0"/>
                  </a:cubicBezTo>
                  <a:cubicBezTo>
                    <a:pt x="531" y="0"/>
                    <a:pt x="531" y="0"/>
                    <a:pt x="531" y="0"/>
                  </a:cubicBezTo>
                  <a:cubicBezTo>
                    <a:pt x="541" y="9"/>
                    <a:pt x="547" y="21"/>
                    <a:pt x="547" y="3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" name="Google Shape;958;p48">
            <a:extLst>
              <a:ext uri="{FF2B5EF4-FFF2-40B4-BE49-F238E27FC236}">
                <a16:creationId xmlns:a16="http://schemas.microsoft.com/office/drawing/2014/main" id="{516EAB47-9C90-14F8-6528-50F4004C4E00}"/>
              </a:ext>
            </a:extLst>
          </p:cNvPr>
          <p:cNvGrpSpPr/>
          <p:nvPr/>
        </p:nvGrpSpPr>
        <p:grpSpPr>
          <a:xfrm>
            <a:off x="542925" y="1878873"/>
            <a:ext cx="1554985" cy="1385754"/>
            <a:chOff x="4103687" y="1439862"/>
            <a:chExt cx="3986212" cy="3986211"/>
          </a:xfrm>
        </p:grpSpPr>
        <p:sp>
          <p:nvSpPr>
            <p:cNvPr id="11" name="Google Shape;959;p48">
              <a:extLst>
                <a:ext uri="{FF2B5EF4-FFF2-40B4-BE49-F238E27FC236}">
                  <a16:creationId xmlns:a16="http://schemas.microsoft.com/office/drawing/2014/main" id="{828CA412-6363-5B87-0C98-808340F90608}"/>
                </a:ext>
              </a:extLst>
            </p:cNvPr>
            <p:cNvSpPr/>
            <p:nvPr/>
          </p:nvSpPr>
          <p:spPr>
            <a:xfrm>
              <a:off x="4103687" y="1439862"/>
              <a:ext cx="2254250" cy="3986211"/>
            </a:xfrm>
            <a:custGeom>
              <a:avLst/>
              <a:gdLst/>
              <a:ahLst/>
              <a:cxnLst/>
              <a:rect l="l" t="t" r="r" b="b"/>
              <a:pathLst>
                <a:path w="502" h="887" extrusionOk="0">
                  <a:moveTo>
                    <a:pt x="435" y="815"/>
                  </a:moveTo>
                  <a:cubicBezTo>
                    <a:pt x="428" y="824"/>
                    <a:pt x="419" y="828"/>
                    <a:pt x="408" y="828"/>
                  </a:cubicBezTo>
                  <a:cubicBezTo>
                    <a:pt x="399" y="828"/>
                    <a:pt x="389" y="824"/>
                    <a:pt x="383" y="816"/>
                  </a:cubicBezTo>
                  <a:cubicBezTo>
                    <a:pt x="373" y="805"/>
                    <a:pt x="368" y="788"/>
                    <a:pt x="368" y="770"/>
                  </a:cubicBezTo>
                  <a:cubicBezTo>
                    <a:pt x="368" y="752"/>
                    <a:pt x="373" y="736"/>
                    <a:pt x="383" y="725"/>
                  </a:cubicBezTo>
                  <a:cubicBezTo>
                    <a:pt x="389" y="717"/>
                    <a:pt x="399" y="712"/>
                    <a:pt x="408" y="712"/>
                  </a:cubicBezTo>
                  <a:cubicBezTo>
                    <a:pt x="419" y="712"/>
                    <a:pt x="428" y="717"/>
                    <a:pt x="435" y="725"/>
                  </a:cubicBezTo>
                  <a:cubicBezTo>
                    <a:pt x="435" y="662"/>
                    <a:pt x="435" y="662"/>
                    <a:pt x="435" y="662"/>
                  </a:cubicBezTo>
                  <a:cubicBezTo>
                    <a:pt x="435" y="658"/>
                    <a:pt x="431" y="654"/>
                    <a:pt x="427" y="654"/>
                  </a:cubicBezTo>
                  <a:cubicBezTo>
                    <a:pt x="318" y="645"/>
                    <a:pt x="233" y="554"/>
                    <a:pt x="233" y="444"/>
                  </a:cubicBezTo>
                  <a:cubicBezTo>
                    <a:pt x="233" y="333"/>
                    <a:pt x="318" y="242"/>
                    <a:pt x="427" y="233"/>
                  </a:cubicBezTo>
                  <a:cubicBezTo>
                    <a:pt x="431" y="233"/>
                    <a:pt x="434" y="230"/>
                    <a:pt x="434" y="225"/>
                  </a:cubicBezTo>
                  <a:cubicBezTo>
                    <a:pt x="434" y="143"/>
                    <a:pt x="434" y="143"/>
                    <a:pt x="434" y="143"/>
                  </a:cubicBezTo>
                  <a:cubicBezTo>
                    <a:pt x="435" y="141"/>
                    <a:pt x="438" y="138"/>
                    <a:pt x="441" y="138"/>
                  </a:cubicBezTo>
                  <a:cubicBezTo>
                    <a:pt x="448" y="137"/>
                    <a:pt x="454" y="137"/>
                    <a:pt x="458" y="143"/>
                  </a:cubicBezTo>
                  <a:cubicBezTo>
                    <a:pt x="460" y="147"/>
                    <a:pt x="462" y="151"/>
                    <a:pt x="464" y="155"/>
                  </a:cubicBezTo>
                  <a:cubicBezTo>
                    <a:pt x="471" y="165"/>
                    <a:pt x="483" y="165"/>
                    <a:pt x="491" y="156"/>
                  </a:cubicBezTo>
                  <a:cubicBezTo>
                    <a:pt x="499" y="146"/>
                    <a:pt x="502" y="133"/>
                    <a:pt x="502" y="121"/>
                  </a:cubicBezTo>
                  <a:cubicBezTo>
                    <a:pt x="502" y="109"/>
                    <a:pt x="499" y="95"/>
                    <a:pt x="491" y="86"/>
                  </a:cubicBezTo>
                  <a:cubicBezTo>
                    <a:pt x="483" y="76"/>
                    <a:pt x="471" y="76"/>
                    <a:pt x="464" y="87"/>
                  </a:cubicBezTo>
                  <a:cubicBezTo>
                    <a:pt x="462" y="91"/>
                    <a:pt x="460" y="95"/>
                    <a:pt x="458" y="98"/>
                  </a:cubicBezTo>
                  <a:cubicBezTo>
                    <a:pt x="454" y="104"/>
                    <a:pt x="448" y="104"/>
                    <a:pt x="441" y="104"/>
                  </a:cubicBezTo>
                  <a:cubicBezTo>
                    <a:pt x="438" y="104"/>
                    <a:pt x="435" y="101"/>
                    <a:pt x="434" y="98"/>
                  </a:cubicBezTo>
                  <a:cubicBezTo>
                    <a:pt x="434" y="8"/>
                    <a:pt x="434" y="8"/>
                    <a:pt x="434" y="8"/>
                  </a:cubicBezTo>
                  <a:cubicBezTo>
                    <a:pt x="434" y="4"/>
                    <a:pt x="430" y="0"/>
                    <a:pt x="426" y="0"/>
                  </a:cubicBezTo>
                  <a:cubicBezTo>
                    <a:pt x="189" y="10"/>
                    <a:pt x="0" y="205"/>
                    <a:pt x="0" y="444"/>
                  </a:cubicBezTo>
                  <a:cubicBezTo>
                    <a:pt x="0" y="683"/>
                    <a:pt x="189" y="878"/>
                    <a:pt x="426" y="887"/>
                  </a:cubicBezTo>
                  <a:cubicBezTo>
                    <a:pt x="431" y="887"/>
                    <a:pt x="435" y="884"/>
                    <a:pt x="435" y="879"/>
                  </a:cubicBezTo>
                  <a:lnTo>
                    <a:pt x="435" y="81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" name="Google Shape;960;p48">
              <a:extLst>
                <a:ext uri="{FF2B5EF4-FFF2-40B4-BE49-F238E27FC236}">
                  <a16:creationId xmlns:a16="http://schemas.microsoft.com/office/drawing/2014/main" id="{610A5574-E922-60E2-FD2F-69C4147126D0}"/>
                </a:ext>
              </a:extLst>
            </p:cNvPr>
            <p:cNvSpPr/>
            <p:nvPr/>
          </p:nvSpPr>
          <p:spPr>
            <a:xfrm>
              <a:off x="5837237" y="1439862"/>
              <a:ext cx="2252662" cy="3986211"/>
            </a:xfrm>
            <a:custGeom>
              <a:avLst/>
              <a:gdLst/>
              <a:ahLst/>
              <a:cxnLst/>
              <a:rect l="l" t="t" r="r" b="b"/>
              <a:pathLst>
                <a:path w="502" h="887" extrusionOk="0">
                  <a:moveTo>
                    <a:pt x="67" y="8"/>
                  </a:moveTo>
                  <a:cubicBezTo>
                    <a:pt x="67" y="76"/>
                    <a:pt x="67" y="76"/>
                    <a:pt x="67" y="76"/>
                  </a:cubicBezTo>
                  <a:cubicBezTo>
                    <a:pt x="73" y="68"/>
                    <a:pt x="83" y="63"/>
                    <a:pt x="93" y="63"/>
                  </a:cubicBezTo>
                  <a:cubicBezTo>
                    <a:pt x="103" y="63"/>
                    <a:pt x="112" y="67"/>
                    <a:pt x="119" y="75"/>
                  </a:cubicBezTo>
                  <a:cubicBezTo>
                    <a:pt x="128" y="87"/>
                    <a:pt x="134" y="103"/>
                    <a:pt x="133" y="121"/>
                  </a:cubicBezTo>
                  <a:cubicBezTo>
                    <a:pt x="134" y="139"/>
                    <a:pt x="128" y="155"/>
                    <a:pt x="119" y="166"/>
                  </a:cubicBezTo>
                  <a:cubicBezTo>
                    <a:pt x="112" y="174"/>
                    <a:pt x="103" y="179"/>
                    <a:pt x="93" y="179"/>
                  </a:cubicBezTo>
                  <a:cubicBezTo>
                    <a:pt x="83" y="179"/>
                    <a:pt x="73" y="174"/>
                    <a:pt x="67" y="166"/>
                  </a:cubicBezTo>
                  <a:cubicBezTo>
                    <a:pt x="67" y="225"/>
                    <a:pt x="67" y="225"/>
                    <a:pt x="67" y="225"/>
                  </a:cubicBezTo>
                  <a:cubicBezTo>
                    <a:pt x="67" y="230"/>
                    <a:pt x="70" y="233"/>
                    <a:pt x="75" y="233"/>
                  </a:cubicBezTo>
                  <a:cubicBezTo>
                    <a:pt x="183" y="242"/>
                    <a:pt x="269" y="333"/>
                    <a:pt x="269" y="444"/>
                  </a:cubicBezTo>
                  <a:cubicBezTo>
                    <a:pt x="269" y="554"/>
                    <a:pt x="183" y="645"/>
                    <a:pt x="75" y="654"/>
                  </a:cubicBezTo>
                  <a:cubicBezTo>
                    <a:pt x="71" y="654"/>
                    <a:pt x="67" y="658"/>
                    <a:pt x="67" y="662"/>
                  </a:cubicBezTo>
                  <a:cubicBezTo>
                    <a:pt x="67" y="748"/>
                    <a:pt x="67" y="748"/>
                    <a:pt x="67" y="748"/>
                  </a:cubicBezTo>
                  <a:cubicBezTo>
                    <a:pt x="66" y="751"/>
                    <a:pt x="64" y="754"/>
                    <a:pt x="60" y="754"/>
                  </a:cubicBezTo>
                  <a:cubicBezTo>
                    <a:pt x="54" y="754"/>
                    <a:pt x="48" y="754"/>
                    <a:pt x="44" y="748"/>
                  </a:cubicBezTo>
                  <a:cubicBezTo>
                    <a:pt x="41" y="744"/>
                    <a:pt x="40" y="740"/>
                    <a:pt x="37" y="736"/>
                  </a:cubicBezTo>
                  <a:cubicBezTo>
                    <a:pt x="30" y="726"/>
                    <a:pt x="18" y="726"/>
                    <a:pt x="10" y="736"/>
                  </a:cubicBezTo>
                  <a:cubicBezTo>
                    <a:pt x="3" y="745"/>
                    <a:pt x="0" y="758"/>
                    <a:pt x="0" y="770"/>
                  </a:cubicBezTo>
                  <a:cubicBezTo>
                    <a:pt x="0" y="783"/>
                    <a:pt x="3" y="796"/>
                    <a:pt x="10" y="805"/>
                  </a:cubicBezTo>
                  <a:cubicBezTo>
                    <a:pt x="18" y="815"/>
                    <a:pt x="30" y="815"/>
                    <a:pt x="37" y="804"/>
                  </a:cubicBezTo>
                  <a:cubicBezTo>
                    <a:pt x="40" y="801"/>
                    <a:pt x="41" y="796"/>
                    <a:pt x="44" y="793"/>
                  </a:cubicBezTo>
                  <a:cubicBezTo>
                    <a:pt x="48" y="787"/>
                    <a:pt x="54" y="787"/>
                    <a:pt x="60" y="787"/>
                  </a:cubicBezTo>
                  <a:cubicBezTo>
                    <a:pt x="64" y="787"/>
                    <a:pt x="66" y="790"/>
                    <a:pt x="67" y="793"/>
                  </a:cubicBezTo>
                  <a:cubicBezTo>
                    <a:pt x="67" y="879"/>
                    <a:pt x="67" y="879"/>
                    <a:pt x="67" y="879"/>
                  </a:cubicBezTo>
                  <a:cubicBezTo>
                    <a:pt x="67" y="884"/>
                    <a:pt x="71" y="887"/>
                    <a:pt x="76" y="887"/>
                  </a:cubicBezTo>
                  <a:cubicBezTo>
                    <a:pt x="313" y="878"/>
                    <a:pt x="502" y="683"/>
                    <a:pt x="502" y="444"/>
                  </a:cubicBezTo>
                  <a:cubicBezTo>
                    <a:pt x="502" y="204"/>
                    <a:pt x="312" y="9"/>
                    <a:pt x="75" y="0"/>
                  </a:cubicBezTo>
                  <a:cubicBezTo>
                    <a:pt x="71" y="0"/>
                    <a:pt x="67" y="4"/>
                    <a:pt x="67" y="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" name="Google Shape;936;p48">
            <a:extLst>
              <a:ext uri="{FF2B5EF4-FFF2-40B4-BE49-F238E27FC236}">
                <a16:creationId xmlns:a16="http://schemas.microsoft.com/office/drawing/2014/main" id="{51851F61-471E-F4FD-5E6C-8B485DFD3B0A}"/>
              </a:ext>
            </a:extLst>
          </p:cNvPr>
          <p:cNvGrpSpPr/>
          <p:nvPr/>
        </p:nvGrpSpPr>
        <p:grpSpPr>
          <a:xfrm>
            <a:off x="3479007" y="1878873"/>
            <a:ext cx="1579647" cy="1385754"/>
            <a:chOff x="5732756" y="2682276"/>
            <a:chExt cx="719905" cy="719856"/>
          </a:xfrm>
        </p:grpSpPr>
        <p:sp>
          <p:nvSpPr>
            <p:cNvPr id="14" name="Google Shape;937;p48">
              <a:extLst>
                <a:ext uri="{FF2B5EF4-FFF2-40B4-BE49-F238E27FC236}">
                  <a16:creationId xmlns:a16="http://schemas.microsoft.com/office/drawing/2014/main" id="{6D772E9F-3ED7-7FBD-556A-8EEB1AB03E50}"/>
                </a:ext>
              </a:extLst>
            </p:cNvPr>
            <p:cNvSpPr/>
            <p:nvPr/>
          </p:nvSpPr>
          <p:spPr>
            <a:xfrm>
              <a:off x="5732756" y="2682276"/>
              <a:ext cx="400276" cy="538927"/>
            </a:xfrm>
            <a:custGeom>
              <a:avLst/>
              <a:gdLst/>
              <a:ahLst/>
              <a:cxnLst/>
              <a:rect l="l" t="t" r="r" b="b"/>
              <a:pathLst>
                <a:path w="670" h="902" extrusionOk="0">
                  <a:moveTo>
                    <a:pt x="145" y="824"/>
                  </a:moveTo>
                  <a:cubicBezTo>
                    <a:pt x="138" y="813"/>
                    <a:pt x="137" y="799"/>
                    <a:pt x="142" y="786"/>
                  </a:cubicBezTo>
                  <a:cubicBezTo>
                    <a:pt x="149" y="767"/>
                    <a:pt x="164" y="751"/>
                    <a:pt x="185" y="739"/>
                  </a:cubicBezTo>
                  <a:cubicBezTo>
                    <a:pt x="205" y="727"/>
                    <a:pt x="227" y="722"/>
                    <a:pt x="247" y="725"/>
                  </a:cubicBezTo>
                  <a:cubicBezTo>
                    <a:pt x="260" y="727"/>
                    <a:pt x="272" y="735"/>
                    <a:pt x="278" y="747"/>
                  </a:cubicBezTo>
                  <a:cubicBezTo>
                    <a:pt x="285" y="758"/>
                    <a:pt x="286" y="773"/>
                    <a:pt x="281" y="786"/>
                  </a:cubicBezTo>
                  <a:cubicBezTo>
                    <a:pt x="365" y="737"/>
                    <a:pt x="365" y="737"/>
                    <a:pt x="365" y="737"/>
                  </a:cubicBezTo>
                  <a:cubicBezTo>
                    <a:pt x="342" y="697"/>
                    <a:pt x="329" y="651"/>
                    <a:pt x="329" y="602"/>
                  </a:cubicBezTo>
                  <a:cubicBezTo>
                    <a:pt x="329" y="459"/>
                    <a:pt x="440" y="342"/>
                    <a:pt x="580" y="330"/>
                  </a:cubicBezTo>
                  <a:cubicBezTo>
                    <a:pt x="580" y="202"/>
                    <a:pt x="580" y="202"/>
                    <a:pt x="580" y="202"/>
                  </a:cubicBezTo>
                  <a:cubicBezTo>
                    <a:pt x="581" y="199"/>
                    <a:pt x="584" y="195"/>
                    <a:pt x="589" y="195"/>
                  </a:cubicBezTo>
                  <a:cubicBezTo>
                    <a:pt x="598" y="194"/>
                    <a:pt x="606" y="195"/>
                    <a:pt x="611" y="202"/>
                  </a:cubicBezTo>
                  <a:cubicBezTo>
                    <a:pt x="614" y="207"/>
                    <a:pt x="616" y="212"/>
                    <a:pt x="619" y="216"/>
                  </a:cubicBezTo>
                  <a:cubicBezTo>
                    <a:pt x="628" y="230"/>
                    <a:pt x="645" y="232"/>
                    <a:pt x="656" y="219"/>
                  </a:cubicBezTo>
                  <a:cubicBezTo>
                    <a:pt x="666" y="207"/>
                    <a:pt x="670" y="189"/>
                    <a:pt x="669" y="172"/>
                  </a:cubicBezTo>
                  <a:cubicBezTo>
                    <a:pt x="670" y="156"/>
                    <a:pt x="666" y="138"/>
                    <a:pt x="656" y="126"/>
                  </a:cubicBezTo>
                  <a:cubicBezTo>
                    <a:pt x="645" y="113"/>
                    <a:pt x="628" y="115"/>
                    <a:pt x="619" y="129"/>
                  </a:cubicBezTo>
                  <a:cubicBezTo>
                    <a:pt x="616" y="133"/>
                    <a:pt x="614" y="138"/>
                    <a:pt x="611" y="143"/>
                  </a:cubicBezTo>
                  <a:cubicBezTo>
                    <a:pt x="606" y="150"/>
                    <a:pt x="598" y="151"/>
                    <a:pt x="589" y="150"/>
                  </a:cubicBezTo>
                  <a:cubicBezTo>
                    <a:pt x="584" y="150"/>
                    <a:pt x="581" y="146"/>
                    <a:pt x="580" y="142"/>
                  </a:cubicBezTo>
                  <a:cubicBezTo>
                    <a:pt x="580" y="0"/>
                    <a:pt x="580" y="0"/>
                    <a:pt x="580" y="0"/>
                  </a:cubicBezTo>
                  <a:cubicBezTo>
                    <a:pt x="258" y="12"/>
                    <a:pt x="0" y="277"/>
                    <a:pt x="0" y="602"/>
                  </a:cubicBezTo>
                  <a:cubicBezTo>
                    <a:pt x="0" y="711"/>
                    <a:pt x="29" y="814"/>
                    <a:pt x="79" y="902"/>
                  </a:cubicBezTo>
                  <a:cubicBezTo>
                    <a:pt x="177" y="845"/>
                    <a:pt x="177" y="845"/>
                    <a:pt x="177" y="845"/>
                  </a:cubicBezTo>
                  <a:cubicBezTo>
                    <a:pt x="163" y="843"/>
                    <a:pt x="151" y="836"/>
                    <a:pt x="145" y="82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" name="Google Shape;938;p48">
              <a:extLst>
                <a:ext uri="{FF2B5EF4-FFF2-40B4-BE49-F238E27FC236}">
                  <a16:creationId xmlns:a16="http://schemas.microsoft.com/office/drawing/2014/main" id="{EF34DF06-B696-4B54-85A4-1AB9E18F4F4D}"/>
                </a:ext>
              </a:extLst>
            </p:cNvPr>
            <p:cNvSpPr/>
            <p:nvPr/>
          </p:nvSpPr>
          <p:spPr>
            <a:xfrm>
              <a:off x="6094186" y="2682276"/>
              <a:ext cx="358476" cy="531209"/>
            </a:xfrm>
            <a:custGeom>
              <a:avLst/>
              <a:gdLst/>
              <a:ahLst/>
              <a:cxnLst/>
              <a:rect l="l" t="t" r="r" b="b"/>
              <a:pathLst>
                <a:path w="600" h="889" extrusionOk="0">
                  <a:moveTo>
                    <a:pt x="35" y="95"/>
                  </a:moveTo>
                  <a:cubicBezTo>
                    <a:pt x="48" y="95"/>
                    <a:pt x="60" y="101"/>
                    <a:pt x="69" y="112"/>
                  </a:cubicBezTo>
                  <a:cubicBezTo>
                    <a:pt x="82" y="127"/>
                    <a:pt x="88" y="149"/>
                    <a:pt x="88" y="172"/>
                  </a:cubicBezTo>
                  <a:cubicBezTo>
                    <a:pt x="88" y="196"/>
                    <a:pt x="82" y="218"/>
                    <a:pt x="69" y="233"/>
                  </a:cubicBezTo>
                  <a:cubicBezTo>
                    <a:pt x="60" y="244"/>
                    <a:pt x="48" y="250"/>
                    <a:pt x="35" y="250"/>
                  </a:cubicBezTo>
                  <a:cubicBezTo>
                    <a:pt x="21" y="250"/>
                    <a:pt x="8" y="243"/>
                    <a:pt x="0" y="232"/>
                  </a:cubicBezTo>
                  <a:cubicBezTo>
                    <a:pt x="0" y="329"/>
                    <a:pt x="0" y="329"/>
                    <a:pt x="0" y="329"/>
                  </a:cubicBezTo>
                  <a:cubicBezTo>
                    <a:pt x="150" y="331"/>
                    <a:pt x="271" y="452"/>
                    <a:pt x="271" y="602"/>
                  </a:cubicBezTo>
                  <a:cubicBezTo>
                    <a:pt x="271" y="644"/>
                    <a:pt x="261" y="684"/>
                    <a:pt x="245" y="719"/>
                  </a:cubicBezTo>
                  <a:cubicBezTo>
                    <a:pt x="355" y="783"/>
                    <a:pt x="355" y="783"/>
                    <a:pt x="355" y="783"/>
                  </a:cubicBezTo>
                  <a:cubicBezTo>
                    <a:pt x="358" y="786"/>
                    <a:pt x="359" y="791"/>
                    <a:pt x="357" y="795"/>
                  </a:cubicBezTo>
                  <a:cubicBezTo>
                    <a:pt x="353" y="802"/>
                    <a:pt x="349" y="809"/>
                    <a:pt x="340" y="810"/>
                  </a:cubicBezTo>
                  <a:cubicBezTo>
                    <a:pt x="334" y="810"/>
                    <a:pt x="329" y="810"/>
                    <a:pt x="324" y="810"/>
                  </a:cubicBezTo>
                  <a:cubicBezTo>
                    <a:pt x="307" y="810"/>
                    <a:pt x="297" y="825"/>
                    <a:pt x="303" y="840"/>
                  </a:cubicBezTo>
                  <a:cubicBezTo>
                    <a:pt x="309" y="855"/>
                    <a:pt x="322" y="868"/>
                    <a:pt x="336" y="875"/>
                  </a:cubicBezTo>
                  <a:cubicBezTo>
                    <a:pt x="350" y="884"/>
                    <a:pt x="368" y="889"/>
                    <a:pt x="384" y="887"/>
                  </a:cubicBezTo>
                  <a:cubicBezTo>
                    <a:pt x="400" y="884"/>
                    <a:pt x="407" y="868"/>
                    <a:pt x="399" y="854"/>
                  </a:cubicBezTo>
                  <a:cubicBezTo>
                    <a:pt x="397" y="849"/>
                    <a:pt x="394" y="845"/>
                    <a:pt x="391" y="840"/>
                  </a:cubicBezTo>
                  <a:cubicBezTo>
                    <a:pt x="387" y="831"/>
                    <a:pt x="391" y="824"/>
                    <a:pt x="396" y="817"/>
                  </a:cubicBezTo>
                  <a:cubicBezTo>
                    <a:pt x="398" y="813"/>
                    <a:pt x="403" y="812"/>
                    <a:pt x="407" y="813"/>
                  </a:cubicBezTo>
                  <a:cubicBezTo>
                    <a:pt x="530" y="884"/>
                    <a:pt x="530" y="884"/>
                    <a:pt x="530" y="884"/>
                  </a:cubicBezTo>
                  <a:cubicBezTo>
                    <a:pt x="575" y="800"/>
                    <a:pt x="600" y="704"/>
                    <a:pt x="600" y="602"/>
                  </a:cubicBezTo>
                  <a:cubicBezTo>
                    <a:pt x="600" y="271"/>
                    <a:pt x="331" y="1"/>
                    <a:pt x="0" y="0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8" y="102"/>
                    <a:pt x="21" y="95"/>
                    <a:pt x="35" y="9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" name="Google Shape;939;p48">
              <a:extLst>
                <a:ext uri="{FF2B5EF4-FFF2-40B4-BE49-F238E27FC236}">
                  <a16:creationId xmlns:a16="http://schemas.microsoft.com/office/drawing/2014/main" id="{4BF4065A-0EB6-7C31-82E7-BE831A29101F}"/>
                </a:ext>
              </a:extLst>
            </p:cNvPr>
            <p:cNvSpPr/>
            <p:nvPr/>
          </p:nvSpPr>
          <p:spPr>
            <a:xfrm>
              <a:off x="5787732" y="3124950"/>
              <a:ext cx="616090" cy="277182"/>
            </a:xfrm>
            <a:custGeom>
              <a:avLst/>
              <a:gdLst/>
              <a:ahLst/>
              <a:cxnLst/>
              <a:rect l="l" t="t" r="r" b="b"/>
              <a:pathLst>
                <a:path w="1031" h="464" extrusionOk="0">
                  <a:moveTo>
                    <a:pt x="931" y="147"/>
                  </a:moveTo>
                  <a:cubicBezTo>
                    <a:pt x="925" y="159"/>
                    <a:pt x="913" y="166"/>
                    <a:pt x="900" y="169"/>
                  </a:cubicBezTo>
                  <a:cubicBezTo>
                    <a:pt x="880" y="172"/>
                    <a:pt x="858" y="167"/>
                    <a:pt x="838" y="155"/>
                  </a:cubicBezTo>
                  <a:cubicBezTo>
                    <a:pt x="817" y="143"/>
                    <a:pt x="801" y="127"/>
                    <a:pt x="795" y="108"/>
                  </a:cubicBezTo>
                  <a:cubicBezTo>
                    <a:pt x="790" y="95"/>
                    <a:pt x="791" y="81"/>
                    <a:pt x="797" y="70"/>
                  </a:cubicBezTo>
                  <a:cubicBezTo>
                    <a:pt x="804" y="58"/>
                    <a:pt x="816" y="50"/>
                    <a:pt x="830" y="48"/>
                  </a:cubicBezTo>
                  <a:cubicBezTo>
                    <a:pt x="746" y="0"/>
                    <a:pt x="746" y="0"/>
                    <a:pt x="746" y="0"/>
                  </a:cubicBezTo>
                  <a:cubicBezTo>
                    <a:pt x="698" y="81"/>
                    <a:pt x="611" y="135"/>
                    <a:pt x="510" y="135"/>
                  </a:cubicBezTo>
                  <a:cubicBezTo>
                    <a:pt x="417" y="135"/>
                    <a:pt x="335" y="88"/>
                    <a:pt x="286" y="17"/>
                  </a:cubicBezTo>
                  <a:cubicBezTo>
                    <a:pt x="175" y="81"/>
                    <a:pt x="175" y="81"/>
                    <a:pt x="175" y="81"/>
                  </a:cubicBezTo>
                  <a:cubicBezTo>
                    <a:pt x="171" y="82"/>
                    <a:pt x="167" y="81"/>
                    <a:pt x="164" y="77"/>
                  </a:cubicBezTo>
                  <a:cubicBezTo>
                    <a:pt x="159" y="70"/>
                    <a:pt x="156" y="63"/>
                    <a:pt x="160" y="54"/>
                  </a:cubicBezTo>
                  <a:cubicBezTo>
                    <a:pt x="162" y="49"/>
                    <a:pt x="165" y="45"/>
                    <a:pt x="168" y="40"/>
                  </a:cubicBezTo>
                  <a:cubicBezTo>
                    <a:pt x="175" y="26"/>
                    <a:pt x="168" y="10"/>
                    <a:pt x="152" y="7"/>
                  </a:cubicBezTo>
                  <a:cubicBezTo>
                    <a:pt x="136" y="5"/>
                    <a:pt x="119" y="10"/>
                    <a:pt x="105" y="18"/>
                  </a:cubicBezTo>
                  <a:cubicBezTo>
                    <a:pt x="90" y="26"/>
                    <a:pt x="77" y="39"/>
                    <a:pt x="71" y="54"/>
                  </a:cubicBezTo>
                  <a:cubicBezTo>
                    <a:pt x="66" y="69"/>
                    <a:pt x="76" y="83"/>
                    <a:pt x="92" y="84"/>
                  </a:cubicBezTo>
                  <a:cubicBezTo>
                    <a:pt x="97" y="84"/>
                    <a:pt x="103" y="83"/>
                    <a:pt x="108" y="84"/>
                  </a:cubicBezTo>
                  <a:cubicBezTo>
                    <a:pt x="117" y="85"/>
                    <a:pt x="121" y="92"/>
                    <a:pt x="126" y="99"/>
                  </a:cubicBezTo>
                  <a:cubicBezTo>
                    <a:pt x="128" y="103"/>
                    <a:pt x="126" y="108"/>
                    <a:pt x="123" y="111"/>
                  </a:cubicBezTo>
                  <a:cubicBezTo>
                    <a:pt x="0" y="182"/>
                    <a:pt x="0" y="182"/>
                    <a:pt x="0" y="182"/>
                  </a:cubicBezTo>
                  <a:cubicBezTo>
                    <a:pt x="107" y="351"/>
                    <a:pt x="296" y="464"/>
                    <a:pt x="510" y="464"/>
                  </a:cubicBezTo>
                  <a:cubicBezTo>
                    <a:pt x="733" y="464"/>
                    <a:pt x="927" y="344"/>
                    <a:pt x="1031" y="165"/>
                  </a:cubicBezTo>
                  <a:cubicBezTo>
                    <a:pt x="934" y="108"/>
                    <a:pt x="934" y="108"/>
                    <a:pt x="934" y="108"/>
                  </a:cubicBezTo>
                  <a:cubicBezTo>
                    <a:pt x="939" y="121"/>
                    <a:pt x="938" y="136"/>
                    <a:pt x="931" y="14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7" name="Google Shape;9176;p72">
            <a:extLst>
              <a:ext uri="{FF2B5EF4-FFF2-40B4-BE49-F238E27FC236}">
                <a16:creationId xmlns:a16="http://schemas.microsoft.com/office/drawing/2014/main" id="{6914F5FD-7932-6AF2-B7C0-C6D3CD77EF6A}"/>
              </a:ext>
            </a:extLst>
          </p:cNvPr>
          <p:cNvSpPr txBox="1">
            <a:spLocks/>
          </p:cNvSpPr>
          <p:nvPr/>
        </p:nvSpPr>
        <p:spPr>
          <a:xfrm>
            <a:off x="1188421" y="481047"/>
            <a:ext cx="6397862" cy="70977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</a:pPr>
            <a:r>
              <a:rPr lang="vi-VN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HƯỚNG DẪN VỀ NHÀ</a:t>
            </a:r>
          </a:p>
        </p:txBody>
      </p:sp>
      <p:sp>
        <p:nvSpPr>
          <p:cNvPr id="18" name="Hộp Văn bản 17">
            <a:extLst>
              <a:ext uri="{FF2B5EF4-FFF2-40B4-BE49-F238E27FC236}">
                <a16:creationId xmlns:a16="http://schemas.microsoft.com/office/drawing/2014/main" id="{95CAC8A1-9612-72ED-556F-2BC550E0BE87}"/>
              </a:ext>
            </a:extLst>
          </p:cNvPr>
          <p:cNvSpPr txBox="1"/>
          <p:nvPr/>
        </p:nvSpPr>
        <p:spPr>
          <a:xfrm>
            <a:off x="444730" y="3239094"/>
            <a:ext cx="1876753" cy="958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sz="2000" dirty="0">
                <a:solidFill>
                  <a:schemeClr val="tx1"/>
                </a:solidFill>
                <a:effectLst/>
                <a:latin typeface="+mj-lt"/>
                <a:ea typeface="Calibri" panose="020F0502020204030204" pitchFamily="34" charset="0"/>
              </a:rPr>
              <a:t>Ghi nhớ kiến thức trong bài</a:t>
            </a:r>
            <a:endParaRPr lang="en-US" sz="2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9" name="Hộp Văn bản 18">
            <a:extLst>
              <a:ext uri="{FF2B5EF4-FFF2-40B4-BE49-F238E27FC236}">
                <a16:creationId xmlns:a16="http://schemas.microsoft.com/office/drawing/2014/main" id="{24FC43A1-7BE9-FDEE-219D-D5A53221934F}"/>
              </a:ext>
            </a:extLst>
          </p:cNvPr>
          <p:cNvSpPr txBox="1"/>
          <p:nvPr/>
        </p:nvSpPr>
        <p:spPr>
          <a:xfrm>
            <a:off x="3149744" y="3239094"/>
            <a:ext cx="2245603" cy="958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sz="2000" dirty="0">
                <a:solidFill>
                  <a:schemeClr val="tx1"/>
                </a:solidFill>
                <a:effectLst/>
                <a:latin typeface="+mj-lt"/>
                <a:ea typeface="Calibri" panose="020F0502020204030204" pitchFamily="34" charset="0"/>
              </a:rPr>
              <a:t>Hoàn thành các bài tập trong SBT</a:t>
            </a:r>
            <a:endParaRPr lang="en-US" sz="2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0" name="Hộp Văn bản 19">
            <a:extLst>
              <a:ext uri="{FF2B5EF4-FFF2-40B4-BE49-F238E27FC236}">
                <a16:creationId xmlns:a16="http://schemas.microsoft.com/office/drawing/2014/main" id="{A60A3373-9079-41B1-35EA-89A76D2C8BEE}"/>
              </a:ext>
            </a:extLst>
          </p:cNvPr>
          <p:cNvSpPr txBox="1"/>
          <p:nvPr/>
        </p:nvSpPr>
        <p:spPr>
          <a:xfrm>
            <a:off x="5994257" y="3269490"/>
            <a:ext cx="2417303" cy="1420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sz="2000" dirty="0">
                <a:solidFill>
                  <a:schemeClr val="tx1"/>
                </a:solidFill>
                <a:effectLst/>
                <a:latin typeface="+mj-lt"/>
                <a:ea typeface="Calibri" panose="020F0502020204030204" pitchFamily="34" charset="0"/>
              </a:rPr>
              <a:t>Chuẩn bị bài mới </a:t>
            </a:r>
            <a:r>
              <a:rPr lang="pt-BR" sz="2000" b="1" i="1" dirty="0">
                <a:solidFill>
                  <a:schemeClr val="tx1"/>
                </a:solidFill>
                <a:effectLst/>
                <a:latin typeface="+mj-lt"/>
                <a:ea typeface="Calibri" panose="020F0502020204030204" pitchFamily="34" charset="0"/>
              </a:rPr>
              <a:t>Bài </a:t>
            </a:r>
            <a:r>
              <a:rPr lang="pt-BR" sz="2000" b="1" i="1" dirty="0">
                <a:solidFill>
                  <a:schemeClr val="tx1"/>
                </a:solidFill>
                <a:latin typeface="+mj-lt"/>
                <a:ea typeface="Calibri" panose="020F0502020204030204" pitchFamily="34" charset="0"/>
              </a:rPr>
              <a:t>4</a:t>
            </a:r>
            <a:r>
              <a:rPr lang="pt-BR" sz="2000" b="1" i="1" dirty="0">
                <a:solidFill>
                  <a:schemeClr val="tx1"/>
                </a:solidFill>
                <a:effectLst/>
                <a:latin typeface="+mj-lt"/>
                <a:ea typeface="Calibri" panose="020F0502020204030204" pitchFamily="34" charset="0"/>
              </a:rPr>
              <a:t>: Tổng và hiệu của hai vectơ</a:t>
            </a:r>
            <a:endParaRPr lang="en-US" sz="2000" dirty="0">
              <a:solidFill>
                <a:schemeClr val="tx1"/>
              </a:solidFill>
              <a:latin typeface="+mj-lt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4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4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40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4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4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4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400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4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3">
            <a:extLst>
              <a:ext uri="{FF2B5EF4-FFF2-40B4-BE49-F238E27FC236}">
                <a16:creationId xmlns:a16="http://schemas.microsoft.com/office/drawing/2014/main" id="{8CA8B587-8263-B64D-4039-16BDF40DA3AA}"/>
              </a:ext>
            </a:extLst>
          </p:cNvPr>
          <p:cNvSpPr txBox="1"/>
          <p:nvPr/>
        </p:nvSpPr>
        <p:spPr>
          <a:xfrm>
            <a:off x="1191469" y="1380210"/>
            <a:ext cx="6761061" cy="1998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HẸN GẶP LẠI CÁC EM TRONG BUỔI HỌC SAU!</a:t>
            </a:r>
          </a:p>
        </p:txBody>
      </p:sp>
    </p:spTree>
    <p:extLst>
      <p:ext uri="{BB962C8B-B14F-4D97-AF65-F5344CB8AC3E}">
        <p14:creationId xmlns:p14="http://schemas.microsoft.com/office/powerpoint/2010/main" val="2015051692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Hộp Văn bản 10">
            <a:extLst>
              <a:ext uri="{FF2B5EF4-FFF2-40B4-BE49-F238E27FC236}">
                <a16:creationId xmlns:a16="http://schemas.microsoft.com/office/drawing/2014/main" id="{CBBD6184-DC1D-49F2-7799-2330FDB01344}"/>
              </a:ext>
            </a:extLst>
          </p:cNvPr>
          <p:cNvSpPr txBox="1"/>
          <p:nvPr/>
        </p:nvSpPr>
        <p:spPr>
          <a:xfrm>
            <a:off x="1064418" y="1618658"/>
            <a:ext cx="6650831" cy="9015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BÀI 3: KHÁI NIỆM VECTƠ</a:t>
            </a:r>
          </a:p>
        </p:txBody>
      </p:sp>
      <p:sp>
        <p:nvSpPr>
          <p:cNvPr id="12" name="Hộp Văn bản 11">
            <a:extLst>
              <a:ext uri="{FF2B5EF4-FFF2-40B4-BE49-F238E27FC236}">
                <a16:creationId xmlns:a16="http://schemas.microsoft.com/office/drawing/2014/main" id="{CF34421A-1A0F-F717-DD6B-CAD136BF2CB3}"/>
              </a:ext>
            </a:extLst>
          </p:cNvPr>
          <p:cNvSpPr txBox="1"/>
          <p:nvPr/>
        </p:nvSpPr>
        <p:spPr>
          <a:xfrm>
            <a:off x="3805255" y="2830419"/>
            <a:ext cx="15334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(2 </a:t>
            </a:r>
            <a:r>
              <a:rPr lang="en-US" sz="3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tiết</a:t>
            </a:r>
            <a:r>
              <a:rPr 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p17"/>
          <p:cNvSpPr txBox="1"/>
          <p:nvPr/>
        </p:nvSpPr>
        <p:spPr>
          <a:xfrm>
            <a:off x="479725" y="0"/>
            <a:ext cx="1778400" cy="139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200" b="1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1</a:t>
            </a:r>
            <a:endParaRPr sz="7200" b="1">
              <a:solidFill>
                <a:schemeClr val="lt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9" name="Hộp Văn bản 8">
            <a:extLst>
              <a:ext uri="{FF2B5EF4-FFF2-40B4-BE49-F238E27FC236}">
                <a16:creationId xmlns:a16="http://schemas.microsoft.com/office/drawing/2014/main" id="{58599746-28FF-1EAA-21CE-78249B36CACB}"/>
              </a:ext>
            </a:extLst>
          </p:cNvPr>
          <p:cNvSpPr txBox="1"/>
          <p:nvPr/>
        </p:nvSpPr>
        <p:spPr>
          <a:xfrm>
            <a:off x="1368925" y="171450"/>
            <a:ext cx="303876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/>
              <a:t>I. KHÁI NIỆM VECTƠ</a:t>
            </a:r>
          </a:p>
        </p:txBody>
      </p:sp>
      <p:sp>
        <p:nvSpPr>
          <p:cNvPr id="10" name="Hình chữ nhật: Góc Tròn 9">
            <a:extLst>
              <a:ext uri="{FF2B5EF4-FFF2-40B4-BE49-F238E27FC236}">
                <a16:creationId xmlns:a16="http://schemas.microsoft.com/office/drawing/2014/main" id="{F22C5BFA-ED1B-169C-5656-CA49DA124AC0}"/>
              </a:ext>
            </a:extLst>
          </p:cNvPr>
          <p:cNvSpPr/>
          <p:nvPr/>
        </p:nvSpPr>
        <p:spPr>
          <a:xfrm>
            <a:off x="71437" y="914738"/>
            <a:ext cx="811066" cy="49151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HĐ1</a:t>
            </a:r>
          </a:p>
        </p:txBody>
      </p:sp>
      <p:sp>
        <p:nvSpPr>
          <p:cNvPr id="11" name="Hộp Văn bản 10">
            <a:extLst>
              <a:ext uri="{FF2B5EF4-FFF2-40B4-BE49-F238E27FC236}">
                <a16:creationId xmlns:a16="http://schemas.microsoft.com/office/drawing/2014/main" id="{1BFE8E34-D88F-B7D0-AFDD-2058B500CEA2}"/>
              </a:ext>
            </a:extLst>
          </p:cNvPr>
          <p:cNvSpPr txBox="1"/>
          <p:nvPr/>
        </p:nvSpPr>
        <p:spPr>
          <a:xfrm>
            <a:off x="4091582" y="1960200"/>
            <a:ext cx="77331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2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Hộp Văn bản 11">
            <a:extLst>
              <a:ext uri="{FF2B5EF4-FFF2-40B4-BE49-F238E27FC236}">
                <a16:creationId xmlns:a16="http://schemas.microsoft.com/office/drawing/2014/main" id="{27182956-430F-0EC1-51E4-EE6D379A0A27}"/>
              </a:ext>
            </a:extLst>
          </p:cNvPr>
          <p:cNvSpPr txBox="1"/>
          <p:nvPr/>
        </p:nvSpPr>
        <p:spPr>
          <a:xfrm>
            <a:off x="882503" y="485381"/>
            <a:ext cx="8172397" cy="1420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 err="1"/>
              <a:t>Trong</a:t>
            </a:r>
            <a:r>
              <a:rPr lang="en-US" sz="2000" dirty="0"/>
              <a:t> </a:t>
            </a:r>
            <a:r>
              <a:rPr lang="en-US" sz="2000" dirty="0" err="1"/>
              <a:t>công</a:t>
            </a:r>
            <a:r>
              <a:rPr lang="en-US" sz="2000" dirty="0"/>
              <a:t> </a:t>
            </a:r>
            <a:r>
              <a:rPr lang="en-US" sz="2000" dirty="0" err="1"/>
              <a:t>viên</a:t>
            </a:r>
            <a:r>
              <a:rPr lang="en-US" sz="2000" dirty="0"/>
              <a:t>, </a:t>
            </a:r>
            <a:r>
              <a:rPr lang="en-US" sz="2000" dirty="0" err="1"/>
              <a:t>để</a:t>
            </a:r>
            <a:r>
              <a:rPr lang="en-US" sz="2000" dirty="0"/>
              <a:t> </a:t>
            </a:r>
            <a:r>
              <a:rPr lang="en-US" sz="2000" dirty="0" err="1"/>
              <a:t>chỉ</a:t>
            </a:r>
            <a:r>
              <a:rPr lang="en-US" sz="2000" dirty="0"/>
              <a:t> </a:t>
            </a:r>
            <a:r>
              <a:rPr lang="en-US" sz="2000" dirty="0" err="1"/>
              <a:t>dẫn</a:t>
            </a:r>
            <a:r>
              <a:rPr lang="en-US" sz="2000" dirty="0"/>
              <a:t> </a:t>
            </a:r>
            <a:r>
              <a:rPr lang="en-US" sz="2000" dirty="0" err="1"/>
              <a:t>hướng</a:t>
            </a:r>
            <a:r>
              <a:rPr lang="en-US" sz="2000" dirty="0"/>
              <a:t> </a:t>
            </a:r>
            <a:r>
              <a:rPr lang="en-US" sz="2000" dirty="0" err="1"/>
              <a:t>đi</a:t>
            </a:r>
            <a:r>
              <a:rPr lang="en-US" sz="2000" dirty="0"/>
              <a:t> </a:t>
            </a:r>
            <a:r>
              <a:rPr lang="en-US" sz="2000" dirty="0" err="1"/>
              <a:t>và</a:t>
            </a:r>
            <a:r>
              <a:rPr lang="en-US" sz="2000" dirty="0"/>
              <a:t> </a:t>
            </a:r>
            <a:r>
              <a:rPr lang="en-US" sz="2000" dirty="0" err="1"/>
              <a:t>khoảng</a:t>
            </a:r>
            <a:r>
              <a:rPr lang="en-US" sz="2000" dirty="0"/>
              <a:t> </a:t>
            </a:r>
            <a:r>
              <a:rPr lang="en-US" sz="2000" dirty="0" err="1"/>
              <a:t>cách</a:t>
            </a:r>
            <a:r>
              <a:rPr lang="en-US" sz="2000" dirty="0"/>
              <a:t> </a:t>
            </a:r>
            <a:r>
              <a:rPr lang="en-US" sz="2000" dirty="0" err="1"/>
              <a:t>từ</a:t>
            </a:r>
            <a:r>
              <a:rPr lang="en-US" sz="2000" dirty="0"/>
              <a:t> </a:t>
            </a:r>
            <a:r>
              <a:rPr lang="en-US" sz="2000" dirty="0" err="1"/>
              <a:t>cổng</a:t>
            </a:r>
            <a:r>
              <a:rPr lang="en-US" sz="2000" dirty="0"/>
              <a:t> </a:t>
            </a:r>
            <a:r>
              <a:rPr lang="en-US" sz="2000" dirty="0" err="1"/>
              <a:t>đến</a:t>
            </a:r>
            <a:r>
              <a:rPr lang="en-US" sz="2000" dirty="0"/>
              <a:t> </a:t>
            </a:r>
            <a:r>
              <a:rPr lang="en-US" sz="2000" dirty="0" err="1"/>
              <a:t>khu</a:t>
            </a:r>
            <a:r>
              <a:rPr lang="en-US" sz="2000" dirty="0"/>
              <a:t> </a:t>
            </a:r>
            <a:r>
              <a:rPr lang="en-US" sz="2000" dirty="0" err="1"/>
              <a:t>vui</a:t>
            </a:r>
            <a:r>
              <a:rPr lang="en-US" sz="2000" dirty="0"/>
              <a:t> </a:t>
            </a:r>
            <a:r>
              <a:rPr lang="en-US" sz="2000" dirty="0" err="1"/>
              <a:t>chơi</a:t>
            </a:r>
            <a:r>
              <a:rPr lang="en-US" sz="2000" dirty="0"/>
              <a:t> </a:t>
            </a:r>
            <a:r>
              <a:rPr lang="en-US" sz="2000" dirty="0" err="1"/>
              <a:t>của</a:t>
            </a:r>
            <a:r>
              <a:rPr lang="en-US" sz="2000" dirty="0"/>
              <a:t> </a:t>
            </a:r>
            <a:r>
              <a:rPr lang="en-US" sz="2000" dirty="0" err="1"/>
              <a:t>trẻ</a:t>
            </a:r>
            <a:r>
              <a:rPr lang="en-US" sz="2000" dirty="0"/>
              <a:t> </a:t>
            </a:r>
            <a:r>
              <a:rPr lang="en-US" sz="2000" dirty="0" err="1"/>
              <a:t>em</a:t>
            </a:r>
            <a:r>
              <a:rPr lang="en-US" sz="2000" dirty="0"/>
              <a:t>, </a:t>
            </a:r>
            <a:r>
              <a:rPr lang="en-US" sz="2000" dirty="0" err="1"/>
              <a:t>người</a:t>
            </a:r>
            <a:r>
              <a:rPr lang="en-US" sz="2000" dirty="0"/>
              <a:t> ta </a:t>
            </a:r>
            <a:r>
              <a:rPr lang="en-US" sz="2000" dirty="0" err="1"/>
              <a:t>vẽ</a:t>
            </a:r>
            <a:r>
              <a:rPr lang="en-US" sz="2000" dirty="0"/>
              <a:t> </a:t>
            </a:r>
            <a:r>
              <a:rPr lang="en-US" sz="2000" dirty="0" err="1"/>
              <a:t>đoạn</a:t>
            </a:r>
            <a:r>
              <a:rPr lang="en-US" sz="2000" dirty="0"/>
              <a:t> </a:t>
            </a:r>
            <a:r>
              <a:rPr lang="en-US" sz="2000" dirty="0" err="1"/>
              <a:t>thẳng</a:t>
            </a:r>
            <a:r>
              <a:rPr lang="en-US" sz="2000" dirty="0"/>
              <a:t> </a:t>
            </a:r>
            <a:r>
              <a:rPr lang="en-US" sz="2000" dirty="0" err="1"/>
              <a:t>có</a:t>
            </a:r>
            <a:r>
              <a:rPr lang="en-US" sz="2000" dirty="0"/>
              <a:t> </a:t>
            </a:r>
            <a:r>
              <a:rPr lang="en-US" sz="2000" dirty="0" err="1"/>
              <a:t>mũi</a:t>
            </a:r>
            <a:r>
              <a:rPr lang="en-US" sz="2000" dirty="0"/>
              <a:t> </a:t>
            </a:r>
            <a:r>
              <a:rPr lang="en-US" sz="2000" dirty="0" err="1"/>
              <a:t>tên</a:t>
            </a:r>
            <a:r>
              <a:rPr lang="en-US" sz="2000" dirty="0"/>
              <a:t> </a:t>
            </a:r>
            <a:r>
              <a:rPr lang="en-US" sz="2000" dirty="0" err="1"/>
              <a:t>như</a:t>
            </a:r>
            <a:r>
              <a:rPr lang="en-US" sz="2000" dirty="0"/>
              <a:t> ở </a:t>
            </a:r>
            <a:r>
              <a:rPr lang="en-US" sz="2000" i="1" dirty="0" err="1"/>
              <a:t>Hình</a:t>
            </a:r>
            <a:r>
              <a:rPr lang="en-US" sz="2000" i="1" dirty="0"/>
              <a:t> 35</a:t>
            </a:r>
            <a:r>
              <a:rPr lang="en-US" sz="2000" dirty="0"/>
              <a:t>. </a:t>
            </a:r>
            <a:r>
              <a:rPr lang="en-US" sz="2000" dirty="0" err="1"/>
              <a:t>Hình</a:t>
            </a:r>
            <a:r>
              <a:rPr lang="en-US" sz="2000" dirty="0"/>
              <a:t> </a:t>
            </a:r>
            <a:r>
              <a:rPr lang="en-US" sz="2000" dirty="0" err="1"/>
              <a:t>ảnh</a:t>
            </a:r>
            <a:r>
              <a:rPr lang="en-US" sz="2000" dirty="0"/>
              <a:t> </a:t>
            </a:r>
            <a:r>
              <a:rPr lang="en-US" sz="2000" dirty="0" err="1"/>
              <a:t>về</a:t>
            </a:r>
            <a:r>
              <a:rPr lang="en-US" sz="2000" dirty="0"/>
              <a:t> </a:t>
            </a:r>
            <a:r>
              <a:rPr lang="en-US" sz="2000" dirty="0" err="1"/>
              <a:t>mũi</a:t>
            </a:r>
            <a:r>
              <a:rPr lang="en-US" sz="2000" dirty="0"/>
              <a:t> </a:t>
            </a:r>
            <a:r>
              <a:rPr lang="en-US" sz="2000" dirty="0" err="1"/>
              <a:t>tên</a:t>
            </a:r>
            <a:r>
              <a:rPr lang="en-US" sz="2000" dirty="0"/>
              <a:t> </a:t>
            </a:r>
            <a:r>
              <a:rPr lang="en-US" sz="2000" dirty="0" err="1"/>
              <a:t>chỉ</a:t>
            </a:r>
            <a:r>
              <a:rPr lang="en-US" sz="2000" dirty="0"/>
              <a:t> </a:t>
            </a:r>
            <a:r>
              <a:rPr lang="en-US" sz="2000" dirty="0" err="1"/>
              <a:t>dẫn</a:t>
            </a:r>
            <a:r>
              <a:rPr lang="en-US" sz="2000" dirty="0"/>
              <a:t> </a:t>
            </a:r>
            <a:r>
              <a:rPr lang="en-US" sz="2000" dirty="0" err="1"/>
              <a:t>cho</a:t>
            </a:r>
            <a:r>
              <a:rPr lang="en-US" sz="2000" dirty="0"/>
              <a:t> </a:t>
            </a:r>
            <a:r>
              <a:rPr lang="en-US" sz="2000" dirty="0" err="1"/>
              <a:t>biết</a:t>
            </a:r>
            <a:r>
              <a:rPr lang="en-US" sz="2000" dirty="0"/>
              <a:t> </a:t>
            </a:r>
            <a:r>
              <a:rPr lang="en-US" sz="2000" dirty="0" err="1"/>
              <a:t>những</a:t>
            </a:r>
            <a:r>
              <a:rPr lang="en-US" sz="2000" dirty="0"/>
              <a:t> </a:t>
            </a:r>
            <a:r>
              <a:rPr lang="en-US" sz="2000" dirty="0" err="1"/>
              <a:t>thông</a:t>
            </a:r>
            <a:r>
              <a:rPr lang="en-US" sz="2000" dirty="0"/>
              <a:t> tin </a:t>
            </a:r>
            <a:r>
              <a:rPr lang="en-US" sz="2000" dirty="0" err="1"/>
              <a:t>gì</a:t>
            </a:r>
            <a:r>
              <a:rPr lang="en-US" sz="2000" dirty="0"/>
              <a:t>?</a:t>
            </a:r>
          </a:p>
        </p:txBody>
      </p:sp>
      <p:pic>
        <p:nvPicPr>
          <p:cNvPr id="13" name="Hình ảnh 12">
            <a:extLst>
              <a:ext uri="{FF2B5EF4-FFF2-40B4-BE49-F238E27FC236}">
                <a16:creationId xmlns:a16="http://schemas.microsoft.com/office/drawing/2014/main" id="{54176F3E-68FC-F6D6-DE66-4FC4D22FDA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0954" y="2112654"/>
            <a:ext cx="2923046" cy="225028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6" name="Hộp Văn bản 15">
                <a:extLst>
                  <a:ext uri="{FF2B5EF4-FFF2-40B4-BE49-F238E27FC236}">
                    <a16:creationId xmlns:a16="http://schemas.microsoft.com/office/drawing/2014/main" id="{C4065177-4329-E440-1FED-0992BC53AA7A}"/>
                  </a:ext>
                </a:extLst>
              </p:cNvPr>
              <p:cNvSpPr txBox="1"/>
              <p:nvPr/>
            </p:nvSpPr>
            <p:spPr>
              <a:xfrm>
                <a:off x="317700" y="2680411"/>
                <a:ext cx="5997375" cy="188199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  <a:tabLst>
                    <a:tab pos="360045" algn="l"/>
                    <a:tab pos="720090" algn="l"/>
                  </a:tabLst>
                </a:pPr>
                <a:r>
                  <a:rPr lang="nl-NL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Hình ảnh về mũi tên chỉ dẫn cho biết:</a:t>
                </a:r>
                <a:endParaRPr lang="en-US" sz="20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marR="0" indent="-342900">
                  <a:lnSpc>
                    <a:spcPct val="150000"/>
                  </a:lnSpc>
                  <a:buFont typeface="Wingdings" panose="05000000000000000000" pitchFamily="2" charset="2"/>
                  <a:buChar char="§"/>
                  <a:tabLst>
                    <a:tab pos="360045" algn="l"/>
                    <a:tab pos="720090" algn="l"/>
                  </a:tabLst>
                </a:pPr>
                <a:r>
                  <a:rPr lang="nl-NL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Hướng đi từ Cổng đến Khu vui chơi: là hướng xuất phát từ điểm đầu </a:t>
                </a:r>
                <a14:m>
                  <m:oMath xmlns:m="http://schemas.openxmlformats.org/officeDocument/2006/math">
                    <m:r>
                      <a:rPr lang="nl-NL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</m:t>
                    </m:r>
                  </m:oMath>
                </a14:m>
                <a:r>
                  <a:rPr lang="nl-NL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đến điểm cuối </a:t>
                </a:r>
                <a14:m>
                  <m:oMath xmlns:m="http://schemas.openxmlformats.org/officeDocument/2006/math">
                    <m:r>
                      <a:rPr lang="nl-NL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𝐵</m:t>
                    </m:r>
                  </m:oMath>
                </a14:m>
                <a:r>
                  <a:rPr lang="nl-NL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  <a:endParaRPr lang="en-US" sz="20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marR="0" indent="-342900">
                  <a:lnSpc>
                    <a:spcPct val="150000"/>
                  </a:lnSpc>
                  <a:buFont typeface="Wingdings" panose="05000000000000000000" pitchFamily="2" charset="2"/>
                  <a:buChar char="§"/>
                  <a:tabLst>
                    <a:tab pos="360045" algn="l"/>
                    <a:tab pos="720090" algn="l"/>
                  </a:tabLst>
                </a:pPr>
                <a:r>
                  <a:rPr lang="nl-NL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Khoảng cách từ Cổng đến Khu vui chơi: </a:t>
                </a:r>
                <a14:m>
                  <m:oMath xmlns:m="http://schemas.openxmlformats.org/officeDocument/2006/math">
                    <m:r>
                      <a:rPr lang="nl-NL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200 </m:t>
                    </m:r>
                    <m:r>
                      <a:rPr lang="nl-NL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𝑚</m:t>
                    </m:r>
                  </m:oMath>
                </a14:m>
                <a:r>
                  <a:rPr lang="nl-NL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  <a:endParaRPr lang="en-US" sz="20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6" name="Hộp Văn bản 15">
                <a:extLst>
                  <a:ext uri="{FF2B5EF4-FFF2-40B4-BE49-F238E27FC236}">
                    <a16:creationId xmlns:a16="http://schemas.microsoft.com/office/drawing/2014/main" id="{C4065177-4329-E440-1FED-0992BC53AA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700" y="2680411"/>
                <a:ext cx="5997375" cy="1881990"/>
              </a:xfrm>
              <a:prstGeom prst="rect">
                <a:avLst/>
              </a:prstGeom>
              <a:blipFill>
                <a:blip r:embed="rId4"/>
                <a:stretch>
                  <a:fillRect l="-1016" b="-51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Hình chữ nhật: Góc Tròn 6">
            <a:extLst>
              <a:ext uri="{FF2B5EF4-FFF2-40B4-BE49-F238E27FC236}">
                <a16:creationId xmlns:a16="http://schemas.microsoft.com/office/drawing/2014/main" id="{26E5188D-6C67-738F-02D6-A4CA93D156BF}"/>
              </a:ext>
            </a:extLst>
          </p:cNvPr>
          <p:cNvSpPr/>
          <p:nvPr/>
        </p:nvSpPr>
        <p:spPr>
          <a:xfrm>
            <a:off x="1684835" y="64293"/>
            <a:ext cx="5250657" cy="1185863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>
              <a:lnSpc>
                <a:spcPct val="150000"/>
              </a:lnSpc>
              <a:tabLst>
                <a:tab pos="360045" algn="l"/>
                <a:tab pos="720090" algn="l"/>
              </a:tabLst>
            </a:pPr>
            <a:r>
              <a:rPr lang="nl-NL" sz="2000" b="1" dirty="0">
                <a:solidFill>
                  <a:sysClr val="windowText" lastClr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Kết luận:</a:t>
            </a:r>
            <a:endParaRPr lang="en-US" sz="2000" dirty="0">
              <a:solidFill>
                <a:sysClr val="windowText" lastClr="000000"/>
              </a:solidFill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50000"/>
              </a:lnSpc>
              <a:tabLst>
                <a:tab pos="360045" algn="l"/>
                <a:tab pos="720090" algn="l"/>
              </a:tabLst>
            </a:pPr>
            <a:r>
              <a:rPr lang="nl-NL" sz="2000" dirty="0">
                <a:solidFill>
                  <a:sysClr val="windowText" lastClr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		Vectơ là một đoạn thẳng có hướng.</a:t>
            </a:r>
            <a:endParaRPr lang="en-US" sz="2000" dirty="0">
              <a:solidFill>
                <a:sysClr val="windowText" lastClr="000000"/>
              </a:solidFill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Hình Bầu dục 7">
            <a:extLst>
              <a:ext uri="{FF2B5EF4-FFF2-40B4-BE49-F238E27FC236}">
                <a16:creationId xmlns:a16="http://schemas.microsoft.com/office/drawing/2014/main" id="{DAB35A3B-0F1B-63F5-98EF-B4B187DF88D7}"/>
              </a:ext>
            </a:extLst>
          </p:cNvPr>
          <p:cNvSpPr/>
          <p:nvPr/>
        </p:nvSpPr>
        <p:spPr>
          <a:xfrm>
            <a:off x="316024" y="1250156"/>
            <a:ext cx="1577070" cy="613397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2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Chú</a:t>
            </a:r>
            <a:r>
              <a:rPr lang="en-US" sz="2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ý</a:t>
            </a:r>
            <a:endParaRPr lang="en-US" sz="2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Hình ảnh 8">
            <a:extLst>
              <a:ext uri="{FF2B5EF4-FFF2-40B4-BE49-F238E27FC236}">
                <a16:creationId xmlns:a16="http://schemas.microsoft.com/office/drawing/2014/main" id="{4FBEB1D7-8678-80EC-0B16-A77A5264C9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057995"/>
            <a:ext cx="2691015" cy="75604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388E4617-D30B-30EF-2117-A0D935969A99}"/>
                  </a:ext>
                </a:extLst>
              </p:cNvPr>
              <p:cNvSpPr txBox="1"/>
              <p:nvPr/>
            </p:nvSpPr>
            <p:spPr>
              <a:xfrm>
                <a:off x="2691015" y="2057995"/>
                <a:ext cx="6452985" cy="54104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Vectơ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đầu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là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</m:t>
                    </m:r>
                  </m:oMath>
                </a14:m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và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cuối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là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𝐵</m:t>
                    </m:r>
                  </m:oMath>
                </a14:m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,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kí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hiệu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là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</m:oMath>
                </a14:m>
                <a:endParaRPr lang="en-US" sz="20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388E4617-D30B-30EF-2117-A0D935969A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91015" y="2057995"/>
                <a:ext cx="6452985" cy="541046"/>
              </a:xfrm>
              <a:prstGeom prst="rect">
                <a:avLst/>
              </a:prstGeom>
              <a:blipFill>
                <a:blip r:embed="rId4"/>
                <a:stretch>
                  <a:fillRect l="-944" b="-2045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Hình ảnh 12">
            <a:extLst>
              <a:ext uri="{FF2B5EF4-FFF2-40B4-BE49-F238E27FC236}">
                <a16:creationId xmlns:a16="http://schemas.microsoft.com/office/drawing/2014/main" id="{1B1A4E3C-4893-4BF5-2492-3920AF683E5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349" y="2922977"/>
            <a:ext cx="2539179" cy="52149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6" name="Hộp Văn bản 15">
                <a:extLst>
                  <a:ext uri="{FF2B5EF4-FFF2-40B4-BE49-F238E27FC236}">
                    <a16:creationId xmlns:a16="http://schemas.microsoft.com/office/drawing/2014/main" id="{CF0B2BDE-B887-96E9-E74F-D117A8197A19}"/>
                  </a:ext>
                </a:extLst>
              </p:cNvPr>
              <p:cNvSpPr txBox="1"/>
              <p:nvPr/>
            </p:nvSpPr>
            <p:spPr>
              <a:xfrm>
                <a:off x="2691015" y="2671736"/>
                <a:ext cx="6452984" cy="10027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Đường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thẳng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𝑑</m:t>
                    </m:r>
                  </m:oMath>
                </a14:m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đi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qua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hai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điểm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𝐴</m:t>
                    </m:r>
                  </m:oMath>
                </a14:m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và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𝐵</m:t>
                    </m:r>
                  </m:oMath>
                </a14:m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là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giá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của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vectơ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</m:oMath>
                </a14:m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.</a:t>
                </a:r>
                <a:endParaRPr lang="en-US" sz="20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6" name="Hộp Văn bản 15">
                <a:extLst>
                  <a:ext uri="{FF2B5EF4-FFF2-40B4-BE49-F238E27FC236}">
                    <a16:creationId xmlns:a16="http://schemas.microsoft.com/office/drawing/2014/main" id="{CF0B2BDE-B887-96E9-E74F-D117A8197A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91015" y="2671736"/>
                <a:ext cx="6452984" cy="1002710"/>
              </a:xfrm>
              <a:prstGeom prst="rect">
                <a:avLst/>
              </a:prstGeom>
              <a:blipFill>
                <a:blip r:embed="rId6"/>
                <a:stretch>
                  <a:fillRect l="-944" r="-2172" b="-96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Hộp Văn bản 18">
                <a:extLst>
                  <a:ext uri="{FF2B5EF4-FFF2-40B4-BE49-F238E27FC236}">
                    <a16:creationId xmlns:a16="http://schemas.microsoft.com/office/drawing/2014/main" id="{28646C24-3E1F-93A0-CFD9-095EED30F042}"/>
                  </a:ext>
                </a:extLst>
              </p:cNvPr>
              <p:cNvSpPr txBox="1"/>
              <p:nvPr/>
            </p:nvSpPr>
            <p:spPr>
              <a:xfrm>
                <a:off x="719340" y="3747141"/>
                <a:ext cx="7181649" cy="116435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342900" marR="0" indent="-34290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buFont typeface="Wingdings" panose="05000000000000000000" pitchFamily="2" charset="2"/>
                  <a:buChar char="§"/>
                  <a:tabLst>
                    <a:tab pos="360045" algn="l"/>
                    <a:tab pos="720090" algn="l"/>
                  </a:tabLst>
                </a:pP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Độ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dài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đoạn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thẳng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𝐴𝐵</m:t>
                    </m:r>
                  </m:oMath>
                </a14:m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là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độ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dài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vectơ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</m:oMath>
                </a14:m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,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kí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hiệu</a:t>
                </a: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|</m:t>
                    </m:r>
                    <m:acc>
                      <m:accPr>
                        <m:chr m:val="⃗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|</m:t>
                    </m:r>
                  </m:oMath>
                </a14:m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.</a:t>
                </a:r>
                <a:endParaRPr lang="en-US" sz="20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Ta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|</m:t>
                    </m:r>
                    <m:acc>
                      <m:accPr>
                        <m:chr m:val="⃗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|=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𝐴𝐵</m:t>
                    </m:r>
                  </m:oMath>
                </a14:m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19" name="Hộp Văn bản 18">
                <a:extLst>
                  <a:ext uri="{FF2B5EF4-FFF2-40B4-BE49-F238E27FC236}">
                    <a16:creationId xmlns:a16="http://schemas.microsoft.com/office/drawing/2014/main" id="{28646C24-3E1F-93A0-CFD9-095EED30F0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9340" y="3747141"/>
                <a:ext cx="7181649" cy="1164358"/>
              </a:xfrm>
              <a:prstGeom prst="rect">
                <a:avLst/>
              </a:prstGeom>
              <a:blipFill>
                <a:blip r:embed="rId7"/>
                <a:stretch>
                  <a:fillRect l="-849" r="-424" b="-890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2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Hình ảnh 3">
            <a:extLst>
              <a:ext uri="{FF2B5EF4-FFF2-40B4-BE49-F238E27FC236}">
                <a16:creationId xmlns:a16="http://schemas.microsoft.com/office/drawing/2014/main" id="{761180E3-DD83-4CA4-CF3F-29F9E9E710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233" y="153089"/>
            <a:ext cx="2854886" cy="138112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28918E90-4333-4F58-FD0F-B570A741E157}"/>
                  </a:ext>
                </a:extLst>
              </p:cNvPr>
              <p:cNvSpPr txBox="1"/>
              <p:nvPr/>
            </p:nvSpPr>
            <p:spPr>
              <a:xfrm>
                <a:off x="3532584" y="205397"/>
                <a:ext cx="4732734" cy="120648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en-US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- </a:t>
                </a:r>
                <a:r>
                  <a:rPr lang="nl-NL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Vectơ còn được kí hiệu là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  <m:r>
                      <a:rPr lang="nl-NL" sz="2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,</m:t>
                    </m:r>
                    <m:acc>
                      <m:accPr>
                        <m:chr m:val="⃗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  <m:r>
                      <a:rPr lang="nl-NL" sz="2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,</m:t>
                    </m:r>
                    <m:acc>
                      <m:accPr>
                        <m:chr m:val="⃗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</m:acc>
                    <m:r>
                      <a:rPr lang="nl-NL" sz="2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,</m:t>
                    </m:r>
                    <m:acc>
                      <m:accPr>
                        <m:chr m:val="⃗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𝑣</m:t>
                        </m:r>
                      </m:e>
                    </m:acc>
                    <m:r>
                      <a:rPr lang="nl-NL" sz="2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,...</m:t>
                    </m:r>
                  </m:oMath>
                </a14:m>
                <a:endParaRPr lang="en-US" sz="20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Độ dài của vectơ</a:t>
                </a:r>
                <a:r>
                  <a:rPr lang="nl-NL" sz="2000" b="1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</m:oMath>
                </a14:m>
                <a:r>
                  <a:rPr lang="nl-NL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, được kí hiệu là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nl-NL" sz="2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</m:acc>
                      </m:e>
                    </m:d>
                    <m:r>
                      <a:rPr lang="nl-NL" sz="2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endParaRPr lang="en-US" sz="20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28918E90-4333-4F58-FD0F-B570A741E1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32584" y="205397"/>
                <a:ext cx="4732734" cy="1206484"/>
              </a:xfrm>
              <a:prstGeom prst="rect">
                <a:avLst/>
              </a:prstGeom>
              <a:blipFill>
                <a:blip r:embed="rId4"/>
                <a:stretch>
                  <a:fillRect l="-1287" r="-515" b="-858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Hình Bầu dục 7">
            <a:extLst>
              <a:ext uri="{FF2B5EF4-FFF2-40B4-BE49-F238E27FC236}">
                <a16:creationId xmlns:a16="http://schemas.microsoft.com/office/drawing/2014/main" id="{F2BEA39C-9DF8-704F-5F3A-FC39773566E1}"/>
              </a:ext>
            </a:extLst>
          </p:cNvPr>
          <p:cNvSpPr/>
          <p:nvPr/>
        </p:nvSpPr>
        <p:spPr>
          <a:xfrm>
            <a:off x="0" y="2087155"/>
            <a:ext cx="1577070" cy="613397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200" b="1" dirty="0" err="1">
                <a:latin typeface="Arial" panose="020B0604020202020204" pitchFamily="34" charset="0"/>
                <a:cs typeface="Arial" panose="020B0604020202020204" pitchFamily="34" charset="0"/>
              </a:rPr>
              <a:t>Ví</a:t>
            </a:r>
            <a:r>
              <a:rPr lang="en-US" sz="2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dirty="0" err="1">
                <a:latin typeface="Arial" panose="020B0604020202020204" pitchFamily="34" charset="0"/>
                <a:cs typeface="Arial" panose="020B0604020202020204" pitchFamily="34" charset="0"/>
              </a:rPr>
              <a:t>dụ</a:t>
            </a:r>
            <a:r>
              <a:rPr lang="en-US" sz="2200" b="1" dirty="0">
                <a:latin typeface="Arial" panose="020B0604020202020204" pitchFamily="34" charset="0"/>
                <a:cs typeface="Arial" panose="020B0604020202020204" pitchFamily="34" charset="0"/>
              </a:rPr>
              <a:t> 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05D6B652-F99F-82B5-57BA-D9446F32BBE9}"/>
                  </a:ext>
                </a:extLst>
              </p:cNvPr>
              <p:cNvSpPr txBox="1"/>
              <p:nvPr/>
            </p:nvSpPr>
            <p:spPr>
              <a:xfrm>
                <a:off x="1743076" y="1914524"/>
                <a:ext cx="7265194" cy="958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000" dirty="0"/>
                  <a:t>Cho </a:t>
                </a:r>
                <a:r>
                  <a:rPr lang="en-US" sz="2000" dirty="0" err="1"/>
                  <a:t>hai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điểm</a:t>
                </a:r>
                <a:r>
                  <a:rPr lang="en-US" sz="2000" dirty="0"/>
                  <a:t> </a:t>
                </a:r>
                <a:r>
                  <a:rPr lang="en-US" sz="2000" dirty="0" err="1"/>
                  <a:t>phân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biệt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𝐻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𝐾</m:t>
                    </m:r>
                  </m:oMath>
                </a14:m>
                <a:r>
                  <a:rPr lang="en-US" sz="2000" dirty="0"/>
                  <a:t>. </a:t>
                </a:r>
                <a:r>
                  <a:rPr lang="en-US" sz="2000" dirty="0" err="1"/>
                  <a:t>Viết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các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vectơ</a:t>
                </a:r>
                <a:r>
                  <a:rPr lang="en-US" sz="2000" dirty="0"/>
                  <a:t> (</a:t>
                </a:r>
                <a:r>
                  <a:rPr lang="en-US" sz="2000" dirty="0" err="1"/>
                  <a:t>có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điểm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đầu</a:t>
                </a:r>
                <a:r>
                  <a:rPr lang="en-US" sz="2000" dirty="0"/>
                  <a:t> </a:t>
                </a:r>
                <a:r>
                  <a:rPr lang="en-US" sz="2000" dirty="0" err="1"/>
                  <a:t>khác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điểm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cuối</a:t>
                </a:r>
                <a:r>
                  <a:rPr lang="en-US" sz="2000" dirty="0"/>
                  <a:t>) </a:t>
                </a:r>
                <a:r>
                  <a:rPr lang="en-US" sz="2000" dirty="0" err="1"/>
                  <a:t>mà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hai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đầu</a:t>
                </a:r>
                <a:r>
                  <a:rPr lang="en-US" sz="2000" dirty="0"/>
                  <a:t> </a:t>
                </a:r>
                <a:r>
                  <a:rPr lang="en-US" sz="2000" dirty="0" err="1"/>
                  <a:t>mút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của</a:t>
                </a:r>
                <a:r>
                  <a:rPr lang="en-US" sz="2000" dirty="0"/>
                  <a:t> </a:t>
                </a:r>
                <a:r>
                  <a:rPr lang="en-US" sz="2000" dirty="0" err="1"/>
                  <a:t>mỗi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vectơ</a:t>
                </a:r>
                <a:r>
                  <a:rPr lang="en-US" sz="2000" dirty="0"/>
                  <a:t> </a:t>
                </a:r>
                <a:r>
                  <a:rPr lang="en-US" sz="2000" dirty="0" err="1"/>
                  <a:t>là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hai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điểm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đã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cho</a:t>
                </a:r>
                <a:r>
                  <a:rPr lang="en-US" sz="2000" dirty="0"/>
                  <a:t>.</a:t>
                </a:r>
              </a:p>
            </p:txBody>
          </p:sp>
        </mc:Choice>
        <mc:Fallback xmlns="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05D6B652-F99F-82B5-57BA-D9446F32BBE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43076" y="1914524"/>
                <a:ext cx="7265194" cy="958660"/>
              </a:xfrm>
              <a:prstGeom prst="rect">
                <a:avLst/>
              </a:prstGeom>
              <a:blipFill>
                <a:blip r:embed="rId5"/>
                <a:stretch>
                  <a:fillRect l="-923" r="-1174" b="-1082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id="{F4EF4305-1E2E-B084-FC34-F85F8DF3A5A5}"/>
                  </a:ext>
                </a:extLst>
              </p:cNvPr>
              <p:cNvSpPr txBox="1"/>
              <p:nvPr/>
            </p:nvSpPr>
            <p:spPr>
              <a:xfrm>
                <a:off x="1384992" y="3957638"/>
                <a:ext cx="5815013" cy="4374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/>
                  <a:t>Hai </a:t>
                </a:r>
                <a:r>
                  <a:rPr lang="en-US" sz="2000" dirty="0" err="1"/>
                  <a:t>vectơ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thoả</a:t>
                </a:r>
                <a:r>
                  <a:rPr lang="en-US" sz="2000" dirty="0"/>
                  <a:t> </a:t>
                </a:r>
                <a:r>
                  <a:rPr lang="en-US" sz="2000" dirty="0" err="1"/>
                  <a:t>mãn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yêu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cầu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đề</a:t>
                </a:r>
                <a:r>
                  <a:rPr lang="en-US" sz="2000" dirty="0"/>
                  <a:t> </a:t>
                </a:r>
                <a:r>
                  <a:rPr lang="en-US" sz="2000" dirty="0" err="1"/>
                  <a:t>bài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là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𝐻𝐾</m:t>
                        </m:r>
                      </m:e>
                    </m:acc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và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𝐾𝐻</m:t>
                        </m:r>
                      </m:e>
                    </m:acc>
                  </m:oMath>
                </a14:m>
                <a:endParaRPr lang="en-US" sz="2000" dirty="0"/>
              </a:p>
            </p:txBody>
          </p:sp>
        </mc:Choice>
        <mc:Fallback xmlns="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id="{F4EF4305-1E2E-B084-FC34-F85F8DF3A5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84992" y="3957638"/>
                <a:ext cx="5815013" cy="437492"/>
              </a:xfrm>
              <a:prstGeom prst="rect">
                <a:avLst/>
              </a:prstGeom>
              <a:blipFill>
                <a:blip r:embed="rId6"/>
                <a:stretch>
                  <a:fillRect l="-1048" b="-2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Hộp Văn bản 11">
            <a:extLst>
              <a:ext uri="{FF2B5EF4-FFF2-40B4-BE49-F238E27FC236}">
                <a16:creationId xmlns:a16="http://schemas.microsoft.com/office/drawing/2014/main" id="{0ECCFB2C-1483-FC00-E63B-9481087F3D9A}"/>
              </a:ext>
            </a:extLst>
          </p:cNvPr>
          <p:cNvSpPr txBox="1"/>
          <p:nvPr/>
        </p:nvSpPr>
        <p:spPr>
          <a:xfrm>
            <a:off x="3905844" y="3166318"/>
            <a:ext cx="77331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2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óng 10">
            <a:extLst>
              <a:ext uri="{FF2B5EF4-FFF2-40B4-BE49-F238E27FC236}">
                <a16:creationId xmlns:a16="http://schemas.microsoft.com/office/drawing/2014/main" id="{E9E53EF4-6CF3-D04A-18E1-162EE25029C5}"/>
              </a:ext>
            </a:extLst>
          </p:cNvPr>
          <p:cNvSpPr/>
          <p:nvPr/>
        </p:nvSpPr>
        <p:spPr>
          <a:xfrm>
            <a:off x="269304" y="149370"/>
            <a:ext cx="1858297" cy="1010265"/>
          </a:xfrm>
          <a:prstGeom prst="wav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 err="1"/>
              <a:t>Luyện</a:t>
            </a:r>
            <a:r>
              <a:rPr lang="en-US" sz="2200" b="1" dirty="0"/>
              <a:t> </a:t>
            </a:r>
            <a:r>
              <a:rPr lang="en-US" sz="2200" b="1" dirty="0" err="1"/>
              <a:t>tập</a:t>
            </a:r>
            <a:r>
              <a:rPr lang="en-US" sz="2200" b="1" dirty="0"/>
              <a:t> 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FC09923F-2BB6-5C2D-71A1-589B23E472C6}"/>
                  </a:ext>
                </a:extLst>
              </p:cNvPr>
              <p:cNvSpPr txBox="1"/>
              <p:nvPr/>
            </p:nvSpPr>
            <p:spPr>
              <a:xfrm>
                <a:off x="2194083" y="175173"/>
                <a:ext cx="6320432" cy="958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2000" dirty="0"/>
                  <a:t>Cho tam </a:t>
                </a:r>
                <a:r>
                  <a:rPr lang="en-US" sz="2000" dirty="0" err="1"/>
                  <a:t>giác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𝐴𝐵𝐶</m:t>
                    </m:r>
                  </m:oMath>
                </a14:m>
                <a:r>
                  <a:rPr lang="en-US" sz="2000" dirty="0"/>
                  <a:t>. </a:t>
                </a:r>
                <a:r>
                  <a:rPr lang="en-US" sz="2000" dirty="0" err="1"/>
                  <a:t>Viết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tất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cả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các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vectơ</a:t>
                </a:r>
                <a:r>
                  <a:rPr lang="en-US" sz="2000" dirty="0"/>
                  <a:t> </a:t>
                </a:r>
                <a:r>
                  <a:rPr lang="en-US" sz="2000" dirty="0" err="1"/>
                  <a:t>mà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điểm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đầu</a:t>
                </a:r>
                <a:r>
                  <a:rPr lang="en-US" sz="2000" dirty="0"/>
                  <a:t> </a:t>
                </a:r>
                <a:r>
                  <a:rPr lang="en-US" sz="2000" dirty="0" err="1"/>
                  <a:t>và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điểm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cuối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là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000" dirty="0" err="1"/>
                  <a:t>hoặc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𝐶</m:t>
                    </m:r>
                  </m:oMath>
                </a14:m>
                <a:r>
                  <a:rPr lang="en-US" sz="2000" dirty="0"/>
                  <a:t>.</a:t>
                </a:r>
              </a:p>
            </p:txBody>
          </p:sp>
        </mc:Choice>
        <mc:Fallback xmlns="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FC09923F-2BB6-5C2D-71A1-589B23E472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94083" y="175173"/>
                <a:ext cx="6320432" cy="958660"/>
              </a:xfrm>
              <a:prstGeom prst="rect">
                <a:avLst/>
              </a:prstGeom>
              <a:blipFill>
                <a:blip r:embed="rId3"/>
                <a:stretch>
                  <a:fillRect l="-1061" r="-2025" b="-1082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Hộp Văn bản 12">
            <a:extLst>
              <a:ext uri="{FF2B5EF4-FFF2-40B4-BE49-F238E27FC236}">
                <a16:creationId xmlns:a16="http://schemas.microsoft.com/office/drawing/2014/main" id="{B8A154BF-88BE-5989-C61A-91602B4A7340}"/>
              </a:ext>
            </a:extLst>
          </p:cNvPr>
          <p:cNvSpPr txBox="1"/>
          <p:nvPr/>
        </p:nvSpPr>
        <p:spPr>
          <a:xfrm>
            <a:off x="4185344" y="1145572"/>
            <a:ext cx="77331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2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Hộp Văn bản 15">
                <a:extLst>
                  <a:ext uri="{FF2B5EF4-FFF2-40B4-BE49-F238E27FC236}">
                    <a16:creationId xmlns:a16="http://schemas.microsoft.com/office/drawing/2014/main" id="{35573CF6-C82A-55CE-6B46-EDAA5F91AD96}"/>
                  </a:ext>
                </a:extLst>
              </p:cNvPr>
              <p:cNvSpPr txBox="1"/>
              <p:nvPr/>
            </p:nvSpPr>
            <p:spPr>
              <a:xfrm>
                <a:off x="1471315" y="1520020"/>
                <a:ext cx="6320432" cy="54104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Các vectơ đó là :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𝐴𝐴</m:t>
                        </m:r>
                      </m:e>
                    </m:acc>
                  </m:oMath>
                </a14:m>
                <a:r>
                  <a:rPr lang="nl-NL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,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</m:oMath>
                </a14:m>
                <a:r>
                  <a:rPr lang="nl-NL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,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𝐴𝐶</m:t>
                        </m:r>
                      </m:e>
                    </m:acc>
                  </m:oMath>
                </a14:m>
                <a:r>
                  <a:rPr lang="nl-NL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,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𝐵𝐴</m:t>
                        </m:r>
                      </m:e>
                    </m:acc>
                  </m:oMath>
                </a14:m>
                <a:r>
                  <a:rPr lang="nl-NL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,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𝐵𝐵</m:t>
                        </m:r>
                      </m:e>
                    </m:acc>
                  </m:oMath>
                </a14:m>
                <a:r>
                  <a:rPr lang="nl-NL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,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𝐶𝐶</m:t>
                        </m:r>
                      </m:e>
                    </m:acc>
                  </m:oMath>
                </a14:m>
                <a:r>
                  <a:rPr lang="nl-NL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,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𝐶𝐴</m:t>
                        </m:r>
                      </m:e>
                    </m:acc>
                  </m:oMath>
                </a14:m>
                <a:r>
                  <a:rPr lang="nl-NL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,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𝐶𝐵</m:t>
                        </m:r>
                      </m:e>
                    </m:acc>
                  </m:oMath>
                </a14:m>
                <a:r>
                  <a:rPr lang="nl-NL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,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𝐶𝐶</m:t>
                        </m:r>
                      </m:e>
                    </m:acc>
                  </m:oMath>
                </a14:m>
                <a:r>
                  <a:rPr lang="nl-NL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  <a:endParaRPr lang="en-US" sz="20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6" name="Hộp Văn bản 15">
                <a:extLst>
                  <a:ext uri="{FF2B5EF4-FFF2-40B4-BE49-F238E27FC236}">
                    <a16:creationId xmlns:a16="http://schemas.microsoft.com/office/drawing/2014/main" id="{35573CF6-C82A-55CE-6B46-EDAA5F91AD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1315" y="1520020"/>
                <a:ext cx="6320432" cy="541046"/>
              </a:xfrm>
              <a:prstGeom prst="rect">
                <a:avLst/>
              </a:prstGeom>
              <a:blipFill>
                <a:blip r:embed="rId4"/>
                <a:stretch>
                  <a:fillRect l="-964" r="-193" b="-1910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Hình Bầu dục 16">
            <a:extLst>
              <a:ext uri="{FF2B5EF4-FFF2-40B4-BE49-F238E27FC236}">
                <a16:creationId xmlns:a16="http://schemas.microsoft.com/office/drawing/2014/main" id="{BB596C07-5D1C-938B-C441-1E89D3135B39}"/>
              </a:ext>
            </a:extLst>
          </p:cNvPr>
          <p:cNvSpPr/>
          <p:nvPr/>
        </p:nvSpPr>
        <p:spPr>
          <a:xfrm>
            <a:off x="135731" y="2421451"/>
            <a:ext cx="1577070" cy="613397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200" b="1" dirty="0" err="1">
                <a:latin typeface="Arial" panose="020B0604020202020204" pitchFamily="34" charset="0"/>
                <a:cs typeface="Arial" panose="020B0604020202020204" pitchFamily="34" charset="0"/>
              </a:rPr>
              <a:t>Ví</a:t>
            </a:r>
            <a:r>
              <a:rPr lang="en-US" sz="2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dirty="0" err="1">
                <a:latin typeface="Arial" panose="020B0604020202020204" pitchFamily="34" charset="0"/>
                <a:cs typeface="Arial" panose="020B0604020202020204" pitchFamily="34" charset="0"/>
              </a:rPr>
              <a:t>dụ</a:t>
            </a:r>
            <a:r>
              <a:rPr lang="en-US" sz="2200" b="1" dirty="0">
                <a:latin typeface="Arial" panose="020B0604020202020204" pitchFamily="34" charset="0"/>
                <a:cs typeface="Arial" panose="020B0604020202020204" pitchFamily="34" charset="0"/>
              </a:rPr>
              <a:t> 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Hộp Văn bản 17">
                <a:extLst>
                  <a:ext uri="{FF2B5EF4-FFF2-40B4-BE49-F238E27FC236}">
                    <a16:creationId xmlns:a16="http://schemas.microsoft.com/office/drawing/2014/main" id="{68D1132B-1028-498E-9BD0-CE583BE353AD}"/>
                  </a:ext>
                </a:extLst>
              </p:cNvPr>
              <p:cNvSpPr txBox="1"/>
              <p:nvPr/>
            </p:nvSpPr>
            <p:spPr>
              <a:xfrm>
                <a:off x="1800283" y="2184354"/>
                <a:ext cx="7108031" cy="10177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000" dirty="0"/>
                  <a:t>Tính </a:t>
                </a:r>
                <a:r>
                  <a:rPr lang="en-US" sz="2000" dirty="0" err="1"/>
                  <a:t>độ</a:t>
                </a:r>
                <a:r>
                  <a:rPr lang="en-US" sz="2000" dirty="0"/>
                  <a:t> </a:t>
                </a:r>
                <a:r>
                  <a:rPr lang="en-US" sz="2000" dirty="0" err="1"/>
                  <a:t>dài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của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các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vectơ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𝐴𝐵</m:t>
                        </m:r>
                      </m:e>
                    </m:acc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, </m:t>
                    </m:r>
                    <m:acc>
                      <m:accPr>
                        <m:chr m:val="⃗"/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𝐶𝐷</m:t>
                        </m:r>
                      </m:e>
                    </m:acc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và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𝑀𝑁</m:t>
                        </m:r>
                      </m:e>
                    </m:acc>
                  </m:oMath>
                </a14:m>
                <a:r>
                  <a:rPr lang="en-US" sz="2000" dirty="0"/>
                  <a:t> ở </a:t>
                </a:r>
                <a:r>
                  <a:rPr lang="en-US" sz="2000" i="1" dirty="0" err="1"/>
                  <a:t>Hình</a:t>
                </a:r>
                <a:r>
                  <a:rPr lang="en-US" sz="2000" i="1" dirty="0"/>
                  <a:t> 39</a:t>
                </a:r>
                <a:r>
                  <a:rPr lang="en-US" sz="2000" dirty="0"/>
                  <a:t>, </a:t>
                </a:r>
                <a:r>
                  <a:rPr lang="en-US" sz="2000" dirty="0" err="1"/>
                  <a:t>biết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rằng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độ</a:t>
                </a:r>
                <a:r>
                  <a:rPr lang="en-US" sz="2000" dirty="0"/>
                  <a:t> </a:t>
                </a:r>
                <a:r>
                  <a:rPr lang="en-US" sz="2000" dirty="0" err="1"/>
                  <a:t>dài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cạnh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của</a:t>
                </a:r>
                <a:r>
                  <a:rPr lang="en-US" sz="2000" dirty="0"/>
                  <a:t> ô </a:t>
                </a:r>
                <a:r>
                  <a:rPr lang="en-US" sz="2000" dirty="0" err="1"/>
                  <a:t>vuông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bằng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1 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𝑐𝑚</m:t>
                    </m:r>
                  </m:oMath>
                </a14:m>
                <a:r>
                  <a:rPr lang="en-US" sz="2000" dirty="0"/>
                  <a:t>. </a:t>
                </a:r>
              </a:p>
            </p:txBody>
          </p:sp>
        </mc:Choice>
        <mc:Fallback xmlns="">
          <p:sp>
            <p:nvSpPr>
              <p:cNvPr id="18" name="Hộp Văn bản 17">
                <a:extLst>
                  <a:ext uri="{FF2B5EF4-FFF2-40B4-BE49-F238E27FC236}">
                    <a16:creationId xmlns:a16="http://schemas.microsoft.com/office/drawing/2014/main" id="{68D1132B-1028-498E-9BD0-CE583BE353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00283" y="2184354"/>
                <a:ext cx="7108031" cy="1017715"/>
              </a:xfrm>
              <a:prstGeom prst="rect">
                <a:avLst/>
              </a:prstGeom>
              <a:blipFill>
                <a:blip r:embed="rId5"/>
                <a:stretch>
                  <a:fillRect l="-858" r="-1372" b="-1018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Hộp Văn bản 18">
            <a:extLst>
              <a:ext uri="{FF2B5EF4-FFF2-40B4-BE49-F238E27FC236}">
                <a16:creationId xmlns:a16="http://schemas.microsoft.com/office/drawing/2014/main" id="{38C7639F-CC4A-E7E9-3A29-28F0EE8A35DE}"/>
              </a:ext>
            </a:extLst>
          </p:cNvPr>
          <p:cNvSpPr txBox="1"/>
          <p:nvPr/>
        </p:nvSpPr>
        <p:spPr>
          <a:xfrm>
            <a:off x="4185343" y="3192566"/>
            <a:ext cx="77331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2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Hộp Văn bản 19">
                <a:extLst>
                  <a:ext uri="{FF2B5EF4-FFF2-40B4-BE49-F238E27FC236}">
                    <a16:creationId xmlns:a16="http://schemas.microsoft.com/office/drawing/2014/main" id="{6340E979-CA6D-B7DF-169B-5A2ECBA48D8F}"/>
                  </a:ext>
                </a:extLst>
              </p:cNvPr>
              <p:cNvSpPr txBox="1"/>
              <p:nvPr/>
            </p:nvSpPr>
            <p:spPr>
              <a:xfrm>
                <a:off x="1800283" y="3774524"/>
                <a:ext cx="2908489" cy="37176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sz="20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acc>
                            <m:accPr>
                              <m:chr m:val="⃗"/>
                              <m:ctrlPr>
                                <a:rPr lang="en-US" sz="2000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𝐴𝐵</m:t>
                              </m:r>
                            </m:e>
                          </m:acc>
                        </m:e>
                      </m:d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=4 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𝑐𝑚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,</m:t>
                      </m:r>
                      <m:d>
                        <m:dPr>
                          <m:begChr m:val="|"/>
                          <m:endChr m:val="|"/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acc>
                            <m:accPr>
                              <m:chr m:val="⃗"/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𝐶𝐷</m:t>
                              </m:r>
                            </m:e>
                          </m:acc>
                        </m:e>
                      </m:d>
                      <m:r>
                        <a:rPr lang="en-US" sz="2000" i="1">
                          <a:latin typeface="Cambria Math" panose="02040503050406030204" pitchFamily="18" charset="0"/>
                        </a:rPr>
                        <m:t>=4 </m:t>
                      </m:r>
                      <m:r>
                        <a:rPr lang="en-US" sz="2000" i="1">
                          <a:latin typeface="Cambria Math" panose="02040503050406030204" pitchFamily="18" charset="0"/>
                        </a:rPr>
                        <m:t>𝑐𝑚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0" name="Hộp Văn bản 19">
                <a:extLst>
                  <a:ext uri="{FF2B5EF4-FFF2-40B4-BE49-F238E27FC236}">
                    <a16:creationId xmlns:a16="http://schemas.microsoft.com/office/drawing/2014/main" id="{6340E979-CA6D-B7DF-169B-5A2ECBA48D8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00283" y="3774524"/>
                <a:ext cx="2908489" cy="371768"/>
              </a:xfrm>
              <a:prstGeom prst="rect">
                <a:avLst/>
              </a:prstGeom>
              <a:blipFill>
                <a:blip r:embed="rId6"/>
                <a:stretch>
                  <a:fillRect r="-419" b="-163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Hộp Văn bản 21">
                <a:extLst>
                  <a:ext uri="{FF2B5EF4-FFF2-40B4-BE49-F238E27FC236}">
                    <a16:creationId xmlns:a16="http://schemas.microsoft.com/office/drawing/2014/main" id="{86241DBD-6EC0-93D2-F9C5-F39678698CB6}"/>
                  </a:ext>
                </a:extLst>
              </p:cNvPr>
              <p:cNvSpPr txBox="1"/>
              <p:nvPr/>
            </p:nvSpPr>
            <p:spPr>
              <a:xfrm>
                <a:off x="1736823" y="4375761"/>
                <a:ext cx="3221831" cy="51180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sz="20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acc>
                            <m:accPr>
                              <m:chr m:val="⃗"/>
                              <m:ctrlPr>
                                <a:rPr lang="en-US" sz="2000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𝑀𝑁</m:t>
                              </m:r>
                            </m:e>
                          </m:acc>
                        </m:e>
                      </m:d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  <m:sup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  <m:sup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rad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=5 (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𝑐𝑚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2" name="Hộp Văn bản 21">
                <a:extLst>
                  <a:ext uri="{FF2B5EF4-FFF2-40B4-BE49-F238E27FC236}">
                    <a16:creationId xmlns:a16="http://schemas.microsoft.com/office/drawing/2014/main" id="{86241DBD-6EC0-93D2-F9C5-F39678698C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36823" y="4375761"/>
                <a:ext cx="3221831" cy="511807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3" name="Hình ảnh 22">
            <a:extLst>
              <a:ext uri="{FF2B5EF4-FFF2-40B4-BE49-F238E27FC236}">
                <a16:creationId xmlns:a16="http://schemas.microsoft.com/office/drawing/2014/main" id="{DF99EDF4-58F5-4FF4-7AF2-F86D83F792C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86500" y="2785672"/>
            <a:ext cx="2857500" cy="2357828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P spid="13" grpId="0"/>
      <p:bldP spid="16" grpId="0"/>
      <p:bldP spid="17" grpId="0" animBg="1"/>
      <p:bldP spid="18" grpId="0"/>
      <p:bldP spid="19" grpId="0"/>
      <p:bldP spid="20" grpId="0"/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Hộp Văn bản 6">
            <a:extLst>
              <a:ext uri="{FF2B5EF4-FFF2-40B4-BE49-F238E27FC236}">
                <a16:creationId xmlns:a16="http://schemas.microsoft.com/office/drawing/2014/main" id="{05429D6F-B6AA-0B83-66EE-3B7C67368BB1}"/>
              </a:ext>
            </a:extLst>
          </p:cNvPr>
          <p:cNvSpPr txBox="1"/>
          <p:nvPr/>
        </p:nvSpPr>
        <p:spPr>
          <a:xfrm>
            <a:off x="1377405" y="207169"/>
            <a:ext cx="698792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/>
              <a:t>II. VECTƠ CÙNG PHƯƠNG, VECTƠ CÙNG HƯỚNG</a:t>
            </a:r>
          </a:p>
        </p:txBody>
      </p:sp>
      <p:sp>
        <p:nvSpPr>
          <p:cNvPr id="8" name="Hình chữ nhật: Góc Tròn 7">
            <a:extLst>
              <a:ext uri="{FF2B5EF4-FFF2-40B4-BE49-F238E27FC236}">
                <a16:creationId xmlns:a16="http://schemas.microsoft.com/office/drawing/2014/main" id="{11C5B7B7-BA08-78C0-DF6C-7A765A0DFBE2}"/>
              </a:ext>
            </a:extLst>
          </p:cNvPr>
          <p:cNvSpPr/>
          <p:nvPr/>
        </p:nvSpPr>
        <p:spPr>
          <a:xfrm>
            <a:off x="345551" y="893656"/>
            <a:ext cx="811066" cy="49151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HĐ2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913C7FF2-345D-8CEE-D981-E1D4417611F9}"/>
                  </a:ext>
                </a:extLst>
              </p:cNvPr>
              <p:cNvSpPr txBox="1"/>
              <p:nvPr/>
            </p:nvSpPr>
            <p:spPr>
              <a:xfrm>
                <a:off x="1156617" y="638056"/>
                <a:ext cx="7429500" cy="10027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000" dirty="0"/>
                  <a:t>Quan </a:t>
                </a:r>
                <a:r>
                  <a:rPr lang="en-US" sz="2000" dirty="0" err="1"/>
                  <a:t>sát</a:t>
                </a:r>
                <a:r>
                  <a:rPr lang="en-US" sz="2000" dirty="0"/>
                  <a:t> </a:t>
                </a:r>
                <a:r>
                  <a:rPr lang="en-US" sz="2000" i="1" dirty="0" err="1"/>
                  <a:t>Hình</a:t>
                </a:r>
                <a:r>
                  <a:rPr lang="en-US" sz="2000" i="1" dirty="0"/>
                  <a:t> 40 </a:t>
                </a:r>
                <a:r>
                  <a:rPr lang="en-US" sz="2000" dirty="0" err="1"/>
                  <a:t>và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cho</a:t>
                </a:r>
                <a:r>
                  <a:rPr lang="en-US" sz="2000" dirty="0"/>
                  <a:t> </a:t>
                </a:r>
                <a:r>
                  <a:rPr lang="en-US" sz="2000" dirty="0" err="1"/>
                  <a:t>biết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vị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trí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tương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đối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giữa</a:t>
                </a:r>
                <a:r>
                  <a:rPr lang="en-US" sz="2000" dirty="0"/>
                  <a:t> </a:t>
                </a:r>
                <a:r>
                  <a:rPr lang="en-US" sz="2000" dirty="0" err="1"/>
                  <a:t>giá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của</a:t>
                </a:r>
                <a:r>
                  <a:rPr lang="en-US" sz="2000" dirty="0"/>
                  <a:t> </a:t>
                </a:r>
                <a:r>
                  <a:rPr lang="en-US" sz="2000" dirty="0" err="1"/>
                  <a:t>vectơ</a:t>
                </a:r>
                <a:r>
                  <a:rPr lang="en-US" sz="2000" dirty="0"/>
                  <a:t> 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𝐶𝐷</m:t>
                        </m:r>
                      </m:e>
                    </m:acc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với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giá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của</a:t>
                </a:r>
                <a:r>
                  <a:rPr lang="en-US" sz="2000" dirty="0"/>
                  <a:t> </a:t>
                </a:r>
                <a:r>
                  <a:rPr lang="en-US" sz="2000" dirty="0" err="1"/>
                  <a:t>vectơ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𝐴𝐵</m:t>
                        </m:r>
                      </m:e>
                    </m:acc>
                  </m:oMath>
                </a14:m>
                <a:r>
                  <a:rPr lang="en-US" sz="2000" dirty="0"/>
                  <a:t> và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𝑃𝑄</m:t>
                        </m:r>
                      </m:e>
                    </m:acc>
                  </m:oMath>
                </a14:m>
                <a:r>
                  <a:rPr lang="en-US" sz="2000" dirty="0"/>
                  <a:t>.</a:t>
                </a:r>
              </a:p>
            </p:txBody>
          </p:sp>
        </mc:Choice>
        <mc:Fallback xmlns="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913C7FF2-345D-8CEE-D981-E1D4417611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56617" y="638056"/>
                <a:ext cx="7429500" cy="1002710"/>
              </a:xfrm>
              <a:prstGeom prst="rect">
                <a:avLst/>
              </a:prstGeom>
              <a:blipFill>
                <a:blip r:embed="rId3"/>
                <a:stretch>
                  <a:fillRect l="-903" r="-1806" b="-1036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Hộp Văn bản 9">
            <a:extLst>
              <a:ext uri="{FF2B5EF4-FFF2-40B4-BE49-F238E27FC236}">
                <a16:creationId xmlns:a16="http://schemas.microsoft.com/office/drawing/2014/main" id="{017FDA07-CE35-411B-2506-715AEDAE3031}"/>
              </a:ext>
            </a:extLst>
          </p:cNvPr>
          <p:cNvSpPr txBox="1"/>
          <p:nvPr/>
        </p:nvSpPr>
        <p:spPr>
          <a:xfrm>
            <a:off x="4185344" y="1640766"/>
            <a:ext cx="77331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2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Hình ảnh 10">
            <a:extLst>
              <a:ext uri="{FF2B5EF4-FFF2-40B4-BE49-F238E27FC236}">
                <a16:creationId xmlns:a16="http://schemas.microsoft.com/office/drawing/2014/main" id="{DC22615F-7B68-1A65-D39C-3D980899FE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91558" y="2071653"/>
            <a:ext cx="3952442" cy="145732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" name="Hộp Văn bản 13">
                <a:extLst>
                  <a:ext uri="{FF2B5EF4-FFF2-40B4-BE49-F238E27FC236}">
                    <a16:creationId xmlns:a16="http://schemas.microsoft.com/office/drawing/2014/main" id="{4A6065C4-319A-071D-E4B7-BB5D43251CA0}"/>
                  </a:ext>
                </a:extLst>
              </p:cNvPr>
              <p:cNvSpPr txBox="1"/>
              <p:nvPr/>
            </p:nvSpPr>
            <p:spPr>
              <a:xfrm>
                <a:off x="879573" y="1856209"/>
                <a:ext cx="6371333" cy="31625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Giá của vectơ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</m:oMath>
                </a14:m>
                <a:r>
                  <a:rPr lang="nl-NL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là đường thẳng </a:t>
                </a:r>
                <a14:m>
                  <m:oMath xmlns:m="http://schemas.openxmlformats.org/officeDocument/2006/math">
                    <m:r>
                      <a:rPr lang="nl-NL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𝑚</m:t>
                    </m:r>
                  </m:oMath>
                </a14:m>
                <a:r>
                  <a:rPr lang="nl-NL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  <a:endParaRPr lang="en-US" sz="20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Giá của vectơ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𝐶𝐷</m:t>
                        </m:r>
                      </m:e>
                    </m:acc>
                  </m:oMath>
                </a14:m>
                <a:r>
                  <a:rPr lang="nl-NL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là đường thẳng </a:t>
                </a:r>
                <a14:m>
                  <m:oMath xmlns:m="http://schemas.openxmlformats.org/officeDocument/2006/math">
                    <m:r>
                      <a:rPr lang="nl-NL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𝑛</m:t>
                    </m:r>
                  </m:oMath>
                </a14:m>
                <a:r>
                  <a:rPr lang="nl-NL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  <a:endParaRPr lang="en-US" sz="20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Giá của vectơ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𝑃𝑄</m:t>
                        </m:r>
                      </m:e>
                    </m:acc>
                  </m:oMath>
                </a14:m>
                <a:r>
                  <a:rPr lang="nl-NL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là đường thẳng </a:t>
                </a:r>
                <a14:m>
                  <m:oMath xmlns:m="http://schemas.openxmlformats.org/officeDocument/2006/math">
                    <m:r>
                      <a:rPr lang="nl-NL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𝑛</m:t>
                    </m:r>
                  </m:oMath>
                </a14:m>
                <a:r>
                  <a:rPr lang="nl-NL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  <a:endParaRPr lang="en-US" sz="20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Ta có: Giá của vectơ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𝐶𝐷</m:t>
                        </m:r>
                      </m:e>
                    </m:acc>
                  </m:oMath>
                </a14:m>
                <a:r>
                  <a:rPr lang="nl-NL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song song với giá vectơ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</m:oMath>
                </a14:m>
                <a:r>
                  <a:rPr lang="nl-NL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và trùng với giá của vectơ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𝑃𝑄</m:t>
                        </m:r>
                      </m:e>
                    </m:acc>
                    <m:r>
                      <a:rPr lang="nl-NL" sz="2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endParaRPr lang="en-US" sz="20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4" name="Hộp Văn bản 13">
                <a:extLst>
                  <a:ext uri="{FF2B5EF4-FFF2-40B4-BE49-F238E27FC236}">
                    <a16:creationId xmlns:a16="http://schemas.microsoft.com/office/drawing/2014/main" id="{4A6065C4-319A-071D-E4B7-BB5D43251C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9573" y="1856209"/>
                <a:ext cx="6371333" cy="3162532"/>
              </a:xfrm>
              <a:prstGeom prst="rect">
                <a:avLst/>
              </a:prstGeom>
              <a:blipFill>
                <a:blip r:embed="rId5"/>
                <a:stretch>
                  <a:fillRect l="-957" b="-25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Hình chữ nhật: Góc Tròn 4">
            <a:extLst>
              <a:ext uri="{FF2B5EF4-FFF2-40B4-BE49-F238E27FC236}">
                <a16:creationId xmlns:a16="http://schemas.microsoft.com/office/drawing/2014/main" id="{8AD56DDF-7D6F-5285-C230-61A101B937CE}"/>
              </a:ext>
            </a:extLst>
          </p:cNvPr>
          <p:cNvSpPr/>
          <p:nvPr/>
        </p:nvSpPr>
        <p:spPr>
          <a:xfrm>
            <a:off x="1800225" y="78582"/>
            <a:ext cx="5393531" cy="147161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>
              <a:lnSpc>
                <a:spcPct val="150000"/>
              </a:lnSpc>
              <a:tabLst>
                <a:tab pos="360045" algn="l"/>
                <a:tab pos="720090" algn="l"/>
              </a:tabLst>
            </a:pPr>
            <a:r>
              <a:rPr lang="nl-NL" sz="2000" b="1" dirty="0">
                <a:solidFill>
                  <a:sysClr val="windowText" lastClr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Kết luận:</a:t>
            </a:r>
            <a:endParaRPr lang="en-US" sz="2000" dirty="0">
              <a:solidFill>
                <a:sysClr val="windowText" lastClr="000000"/>
              </a:solidFill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50000"/>
              </a:lnSpc>
              <a:tabLst>
                <a:tab pos="360045" algn="l"/>
                <a:tab pos="720090" algn="l"/>
              </a:tabLst>
            </a:pPr>
            <a:r>
              <a:rPr lang="nl-NL" sz="2000" dirty="0">
                <a:solidFill>
                  <a:sysClr val="windowText" lastClr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Hai vectơ được gọi là cùng phương nếu giá của chúng song song hoặc trùng nhau.</a:t>
            </a:r>
            <a:endParaRPr lang="en-US" sz="2000" dirty="0">
              <a:solidFill>
                <a:sysClr val="windowText" lastClr="000000"/>
              </a:solidFill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Hình chữ nhật: Góc Tròn 6">
            <a:extLst>
              <a:ext uri="{FF2B5EF4-FFF2-40B4-BE49-F238E27FC236}">
                <a16:creationId xmlns:a16="http://schemas.microsoft.com/office/drawing/2014/main" id="{BFE326E9-3132-9CAA-76CC-C86052FE2578}"/>
              </a:ext>
            </a:extLst>
          </p:cNvPr>
          <p:cNvSpPr/>
          <p:nvPr/>
        </p:nvSpPr>
        <p:spPr>
          <a:xfrm>
            <a:off x="331988" y="1972362"/>
            <a:ext cx="811066" cy="49151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HĐ3</a:t>
            </a:r>
          </a:p>
        </p:txBody>
      </p:sp>
      <p:pic>
        <p:nvPicPr>
          <p:cNvPr id="8" name="Hình ảnh 7">
            <a:extLst>
              <a:ext uri="{FF2B5EF4-FFF2-40B4-BE49-F238E27FC236}">
                <a16:creationId xmlns:a16="http://schemas.microsoft.com/office/drawing/2014/main" id="{8A988E99-FB91-AEC7-167E-0EFA6F13EF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869" y="1893781"/>
            <a:ext cx="3123690" cy="175667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06E731FE-1AF0-5BD4-FE60-0BC705F36335}"/>
                  </a:ext>
                </a:extLst>
              </p:cNvPr>
              <p:cNvSpPr txBox="1"/>
              <p:nvPr/>
            </p:nvSpPr>
            <p:spPr>
              <a:xfrm>
                <a:off x="1235896" y="1972362"/>
                <a:ext cx="4691572" cy="14793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000" dirty="0"/>
                  <a:t>Quan </a:t>
                </a:r>
                <a:r>
                  <a:rPr lang="en-US" sz="2000" dirty="0" err="1"/>
                  <a:t>sát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hai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biển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báo</a:t>
                </a:r>
                <a:r>
                  <a:rPr lang="en-US" sz="2000" dirty="0"/>
                  <a:t> ở </a:t>
                </a:r>
                <a:r>
                  <a:rPr lang="en-US" sz="2000" i="1" dirty="0" err="1"/>
                  <a:t>Hình</a:t>
                </a:r>
                <a:r>
                  <a:rPr lang="en-US" sz="2000" i="1" dirty="0"/>
                  <a:t> 41a, 41b</a:t>
                </a:r>
                <a:r>
                  <a:rPr lang="en-US" sz="2000" dirty="0"/>
                  <a:t>, </a:t>
                </a:r>
                <a:r>
                  <a:rPr lang="en-US" sz="2000" dirty="0" err="1"/>
                  <a:t>cho</a:t>
                </a:r>
                <a:r>
                  <a:rPr lang="en-US" sz="2000" dirty="0"/>
                  <a:t> </a:t>
                </a:r>
                <a:r>
                  <a:rPr lang="en-US" sz="2000" dirty="0" err="1"/>
                  <a:t>biết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hai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vectơ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𝐴𝐵</m:t>
                        </m:r>
                      </m:e>
                    </m:acc>
                  </m:oMath>
                </a14:m>
                <a:r>
                  <a:rPr lang="en-US" sz="2000" dirty="0"/>
                  <a:t> và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𝐶𝐷</m:t>
                        </m:r>
                      </m:e>
                    </m:acc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có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cùng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hướng</a:t>
                </a:r>
                <a:r>
                  <a:rPr lang="en-US" sz="2000" dirty="0"/>
                  <a:t> hay </a:t>
                </a:r>
                <a:r>
                  <a:rPr lang="en-US" sz="2000" dirty="0" err="1"/>
                  <a:t>không</a:t>
                </a:r>
                <a:r>
                  <a:rPr lang="en-US" sz="2000" dirty="0"/>
                  <a:t>? </a:t>
                </a:r>
              </a:p>
            </p:txBody>
          </p:sp>
        </mc:Choice>
        <mc:Fallback xmlns="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06E731FE-1AF0-5BD4-FE60-0BC705F363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35896" y="1972362"/>
                <a:ext cx="4691572" cy="1479379"/>
              </a:xfrm>
              <a:prstGeom prst="rect">
                <a:avLst/>
              </a:prstGeom>
              <a:blipFill>
                <a:blip r:embed="rId4"/>
                <a:stretch>
                  <a:fillRect l="-1430" r="-1691" b="-702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Mũi tên: Phải 9">
            <a:extLst>
              <a:ext uri="{FF2B5EF4-FFF2-40B4-BE49-F238E27FC236}">
                <a16:creationId xmlns:a16="http://schemas.microsoft.com/office/drawing/2014/main" id="{9E6B2BE3-00B5-D672-C2CE-35F960071B00}"/>
              </a:ext>
            </a:extLst>
          </p:cNvPr>
          <p:cNvSpPr/>
          <p:nvPr/>
        </p:nvSpPr>
        <p:spPr>
          <a:xfrm>
            <a:off x="2436018" y="4079829"/>
            <a:ext cx="750094" cy="392906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Hộp Văn bản 12">
            <a:extLst>
              <a:ext uri="{FF2B5EF4-FFF2-40B4-BE49-F238E27FC236}">
                <a16:creationId xmlns:a16="http://schemas.microsoft.com/office/drawing/2014/main" id="{94685027-C472-13D8-910F-1226E68E56B2}"/>
              </a:ext>
            </a:extLst>
          </p:cNvPr>
          <p:cNvSpPr txBox="1"/>
          <p:nvPr/>
        </p:nvSpPr>
        <p:spPr>
          <a:xfrm>
            <a:off x="3396853" y="4072625"/>
            <a:ext cx="379690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tabLst>
                <a:tab pos="360045" algn="l"/>
                <a:tab pos="720090" algn="l"/>
              </a:tabLst>
            </a:pPr>
            <a:r>
              <a:rPr lang="en-US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Hai </a:t>
            </a:r>
            <a:r>
              <a:rPr lang="en-US" sz="20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vectơ</a:t>
            </a:r>
            <a:r>
              <a:rPr lang="en-US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không</a:t>
            </a:r>
            <a:r>
              <a:rPr lang="en-US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cùng</a:t>
            </a:r>
            <a:r>
              <a:rPr lang="en-US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hướng</a:t>
            </a:r>
            <a:r>
              <a:rPr lang="en-US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/>
      <p:bldP spid="10" grpId="0" animBg="1"/>
      <p:bldP spid="13" grpId="0"/>
    </p:bldLst>
  </p:timing>
</p:sld>
</file>

<file path=ppt/theme/theme1.xml><?xml version="1.0" encoding="utf-8"?>
<a:theme xmlns:a="http://schemas.openxmlformats.org/drawingml/2006/main" name="Hume template">
  <a:themeElements>
    <a:clrScheme name="Custom 347">
      <a:dk1>
        <a:srgbClr val="56051A"/>
      </a:dk1>
      <a:lt1>
        <a:srgbClr val="FFFFFF"/>
      </a:lt1>
      <a:dk2>
        <a:srgbClr val="97A1A5"/>
      </a:dk2>
      <a:lt2>
        <a:srgbClr val="F0F0EE"/>
      </a:lt2>
      <a:accent1>
        <a:srgbClr val="981526"/>
      </a:accent1>
      <a:accent2>
        <a:srgbClr val="D04623"/>
      </a:accent2>
      <a:accent3>
        <a:srgbClr val="ED8227"/>
      </a:accent3>
      <a:accent4>
        <a:srgbClr val="FBC433"/>
      </a:accent4>
      <a:accent5>
        <a:srgbClr val="74C0B6"/>
      </a:accent5>
      <a:accent6>
        <a:srgbClr val="B6D5DE"/>
      </a:accent6>
      <a:hlink>
        <a:srgbClr val="981526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881</Words>
  <Application>Microsoft Office PowerPoint</Application>
  <PresentationFormat>On-screen Show (16:9)</PresentationFormat>
  <Paragraphs>137</Paragraphs>
  <Slides>28</Slides>
  <Notes>25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40" baseType="lpstr">
      <vt:lpstr>DM Sans</vt:lpstr>
      <vt:lpstr>Zilla Slab</vt:lpstr>
      <vt:lpstr>Yu Mincho</vt:lpstr>
      <vt:lpstr>Red Hat Text</vt:lpstr>
      <vt:lpstr>Times New Roman</vt:lpstr>
      <vt:lpstr>Wingdings</vt:lpstr>
      <vt:lpstr>Tahoma</vt:lpstr>
      <vt:lpstr>Calibri</vt:lpstr>
      <vt:lpstr>Cambria Math</vt:lpstr>
      <vt:lpstr>Arial</vt:lpstr>
      <vt:lpstr>Hume template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Bản trình bày PowerPoint</dc:title>
  <dc:creator>Lê Thảo</dc:creator>
  <cp:lastModifiedBy>Nguyễn Thị Thủy</cp:lastModifiedBy>
  <cp:revision>5</cp:revision>
  <dcterms:modified xsi:type="dcterms:W3CDTF">2022-10-18T15:38:07Z</dcterms:modified>
</cp:coreProperties>
</file>