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80" r:id="rId23"/>
    <p:sldId id="278" r:id="rId24"/>
    <p:sldId id="279" r:id="rId25"/>
    <p:sldId id="281" r:id="rId26"/>
    <p:sldId id="282" r:id="rId27"/>
    <p:sldId id="285" r:id="rId28"/>
    <p:sldId id="283" r:id="rId29"/>
    <p:sldId id="284" r:id="rId30"/>
    <p:sldId id="286" r:id="rId31"/>
    <p:sldId id="287" r:id="rId32"/>
    <p:sldId id="288" r:id="rId33"/>
    <p:sldId id="289" r:id="rId34"/>
    <p:sldId id="290" r:id="rId35"/>
    <p:sldId id="293" r:id="rId36"/>
    <p:sldId id="291" r:id="rId37"/>
    <p:sldId id="292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273" r:id="rId53"/>
  </p:sldIdLst>
  <p:sldSz cx="18288000" cy="10287000"/>
  <p:notesSz cx="6858000" cy="9144000"/>
  <p:embeddedFontLst>
    <p:embeddedFont>
      <p:font typeface="Calibri" panose="020F0502020204030204" pitchFamily="34" charset="0"/>
      <p:regular r:id="rId54"/>
      <p:bold r:id="rId55"/>
      <p:italic r:id="rId56"/>
      <p:boldItalic r:id="rId57"/>
    </p:embeddedFont>
    <p:embeddedFont>
      <p:font typeface="Cambria Math" panose="02040503050406030204" pitchFamily="18" charset="0"/>
      <p:regular r:id="rId5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E1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4622" autoAdjust="0"/>
  </p:normalViewPr>
  <p:slideViewPr>
    <p:cSldViewPr>
      <p:cViewPr varScale="1">
        <p:scale>
          <a:sx n="52" d="100"/>
          <a:sy n="52" d="100"/>
        </p:scale>
        <p:origin x="874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5.fntdata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svg"/><Relationship Id="rId3" Type="http://schemas.openxmlformats.org/officeDocument/2006/relationships/image" Target="../media/image2.svg"/><Relationship Id="rId7" Type="http://schemas.openxmlformats.org/officeDocument/2006/relationships/image" Target="../media/image10.svg"/><Relationship Id="rId12" Type="http://schemas.openxmlformats.org/officeDocument/2006/relationships/image" Target="../media/image21.png"/><Relationship Id="rId17" Type="http://schemas.openxmlformats.org/officeDocument/2006/relationships/image" Target="../media/image39.png"/><Relationship Id="rId2" Type="http://schemas.openxmlformats.org/officeDocument/2006/relationships/image" Target="../media/image1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5" Type="http://schemas.openxmlformats.org/officeDocument/2006/relationships/image" Target="../media/image33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Relationship Id="rId1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2.svg"/><Relationship Id="rId7" Type="http://schemas.openxmlformats.org/officeDocument/2006/relationships/image" Target="../media/image2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43.png"/><Relationship Id="rId3" Type="http://schemas.openxmlformats.org/officeDocument/2006/relationships/image" Target="../media/image2.svg"/><Relationship Id="rId7" Type="http://schemas.openxmlformats.org/officeDocument/2006/relationships/image" Target="../media/image18.svg"/><Relationship Id="rId12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0.svg"/><Relationship Id="rId10" Type="http://schemas.openxmlformats.org/officeDocument/2006/relationships/image" Target="../media/image21.png"/><Relationship Id="rId4" Type="http://schemas.openxmlformats.org/officeDocument/2006/relationships/image" Target="../media/image9.png"/><Relationship Id="rId9" Type="http://schemas.openxmlformats.org/officeDocument/2006/relationships/image" Target="../media/image20.svg"/><Relationship Id="rId1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2.svg"/><Relationship Id="rId7" Type="http://schemas.openxmlformats.org/officeDocument/2006/relationships/image" Target="../media/image2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47.png"/><Relationship Id="rId3" Type="http://schemas.openxmlformats.org/officeDocument/2006/relationships/image" Target="../media/image2.svg"/><Relationship Id="rId7" Type="http://schemas.openxmlformats.org/officeDocument/2006/relationships/image" Target="../media/image20.svg"/><Relationship Id="rId12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33.svg"/><Relationship Id="rId5" Type="http://schemas.openxmlformats.org/officeDocument/2006/relationships/image" Target="../media/image10.svg"/><Relationship Id="rId10" Type="http://schemas.openxmlformats.org/officeDocument/2006/relationships/image" Target="../media/image32.png"/><Relationship Id="rId4" Type="http://schemas.openxmlformats.org/officeDocument/2006/relationships/image" Target="../media/image9.png"/><Relationship Id="rId9" Type="http://schemas.openxmlformats.org/officeDocument/2006/relationships/image" Target="../media/image22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33.svg"/><Relationship Id="rId3" Type="http://schemas.openxmlformats.org/officeDocument/2006/relationships/image" Target="../media/image2.svg"/><Relationship Id="rId7" Type="http://schemas.openxmlformats.org/officeDocument/2006/relationships/image" Target="../media/image18.svg"/><Relationship Id="rId12" Type="http://schemas.openxmlformats.org/officeDocument/2006/relationships/image" Target="../media/image32.png"/><Relationship Id="rId17" Type="http://schemas.openxmlformats.org/officeDocument/2006/relationships/image" Target="../media/image51.png"/><Relationship Id="rId2" Type="http://schemas.openxmlformats.org/officeDocument/2006/relationships/image" Target="../media/image1.png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0.svg"/><Relationship Id="rId15" Type="http://schemas.openxmlformats.org/officeDocument/2006/relationships/image" Target="../media/image49.png"/><Relationship Id="rId10" Type="http://schemas.openxmlformats.org/officeDocument/2006/relationships/image" Target="../media/image21.png"/><Relationship Id="rId4" Type="http://schemas.openxmlformats.org/officeDocument/2006/relationships/image" Target="../media/image9.png"/><Relationship Id="rId9" Type="http://schemas.openxmlformats.org/officeDocument/2006/relationships/image" Target="../media/image20.svg"/><Relationship Id="rId1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33.svg"/><Relationship Id="rId3" Type="http://schemas.openxmlformats.org/officeDocument/2006/relationships/image" Target="../media/image2.svg"/><Relationship Id="rId7" Type="http://schemas.openxmlformats.org/officeDocument/2006/relationships/image" Target="../media/image18.svg"/><Relationship Id="rId12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0.svg"/><Relationship Id="rId10" Type="http://schemas.openxmlformats.org/officeDocument/2006/relationships/image" Target="../media/image21.png"/><Relationship Id="rId4" Type="http://schemas.openxmlformats.org/officeDocument/2006/relationships/image" Target="../media/image9.png"/><Relationship Id="rId9" Type="http://schemas.openxmlformats.org/officeDocument/2006/relationships/image" Target="../media/image20.svg"/><Relationship Id="rId14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2.svg"/><Relationship Id="rId7" Type="http://schemas.openxmlformats.org/officeDocument/2006/relationships/image" Target="../media/image5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.svg"/><Relationship Id="rId7" Type="http://schemas.openxmlformats.org/officeDocument/2006/relationships/image" Target="../media/image31.svg"/><Relationship Id="rId12" Type="http://schemas.openxmlformats.org/officeDocument/2006/relationships/image" Target="../media/image5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58.png"/><Relationship Id="rId5" Type="http://schemas.openxmlformats.org/officeDocument/2006/relationships/image" Target="../media/image10.svg"/><Relationship Id="rId10" Type="http://schemas.openxmlformats.org/officeDocument/2006/relationships/image" Target="../media/image57.png"/><Relationship Id="rId4" Type="http://schemas.openxmlformats.org/officeDocument/2006/relationships/image" Target="../media/image9.png"/><Relationship Id="rId9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33.svg"/><Relationship Id="rId3" Type="http://schemas.openxmlformats.org/officeDocument/2006/relationships/image" Target="../media/image2.svg"/><Relationship Id="rId7" Type="http://schemas.openxmlformats.org/officeDocument/2006/relationships/image" Target="../media/image18.svg"/><Relationship Id="rId12" Type="http://schemas.openxmlformats.org/officeDocument/2006/relationships/image" Target="../media/image32.png"/><Relationship Id="rId2" Type="http://schemas.openxmlformats.org/officeDocument/2006/relationships/image" Target="../media/image1.png"/><Relationship Id="rId16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0.svg"/><Relationship Id="rId15" Type="http://schemas.openxmlformats.org/officeDocument/2006/relationships/image" Target="../media/image61.png"/><Relationship Id="rId10" Type="http://schemas.openxmlformats.org/officeDocument/2006/relationships/image" Target="../media/image21.png"/><Relationship Id="rId4" Type="http://schemas.openxmlformats.org/officeDocument/2006/relationships/image" Target="../media/image9.png"/><Relationship Id="rId9" Type="http://schemas.openxmlformats.org/officeDocument/2006/relationships/image" Target="../media/image20.svg"/><Relationship Id="rId14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svg"/><Relationship Id="rId3" Type="http://schemas.openxmlformats.org/officeDocument/2006/relationships/image" Target="../media/image2.svg"/><Relationship Id="rId7" Type="http://schemas.openxmlformats.org/officeDocument/2006/relationships/image" Target="../media/image10.svg"/><Relationship Id="rId12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8.svg"/><Relationship Id="rId5" Type="http://schemas.openxmlformats.org/officeDocument/2006/relationships/image" Target="../media/image14.svg"/><Relationship Id="rId15" Type="http://schemas.openxmlformats.org/officeDocument/2006/relationships/image" Target="../media/image22.svg"/><Relationship Id="rId10" Type="http://schemas.openxmlformats.org/officeDocument/2006/relationships/image" Target="../media/image17.png"/><Relationship Id="rId4" Type="http://schemas.openxmlformats.org/officeDocument/2006/relationships/image" Target="../media/image13.png"/><Relationship Id="rId9" Type="http://schemas.openxmlformats.org/officeDocument/2006/relationships/image" Target="../media/image16.svg"/><Relationship Id="rId14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svg"/><Relationship Id="rId7" Type="http://schemas.openxmlformats.org/officeDocument/2006/relationships/image" Target="../media/image6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27.svg"/><Relationship Id="rId10" Type="http://schemas.openxmlformats.org/officeDocument/2006/relationships/image" Target="../media/image65.png"/><Relationship Id="rId4" Type="http://schemas.openxmlformats.org/officeDocument/2006/relationships/image" Target="../media/image26.png"/><Relationship Id="rId9" Type="http://schemas.openxmlformats.org/officeDocument/2006/relationships/image" Target="../media/image18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33.svg"/><Relationship Id="rId3" Type="http://schemas.openxmlformats.org/officeDocument/2006/relationships/image" Target="../media/image2.svg"/><Relationship Id="rId7" Type="http://schemas.openxmlformats.org/officeDocument/2006/relationships/image" Target="../media/image18.svg"/><Relationship Id="rId12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0.svg"/><Relationship Id="rId15" Type="http://schemas.openxmlformats.org/officeDocument/2006/relationships/image" Target="../media/image67.png"/><Relationship Id="rId10" Type="http://schemas.openxmlformats.org/officeDocument/2006/relationships/image" Target="../media/image21.png"/><Relationship Id="rId4" Type="http://schemas.openxmlformats.org/officeDocument/2006/relationships/image" Target="../media/image9.png"/><Relationship Id="rId9" Type="http://schemas.openxmlformats.org/officeDocument/2006/relationships/image" Target="../media/image20.svg"/><Relationship Id="rId14" Type="http://schemas.openxmlformats.org/officeDocument/2006/relationships/image" Target="../media/image6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2.svg"/><Relationship Id="rId7" Type="http://schemas.openxmlformats.org/officeDocument/2006/relationships/image" Target="../media/image2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7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svg"/><Relationship Id="rId18" Type="http://schemas.openxmlformats.org/officeDocument/2006/relationships/image" Target="../media/image73.png"/><Relationship Id="rId3" Type="http://schemas.openxmlformats.org/officeDocument/2006/relationships/image" Target="../media/image2.svg"/><Relationship Id="rId7" Type="http://schemas.openxmlformats.org/officeDocument/2006/relationships/image" Target="../media/image10.svg"/><Relationship Id="rId12" Type="http://schemas.openxmlformats.org/officeDocument/2006/relationships/image" Target="../media/image21.png"/><Relationship Id="rId17" Type="http://schemas.openxmlformats.org/officeDocument/2006/relationships/image" Target="../media/image72.png"/><Relationship Id="rId2" Type="http://schemas.openxmlformats.org/officeDocument/2006/relationships/image" Target="../media/image1.png"/><Relationship Id="rId16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5" Type="http://schemas.openxmlformats.org/officeDocument/2006/relationships/image" Target="../media/image33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Relationship Id="rId1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svg"/><Relationship Id="rId7" Type="http://schemas.openxmlformats.org/officeDocument/2006/relationships/image" Target="../media/image18.svg"/><Relationship Id="rId12" Type="http://schemas.openxmlformats.org/officeDocument/2006/relationships/image" Target="../media/image2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1.png"/><Relationship Id="rId5" Type="http://schemas.openxmlformats.org/officeDocument/2006/relationships/image" Target="../media/image10.svg"/><Relationship Id="rId10" Type="http://schemas.openxmlformats.org/officeDocument/2006/relationships/image" Target="../media/image74.png"/><Relationship Id="rId4" Type="http://schemas.openxmlformats.org/officeDocument/2006/relationships/image" Target="../media/image9.png"/><Relationship Id="rId9" Type="http://schemas.openxmlformats.org/officeDocument/2006/relationships/image" Target="../media/image20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7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33.svg"/><Relationship Id="rId3" Type="http://schemas.openxmlformats.org/officeDocument/2006/relationships/image" Target="../media/image2.svg"/><Relationship Id="rId7" Type="http://schemas.openxmlformats.org/officeDocument/2006/relationships/image" Target="../media/image18.svg"/><Relationship Id="rId12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0.svg"/><Relationship Id="rId10" Type="http://schemas.openxmlformats.org/officeDocument/2006/relationships/image" Target="../media/image21.png"/><Relationship Id="rId4" Type="http://schemas.openxmlformats.org/officeDocument/2006/relationships/image" Target="../media/image9.png"/><Relationship Id="rId9" Type="http://schemas.openxmlformats.org/officeDocument/2006/relationships/image" Target="../media/image20.svg"/><Relationship Id="rId14" Type="http://schemas.openxmlformats.org/officeDocument/2006/relationships/image" Target="../media/image7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svg"/><Relationship Id="rId7" Type="http://schemas.openxmlformats.org/officeDocument/2006/relationships/image" Target="../media/image20.svg"/><Relationship Id="rId12" Type="http://schemas.openxmlformats.org/officeDocument/2006/relationships/image" Target="../media/image7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33.svg"/><Relationship Id="rId5" Type="http://schemas.openxmlformats.org/officeDocument/2006/relationships/image" Target="../media/image10.svg"/><Relationship Id="rId10" Type="http://schemas.openxmlformats.org/officeDocument/2006/relationships/image" Target="../media/image32.png"/><Relationship Id="rId4" Type="http://schemas.openxmlformats.org/officeDocument/2006/relationships/image" Target="../media/image9.png"/><Relationship Id="rId9" Type="http://schemas.openxmlformats.org/officeDocument/2006/relationships/image" Target="../media/image22.sv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33.svg"/><Relationship Id="rId3" Type="http://schemas.openxmlformats.org/officeDocument/2006/relationships/image" Target="../media/image2.svg"/><Relationship Id="rId7" Type="http://schemas.openxmlformats.org/officeDocument/2006/relationships/image" Target="../media/image18.svg"/><Relationship Id="rId12" Type="http://schemas.openxmlformats.org/officeDocument/2006/relationships/image" Target="../media/image32.png"/><Relationship Id="rId2" Type="http://schemas.openxmlformats.org/officeDocument/2006/relationships/image" Target="../media/image1.png"/><Relationship Id="rId16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0.svg"/><Relationship Id="rId15" Type="http://schemas.openxmlformats.org/officeDocument/2006/relationships/image" Target="../media/image80.png"/><Relationship Id="rId10" Type="http://schemas.openxmlformats.org/officeDocument/2006/relationships/image" Target="../media/image21.png"/><Relationship Id="rId4" Type="http://schemas.openxmlformats.org/officeDocument/2006/relationships/image" Target="../media/image9.png"/><Relationship Id="rId9" Type="http://schemas.openxmlformats.org/officeDocument/2006/relationships/image" Target="../media/image20.svg"/><Relationship Id="rId14" Type="http://schemas.openxmlformats.org/officeDocument/2006/relationships/image" Target="../media/image7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svg"/><Relationship Id="rId3" Type="http://schemas.openxmlformats.org/officeDocument/2006/relationships/image" Target="../media/image2.svg"/><Relationship Id="rId7" Type="http://schemas.openxmlformats.org/officeDocument/2006/relationships/image" Target="../media/image16.svg"/><Relationship Id="rId12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0.svg"/><Relationship Id="rId10" Type="http://schemas.openxmlformats.org/officeDocument/2006/relationships/image" Target="../media/image19.png"/><Relationship Id="rId4" Type="http://schemas.openxmlformats.org/officeDocument/2006/relationships/image" Target="../media/image9.png"/><Relationship Id="rId9" Type="http://schemas.openxmlformats.org/officeDocument/2006/relationships/image" Target="../media/image18.svg"/><Relationship Id="rId14" Type="http://schemas.openxmlformats.org/officeDocument/2006/relationships/image" Target="../media/image2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2.svg"/><Relationship Id="rId7" Type="http://schemas.openxmlformats.org/officeDocument/2006/relationships/image" Target="../media/image8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2.svg"/><Relationship Id="rId7" Type="http://schemas.openxmlformats.org/officeDocument/2006/relationships/image" Target="../media/image3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8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33.svg"/><Relationship Id="rId3" Type="http://schemas.openxmlformats.org/officeDocument/2006/relationships/image" Target="../media/image2.svg"/><Relationship Id="rId7" Type="http://schemas.openxmlformats.org/officeDocument/2006/relationships/image" Target="../media/image18.svg"/><Relationship Id="rId12" Type="http://schemas.openxmlformats.org/officeDocument/2006/relationships/image" Target="../media/image32.png"/><Relationship Id="rId2" Type="http://schemas.openxmlformats.org/officeDocument/2006/relationships/image" Target="../media/image1.png"/><Relationship Id="rId16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0.svg"/><Relationship Id="rId15" Type="http://schemas.openxmlformats.org/officeDocument/2006/relationships/image" Target="../media/image88.png"/><Relationship Id="rId10" Type="http://schemas.openxmlformats.org/officeDocument/2006/relationships/image" Target="../media/image21.png"/><Relationship Id="rId4" Type="http://schemas.openxmlformats.org/officeDocument/2006/relationships/image" Target="../media/image9.png"/><Relationship Id="rId9" Type="http://schemas.openxmlformats.org/officeDocument/2006/relationships/image" Target="../media/image20.svg"/><Relationship Id="rId14" Type="http://schemas.openxmlformats.org/officeDocument/2006/relationships/image" Target="../media/image8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2.svg"/><Relationship Id="rId7" Type="http://schemas.openxmlformats.org/officeDocument/2006/relationships/image" Target="../media/image2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91.png"/><Relationship Id="rId3" Type="http://schemas.openxmlformats.org/officeDocument/2006/relationships/image" Target="../media/image2.svg"/><Relationship Id="rId7" Type="http://schemas.openxmlformats.org/officeDocument/2006/relationships/image" Target="../media/image20.svg"/><Relationship Id="rId12" Type="http://schemas.openxmlformats.org/officeDocument/2006/relationships/image" Target="../media/image8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33.svg"/><Relationship Id="rId5" Type="http://schemas.openxmlformats.org/officeDocument/2006/relationships/image" Target="../media/image10.svg"/><Relationship Id="rId10" Type="http://schemas.openxmlformats.org/officeDocument/2006/relationships/image" Target="../media/image32.png"/><Relationship Id="rId4" Type="http://schemas.openxmlformats.org/officeDocument/2006/relationships/image" Target="../media/image9.png"/><Relationship Id="rId9" Type="http://schemas.openxmlformats.org/officeDocument/2006/relationships/image" Target="../media/image22.sv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2.svg"/><Relationship Id="rId7" Type="http://schemas.openxmlformats.org/officeDocument/2006/relationships/image" Target="../media/image2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2.svg"/><Relationship Id="rId7" Type="http://schemas.openxmlformats.org/officeDocument/2006/relationships/image" Target="../media/image2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96.png"/><Relationship Id="rId5" Type="http://schemas.openxmlformats.org/officeDocument/2006/relationships/image" Target="../media/image25.svg"/><Relationship Id="rId10" Type="http://schemas.openxmlformats.org/officeDocument/2006/relationships/image" Target="../media/image95.png"/><Relationship Id="rId4" Type="http://schemas.openxmlformats.org/officeDocument/2006/relationships/image" Target="../media/image24.png"/><Relationship Id="rId9" Type="http://schemas.openxmlformats.org/officeDocument/2006/relationships/image" Target="../media/image94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33.svg"/><Relationship Id="rId3" Type="http://schemas.openxmlformats.org/officeDocument/2006/relationships/image" Target="../media/image2.svg"/><Relationship Id="rId7" Type="http://schemas.openxmlformats.org/officeDocument/2006/relationships/image" Target="../media/image18.svg"/><Relationship Id="rId12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0.svg"/><Relationship Id="rId15" Type="http://schemas.openxmlformats.org/officeDocument/2006/relationships/image" Target="../media/image98.png"/><Relationship Id="rId10" Type="http://schemas.openxmlformats.org/officeDocument/2006/relationships/image" Target="../media/image21.png"/><Relationship Id="rId4" Type="http://schemas.openxmlformats.org/officeDocument/2006/relationships/image" Target="../media/image9.png"/><Relationship Id="rId9" Type="http://schemas.openxmlformats.org/officeDocument/2006/relationships/image" Target="../media/image20.svg"/><Relationship Id="rId14" Type="http://schemas.openxmlformats.org/officeDocument/2006/relationships/image" Target="../media/image97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00.png"/><Relationship Id="rId3" Type="http://schemas.openxmlformats.org/officeDocument/2006/relationships/image" Target="../media/image2.svg"/><Relationship Id="rId7" Type="http://schemas.openxmlformats.org/officeDocument/2006/relationships/image" Target="../media/image18.svg"/><Relationship Id="rId12" Type="http://schemas.openxmlformats.org/officeDocument/2006/relationships/image" Target="../media/image9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0.svg"/><Relationship Id="rId10" Type="http://schemas.openxmlformats.org/officeDocument/2006/relationships/image" Target="../media/image21.png"/><Relationship Id="rId4" Type="http://schemas.openxmlformats.org/officeDocument/2006/relationships/image" Target="../media/image9.png"/><Relationship Id="rId9" Type="http://schemas.openxmlformats.org/officeDocument/2006/relationships/image" Target="../media/image20.svg"/><Relationship Id="rId14" Type="http://schemas.openxmlformats.org/officeDocument/2006/relationships/image" Target="../media/image10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10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2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05.png"/><Relationship Id="rId3" Type="http://schemas.openxmlformats.org/officeDocument/2006/relationships/image" Target="../media/image2.svg"/><Relationship Id="rId7" Type="http://schemas.openxmlformats.org/officeDocument/2006/relationships/image" Target="../media/image20.svg"/><Relationship Id="rId12" Type="http://schemas.openxmlformats.org/officeDocument/2006/relationships/image" Target="../media/image10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33.svg"/><Relationship Id="rId5" Type="http://schemas.openxmlformats.org/officeDocument/2006/relationships/image" Target="../media/image10.svg"/><Relationship Id="rId10" Type="http://schemas.openxmlformats.org/officeDocument/2006/relationships/image" Target="../media/image32.png"/><Relationship Id="rId4" Type="http://schemas.openxmlformats.org/officeDocument/2006/relationships/image" Target="../media/image9.png"/><Relationship Id="rId9" Type="http://schemas.openxmlformats.org/officeDocument/2006/relationships/image" Target="../media/image22.svg"/><Relationship Id="rId14" Type="http://schemas.openxmlformats.org/officeDocument/2006/relationships/image" Target="../media/image106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08.png"/><Relationship Id="rId3" Type="http://schemas.openxmlformats.org/officeDocument/2006/relationships/image" Target="../media/image2.svg"/><Relationship Id="rId7" Type="http://schemas.openxmlformats.org/officeDocument/2006/relationships/image" Target="../media/image18.svg"/><Relationship Id="rId12" Type="http://schemas.openxmlformats.org/officeDocument/2006/relationships/image" Target="../media/image10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33.svg"/><Relationship Id="rId5" Type="http://schemas.openxmlformats.org/officeDocument/2006/relationships/image" Target="../media/image10.svg"/><Relationship Id="rId10" Type="http://schemas.openxmlformats.org/officeDocument/2006/relationships/image" Target="../media/image32.png"/><Relationship Id="rId4" Type="http://schemas.openxmlformats.org/officeDocument/2006/relationships/image" Target="../media/image9.png"/><Relationship Id="rId9" Type="http://schemas.openxmlformats.org/officeDocument/2006/relationships/image" Target="../media/image20.svg"/><Relationship Id="rId14" Type="http://schemas.openxmlformats.org/officeDocument/2006/relationships/image" Target="../media/image109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11.png"/><Relationship Id="rId3" Type="http://schemas.openxmlformats.org/officeDocument/2006/relationships/image" Target="../media/image2.svg"/><Relationship Id="rId7" Type="http://schemas.openxmlformats.org/officeDocument/2006/relationships/image" Target="../media/image18.svg"/><Relationship Id="rId12" Type="http://schemas.openxmlformats.org/officeDocument/2006/relationships/image" Target="../media/image1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0.svg"/><Relationship Id="rId10" Type="http://schemas.openxmlformats.org/officeDocument/2006/relationships/image" Target="../media/image21.png"/><Relationship Id="rId4" Type="http://schemas.openxmlformats.org/officeDocument/2006/relationships/image" Target="../media/image9.png"/><Relationship Id="rId9" Type="http://schemas.openxmlformats.org/officeDocument/2006/relationships/image" Target="../media/image20.svg"/><Relationship Id="rId14" Type="http://schemas.openxmlformats.org/officeDocument/2006/relationships/image" Target="../media/image112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3" Type="http://schemas.openxmlformats.org/officeDocument/2006/relationships/image" Target="../media/image2.svg"/><Relationship Id="rId7" Type="http://schemas.openxmlformats.org/officeDocument/2006/relationships/image" Target="../media/image1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2.svg"/><Relationship Id="rId7" Type="http://schemas.openxmlformats.org/officeDocument/2006/relationships/image" Target="../media/image3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33.svg"/><Relationship Id="rId3" Type="http://schemas.openxmlformats.org/officeDocument/2006/relationships/image" Target="../media/image2.svg"/><Relationship Id="rId7" Type="http://schemas.openxmlformats.org/officeDocument/2006/relationships/image" Target="../media/image18.svg"/><Relationship Id="rId12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0.svg"/><Relationship Id="rId15" Type="http://schemas.openxmlformats.org/officeDocument/2006/relationships/image" Target="../media/image118.png"/><Relationship Id="rId10" Type="http://schemas.openxmlformats.org/officeDocument/2006/relationships/image" Target="../media/image21.png"/><Relationship Id="rId4" Type="http://schemas.openxmlformats.org/officeDocument/2006/relationships/image" Target="../media/image9.png"/><Relationship Id="rId9" Type="http://schemas.openxmlformats.org/officeDocument/2006/relationships/image" Target="../media/image20.svg"/><Relationship Id="rId14" Type="http://schemas.openxmlformats.org/officeDocument/2006/relationships/image" Target="../media/image117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image" Target="../media/image2.svg"/><Relationship Id="rId7" Type="http://schemas.openxmlformats.org/officeDocument/2006/relationships/image" Target="../media/image2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21.png"/><Relationship Id="rId3" Type="http://schemas.openxmlformats.org/officeDocument/2006/relationships/image" Target="../media/image2.svg"/><Relationship Id="rId7" Type="http://schemas.openxmlformats.org/officeDocument/2006/relationships/image" Target="../media/image20.svg"/><Relationship Id="rId12" Type="http://schemas.openxmlformats.org/officeDocument/2006/relationships/image" Target="../media/image1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33.svg"/><Relationship Id="rId5" Type="http://schemas.openxmlformats.org/officeDocument/2006/relationships/image" Target="../media/image10.svg"/><Relationship Id="rId10" Type="http://schemas.openxmlformats.org/officeDocument/2006/relationships/image" Target="../media/image32.png"/><Relationship Id="rId4" Type="http://schemas.openxmlformats.org/officeDocument/2006/relationships/image" Target="../media/image9.png"/><Relationship Id="rId9" Type="http://schemas.openxmlformats.org/officeDocument/2006/relationships/image" Target="../media/image22.sv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jpeg"/><Relationship Id="rId3" Type="http://schemas.openxmlformats.org/officeDocument/2006/relationships/image" Target="../media/image2.svg"/><Relationship Id="rId7" Type="http://schemas.openxmlformats.org/officeDocument/2006/relationships/image" Target="../media/image2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svg"/><Relationship Id="rId18" Type="http://schemas.openxmlformats.org/officeDocument/2006/relationships/image" Target="../media/image125.png"/><Relationship Id="rId3" Type="http://schemas.openxmlformats.org/officeDocument/2006/relationships/image" Target="../media/image2.svg"/><Relationship Id="rId7" Type="http://schemas.openxmlformats.org/officeDocument/2006/relationships/image" Target="../media/image10.svg"/><Relationship Id="rId12" Type="http://schemas.openxmlformats.org/officeDocument/2006/relationships/image" Target="../media/image21.png"/><Relationship Id="rId17" Type="http://schemas.openxmlformats.org/officeDocument/2006/relationships/image" Target="../media/image124.png"/><Relationship Id="rId2" Type="http://schemas.openxmlformats.org/officeDocument/2006/relationships/image" Target="../media/image1.png"/><Relationship Id="rId16" Type="http://schemas.openxmlformats.org/officeDocument/2006/relationships/image" Target="../media/image1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5" Type="http://schemas.openxmlformats.org/officeDocument/2006/relationships/image" Target="../media/image33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Relationship Id="rId1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.svg"/><Relationship Id="rId7" Type="http://schemas.openxmlformats.org/officeDocument/2006/relationships/image" Target="../media/image10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Relationship Id="rId9" Type="http://schemas.openxmlformats.org/officeDocument/2006/relationships/image" Target="../media/image31.sv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2.svg"/><Relationship Id="rId7" Type="http://schemas.openxmlformats.org/officeDocument/2006/relationships/image" Target="../media/image2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27.svg"/><Relationship Id="rId3" Type="http://schemas.openxmlformats.org/officeDocument/2006/relationships/image" Target="../media/image2.svg"/><Relationship Id="rId7" Type="http://schemas.openxmlformats.org/officeDocument/2006/relationships/image" Target="../media/image18.svg"/><Relationship Id="rId12" Type="http://schemas.openxmlformats.org/officeDocument/2006/relationships/image" Target="../media/image1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0.svg"/><Relationship Id="rId10" Type="http://schemas.openxmlformats.org/officeDocument/2006/relationships/image" Target="../media/image21.png"/><Relationship Id="rId4" Type="http://schemas.openxmlformats.org/officeDocument/2006/relationships/image" Target="../media/image9.png"/><Relationship Id="rId9" Type="http://schemas.openxmlformats.org/officeDocument/2006/relationships/image" Target="../media/image20.sv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2.svg"/><Relationship Id="rId5" Type="http://schemas.openxmlformats.org/officeDocument/2006/relationships/image" Target="../media/image4.svg"/><Relationship Id="rId10" Type="http://schemas.openxmlformats.org/officeDocument/2006/relationships/image" Target="../media/image11.png"/><Relationship Id="rId4" Type="http://schemas.openxmlformats.org/officeDocument/2006/relationships/image" Target="../media/image3.png"/><Relationship Id="rId9" Type="http://schemas.openxmlformats.org/officeDocument/2006/relationships/image" Target="../media/image10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33.svg"/><Relationship Id="rId3" Type="http://schemas.openxmlformats.org/officeDocument/2006/relationships/image" Target="../media/image2.svg"/><Relationship Id="rId7" Type="http://schemas.openxmlformats.org/officeDocument/2006/relationships/image" Target="../media/image18.svg"/><Relationship Id="rId12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0.svg"/><Relationship Id="rId10" Type="http://schemas.openxmlformats.org/officeDocument/2006/relationships/image" Target="../media/image21.png"/><Relationship Id="rId4" Type="http://schemas.openxmlformats.org/officeDocument/2006/relationships/image" Target="../media/image9.png"/><Relationship Id="rId9" Type="http://schemas.openxmlformats.org/officeDocument/2006/relationships/image" Target="../media/image20.svg"/><Relationship Id="rId1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.svg"/><Relationship Id="rId7" Type="http://schemas.openxmlformats.org/officeDocument/2006/relationships/image" Target="../media/image2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Relationship Id="rId9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svg"/><Relationship Id="rId3" Type="http://schemas.openxmlformats.org/officeDocument/2006/relationships/image" Target="../media/image2.svg"/><Relationship Id="rId7" Type="http://schemas.openxmlformats.org/officeDocument/2006/relationships/image" Target="../media/image10.svg"/><Relationship Id="rId12" Type="http://schemas.openxmlformats.org/officeDocument/2006/relationships/image" Target="../media/image21.png"/><Relationship Id="rId2" Type="http://schemas.openxmlformats.org/officeDocument/2006/relationships/image" Target="../media/image1.png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5" Type="http://schemas.openxmlformats.org/officeDocument/2006/relationships/image" Target="../media/image33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Relationship Id="rId1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.svg"/><Relationship Id="rId7" Type="http://schemas.openxmlformats.org/officeDocument/2006/relationships/image" Target="../media/image2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10" Type="http://schemas.openxmlformats.org/officeDocument/2006/relationships/image" Target="../media/image39.png"/><Relationship Id="rId4" Type="http://schemas.openxmlformats.org/officeDocument/2006/relationships/image" Target="../media/image24.png"/><Relationship Id="rId9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7" name="Picture 8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20567"/>
          <a:stretch>
            <a:fillRect/>
          </a:stretch>
        </p:blipFill>
        <p:spPr>
          <a:xfrm>
            <a:off x="880143" y="913622"/>
            <a:ext cx="16527713" cy="6958859"/>
          </a:xfrm>
          <a:prstGeom prst="rect">
            <a:avLst/>
          </a:prstGeom>
        </p:spPr>
      </p:pic>
      <p:pic>
        <p:nvPicPr>
          <p:cNvPr id="88" name="Picture 8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1067888">
            <a:off x="14149384" y="5745969"/>
            <a:ext cx="2809917" cy="2809917"/>
          </a:xfrm>
          <a:prstGeom prst="rect">
            <a:avLst/>
          </a:prstGeom>
        </p:spPr>
      </p:pic>
      <p:pic>
        <p:nvPicPr>
          <p:cNvPr id="89" name="Picture 8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-1463" y="8720194"/>
            <a:ext cx="2673479" cy="529835"/>
          </a:xfrm>
          <a:prstGeom prst="rect">
            <a:avLst/>
          </a:prstGeom>
        </p:spPr>
      </p:pic>
      <p:grpSp>
        <p:nvGrpSpPr>
          <p:cNvPr id="90" name="Group 90"/>
          <p:cNvGrpSpPr/>
          <p:nvPr/>
        </p:nvGrpSpPr>
        <p:grpSpPr>
          <a:xfrm>
            <a:off x="-1479271" y="-393931"/>
            <a:ext cx="21246542" cy="1422631"/>
            <a:chOff x="0" y="0"/>
            <a:chExt cx="28328722" cy="1896841"/>
          </a:xfrm>
        </p:grpSpPr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2" name="Picture 9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3" name="Picture 9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grpSp>
        <p:nvGrpSpPr>
          <p:cNvPr id="94" name="Group 94"/>
          <p:cNvGrpSpPr/>
          <p:nvPr/>
        </p:nvGrpSpPr>
        <p:grpSpPr>
          <a:xfrm>
            <a:off x="-1479271" y="9258300"/>
            <a:ext cx="21246542" cy="1422631"/>
            <a:chOff x="0" y="0"/>
            <a:chExt cx="28328722" cy="1896841"/>
          </a:xfrm>
        </p:grpSpPr>
        <p:pic>
          <p:nvPicPr>
            <p:cNvPr id="95" name="Picture 9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6" name="Picture 9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7" name="Picture 9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8" name="Picture 9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4800397" y="6472377"/>
            <a:ext cx="1507891" cy="1357102"/>
          </a:xfrm>
          <a:prstGeom prst="rect">
            <a:avLst/>
          </a:prstGeom>
        </p:spPr>
      </p:pic>
      <p:sp>
        <p:nvSpPr>
          <p:cNvPr id="101" name="Hộp Văn bản 100">
            <a:extLst>
              <a:ext uri="{FF2B5EF4-FFF2-40B4-BE49-F238E27FC236}">
                <a16:creationId xmlns:a16="http://schemas.microsoft.com/office/drawing/2014/main" id="{2D1C2C2B-0140-1E9A-D6E9-B5D4B4AA59DB}"/>
              </a:ext>
            </a:extLst>
          </p:cNvPr>
          <p:cNvSpPr txBox="1"/>
          <p:nvPr/>
        </p:nvSpPr>
        <p:spPr>
          <a:xfrm>
            <a:off x="3352800" y="3174811"/>
            <a:ext cx="11361246" cy="3557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CHÀO MỪNG CÁC EM ĐẾN VỚI TIẾT HỌC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7" name="Picture 8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190109" y="-873101"/>
            <a:ext cx="7907783" cy="2156316"/>
          </a:xfrm>
          <a:prstGeom prst="rect">
            <a:avLst/>
          </a:prstGeom>
        </p:spPr>
      </p:pic>
      <p:grpSp>
        <p:nvGrpSpPr>
          <p:cNvPr id="88" name="Group 88"/>
          <p:cNvGrpSpPr/>
          <p:nvPr/>
        </p:nvGrpSpPr>
        <p:grpSpPr>
          <a:xfrm>
            <a:off x="-1479271" y="9258300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3" name="Picture 9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641022">
            <a:off x="701327" y="982367"/>
            <a:ext cx="3077205" cy="811263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5563833" y="1070196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flipH="1">
            <a:off x="11944978" y="1078125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5638128" y="9525819"/>
            <a:ext cx="1621172" cy="443796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864316" y="8877977"/>
            <a:ext cx="4475132" cy="229351"/>
          </a:xfrm>
          <a:prstGeom prst="rect">
            <a:avLst/>
          </a:prstGeom>
        </p:spPr>
      </p:pic>
      <p:sp>
        <p:nvSpPr>
          <p:cNvPr id="106" name="Hộp Văn bản 105">
            <a:extLst>
              <a:ext uri="{FF2B5EF4-FFF2-40B4-BE49-F238E27FC236}">
                <a16:creationId xmlns:a16="http://schemas.microsoft.com/office/drawing/2014/main" id="{33E61D71-1D50-04C1-2E85-823F5F6E3CD7}"/>
              </a:ext>
            </a:extLst>
          </p:cNvPr>
          <p:cNvSpPr txBox="1"/>
          <p:nvPr/>
        </p:nvSpPr>
        <p:spPr>
          <a:xfrm>
            <a:off x="7516832" y="453830"/>
            <a:ext cx="2895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Hộp Văn bản 108">
                <a:extLst>
                  <a:ext uri="{FF2B5EF4-FFF2-40B4-BE49-F238E27FC236}">
                    <a16:creationId xmlns:a16="http://schemas.microsoft.com/office/drawing/2014/main" id="{49F7870E-8689-5D61-6E62-B9C4C81FAE06}"/>
                  </a:ext>
                </a:extLst>
              </p:cNvPr>
              <p:cNvSpPr txBox="1"/>
              <p:nvPr/>
            </p:nvSpPr>
            <p:spPr>
              <a:xfrm>
                <a:off x="1191587" y="2071715"/>
                <a:ext cx="16563013" cy="64658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a)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Lấy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bất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kì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qua </a:t>
                </a:r>
                <a14:m>
                  <m:oMath xmlns:m="http://schemas.openxmlformats.org/officeDocument/2006/math"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vẽ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đường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thẳng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song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song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giá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đường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thẳng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này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về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phía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cùng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lấy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B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sao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cho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</m:e>
                    </m:d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Tương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tự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lấy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C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sao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cho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𝐵𝐶</m:t>
                            </m:r>
                          </m:e>
                        </m:acc>
                      </m:e>
                    </m:d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Vậy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ta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b)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Tổng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14:m>
                  <m:oMath xmlns:m="http://schemas.openxmlformats.org/officeDocument/2006/math">
                    <m:r>
                      <a:rPr lang="en-US" sz="4000" b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bằng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9" name="Hộp Văn bản 108">
                <a:extLst>
                  <a:ext uri="{FF2B5EF4-FFF2-40B4-BE49-F238E27FC236}">
                    <a16:creationId xmlns:a16="http://schemas.microsoft.com/office/drawing/2014/main" id="{49F7870E-8689-5D61-6E62-B9C4C81FAE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1587" y="2071715"/>
                <a:ext cx="16563013" cy="6465873"/>
              </a:xfrm>
              <a:prstGeom prst="rect">
                <a:avLst/>
              </a:prstGeom>
              <a:blipFill>
                <a:blip r:embed="rId16"/>
                <a:stretch>
                  <a:fillRect l="-1288" r="-2171" b="-31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1" name="Hình ảnh 110">
            <a:extLst>
              <a:ext uri="{FF2B5EF4-FFF2-40B4-BE49-F238E27FC236}">
                <a16:creationId xmlns:a16="http://schemas.microsoft.com/office/drawing/2014/main" id="{60623F11-439E-E21B-BF84-DB7DE2E8B889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77" t="5636" r="5995" b="7749"/>
          <a:stretch/>
        </p:blipFill>
        <p:spPr>
          <a:xfrm>
            <a:off x="11525849" y="4211859"/>
            <a:ext cx="6495415" cy="43935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7" name="Picture 8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400000">
            <a:off x="4601769" y="-1409699"/>
            <a:ext cx="9296397" cy="13106400"/>
          </a:xfrm>
          <a:prstGeom prst="rect">
            <a:avLst/>
          </a:prstGeom>
        </p:spPr>
      </p:pic>
      <p:pic>
        <p:nvPicPr>
          <p:cNvPr id="88" name="Picture 8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5719391" y="654986"/>
            <a:ext cx="7315200" cy="1449740"/>
          </a:xfrm>
          <a:prstGeom prst="rect">
            <a:avLst/>
          </a:prstGeom>
        </p:spPr>
      </p:pic>
      <p:sp>
        <p:nvSpPr>
          <p:cNvPr id="92" name="Hộp Văn bản 91">
            <a:extLst>
              <a:ext uri="{FF2B5EF4-FFF2-40B4-BE49-F238E27FC236}">
                <a16:creationId xmlns:a16="http://schemas.microsoft.com/office/drawing/2014/main" id="{35188C88-0559-7B83-D6E1-55398D6B1264}"/>
              </a:ext>
            </a:extLst>
          </p:cNvPr>
          <p:cNvSpPr txBox="1"/>
          <p:nvPr/>
        </p:nvSpPr>
        <p:spPr>
          <a:xfrm>
            <a:off x="6758867" y="1028956"/>
            <a:ext cx="48569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KẾT LUẬN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Hộp Văn bản 94">
                <a:extLst>
                  <a:ext uri="{FF2B5EF4-FFF2-40B4-BE49-F238E27FC236}">
                    <a16:creationId xmlns:a16="http://schemas.microsoft.com/office/drawing/2014/main" id="{FEC3061C-9E60-842F-317A-EE243919E444}"/>
                  </a:ext>
                </a:extLst>
              </p:cNvPr>
              <p:cNvSpPr txBox="1"/>
              <p:nvPr/>
            </p:nvSpPr>
            <p:spPr>
              <a:xfrm>
                <a:off x="3422686" y="2587396"/>
                <a:ext cx="11829484" cy="68466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Lấy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4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tuỳ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ý,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vẽ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400" b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được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gọi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tổng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kí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hiệu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 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 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Symbol" panose="05050102010706020507" pitchFamily="18" charset="2"/>
                  <a:buChar char="-"/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Phép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lấy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tổng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còn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được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gọi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i="1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phép</a:t>
                </a:r>
                <a:r>
                  <a:rPr lang="en-US" sz="44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i="1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cộng</a:t>
                </a:r>
                <a:r>
                  <a:rPr lang="en-US" sz="44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i="1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5" name="Hộp Văn bản 94">
                <a:extLst>
                  <a:ext uri="{FF2B5EF4-FFF2-40B4-BE49-F238E27FC236}">
                    <a16:creationId xmlns:a16="http://schemas.microsoft.com/office/drawing/2014/main" id="{FEC3061C-9E60-842F-317A-EE243919E4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2686" y="2587396"/>
                <a:ext cx="11829484" cy="6846682"/>
              </a:xfrm>
              <a:prstGeom prst="rect">
                <a:avLst/>
              </a:prstGeom>
              <a:blipFill>
                <a:blip r:embed="rId8"/>
                <a:stretch>
                  <a:fillRect l="-2112" r="-2061" b="-31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grpSp>
        <p:nvGrpSpPr>
          <p:cNvPr id="88" name="Group 88"/>
          <p:cNvGrpSpPr/>
          <p:nvPr/>
        </p:nvGrpSpPr>
        <p:grpSpPr>
          <a:xfrm>
            <a:off x="-1479271" y="9258300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3" name="Picture 9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641022">
            <a:off x="1145514" y="8363857"/>
            <a:ext cx="3077205" cy="811263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73527" y="396721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16846949" y="507754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5638128" y="9525819"/>
            <a:ext cx="1621172" cy="443796"/>
          </a:xfrm>
          <a:prstGeom prst="rect">
            <a:avLst/>
          </a:prstGeom>
        </p:spPr>
      </p:pic>
      <p:sp>
        <p:nvSpPr>
          <p:cNvPr id="99" name="Hình Bầu dục 98">
            <a:extLst>
              <a:ext uri="{FF2B5EF4-FFF2-40B4-BE49-F238E27FC236}">
                <a16:creationId xmlns:a16="http://schemas.microsoft.com/office/drawing/2014/main" id="{6302DECB-937E-24F8-9CC3-82763845CA62}"/>
              </a:ext>
            </a:extLst>
          </p:cNvPr>
          <p:cNvSpPr/>
          <p:nvPr/>
        </p:nvSpPr>
        <p:spPr>
          <a:xfrm>
            <a:off x="1066890" y="1288534"/>
            <a:ext cx="3204358" cy="1369872"/>
          </a:xfrm>
          <a:prstGeom prst="ellipse">
            <a:avLst/>
          </a:prstGeom>
          <a:solidFill>
            <a:srgbClr val="1CE1F0"/>
          </a:solidFill>
          <a:ln>
            <a:solidFill>
              <a:srgbClr val="1CE1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Hộp Văn bản 99">
                <a:extLst>
                  <a:ext uri="{FF2B5EF4-FFF2-40B4-BE49-F238E27FC236}">
                    <a16:creationId xmlns:a16="http://schemas.microsoft.com/office/drawing/2014/main" id="{00C9BEE0-8E2C-185E-3A12-33466EBBB8A5}"/>
                  </a:ext>
                </a:extLst>
              </p:cNvPr>
              <p:cNvSpPr txBox="1"/>
              <p:nvPr/>
            </p:nvSpPr>
            <p:spPr>
              <a:xfrm>
                <a:off x="4622118" y="908012"/>
                <a:ext cx="12284059" cy="2095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tuyến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𝐴𝑀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51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).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𝑀𝐶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𝐴𝑀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00" name="Hộp Văn bản 99">
                <a:extLst>
                  <a:ext uri="{FF2B5EF4-FFF2-40B4-BE49-F238E27FC236}">
                    <a16:creationId xmlns:a16="http://schemas.microsoft.com/office/drawing/2014/main" id="{00C9BEE0-8E2C-185E-3A12-33466EBBB8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2118" y="908012"/>
                <a:ext cx="12284059" cy="2095189"/>
              </a:xfrm>
              <a:prstGeom prst="rect">
                <a:avLst/>
              </a:prstGeom>
              <a:blipFill>
                <a:blip r:embed="rId12"/>
                <a:stretch>
                  <a:fillRect l="-1985" r="-199" b="-127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" name="Hộp Văn bản 100">
            <a:extLst>
              <a:ext uri="{FF2B5EF4-FFF2-40B4-BE49-F238E27FC236}">
                <a16:creationId xmlns:a16="http://schemas.microsoft.com/office/drawing/2014/main" id="{5C81E8ED-AABE-C18B-197C-875C9AFF3CF2}"/>
              </a:ext>
            </a:extLst>
          </p:cNvPr>
          <p:cNvSpPr txBox="1"/>
          <p:nvPr/>
        </p:nvSpPr>
        <p:spPr>
          <a:xfrm>
            <a:off x="7688006" y="3235068"/>
            <a:ext cx="27857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" name="Hình ảnh 102" descr="Ảnh có chứa văn bản&#10;&#10;Mô tả được tạo tự động">
            <a:extLst>
              <a:ext uri="{FF2B5EF4-FFF2-40B4-BE49-F238E27FC236}">
                <a16:creationId xmlns:a16="http://schemas.microsoft.com/office/drawing/2014/main" id="{7C98B6E6-4EB0-E053-5C66-167969D2E5F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16" t="12099" r="15142" b="10243"/>
          <a:stretch/>
        </p:blipFill>
        <p:spPr>
          <a:xfrm>
            <a:off x="11226456" y="3337557"/>
            <a:ext cx="5015677" cy="582535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Hộp Văn bản 103">
                <a:extLst>
                  <a:ext uri="{FF2B5EF4-FFF2-40B4-BE49-F238E27FC236}">
                    <a16:creationId xmlns:a16="http://schemas.microsoft.com/office/drawing/2014/main" id="{514C4AC7-33E0-6962-51E8-C2A6FD025AFD}"/>
                  </a:ext>
                </a:extLst>
              </p:cNvPr>
              <p:cNvSpPr txBox="1"/>
              <p:nvPr/>
            </p:nvSpPr>
            <p:spPr>
              <a:xfrm>
                <a:off x="2657073" y="4883725"/>
                <a:ext cx="7456338" cy="2225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Vì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𝑀𝐶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𝐵𝑀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𝑀𝐶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𝐵𝑀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𝐴𝑀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04" name="Hộp Văn bản 103">
                <a:extLst>
                  <a:ext uri="{FF2B5EF4-FFF2-40B4-BE49-F238E27FC236}">
                    <a16:creationId xmlns:a16="http://schemas.microsoft.com/office/drawing/2014/main" id="{514C4AC7-33E0-6962-51E8-C2A6FD025A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7073" y="4883725"/>
                <a:ext cx="7456338" cy="2225161"/>
              </a:xfrm>
              <a:prstGeom prst="rect">
                <a:avLst/>
              </a:prstGeom>
              <a:blipFill>
                <a:blip r:embed="rId14"/>
                <a:stretch>
                  <a:fillRect l="-3352" b="-120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7" name="Picture 8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400000">
            <a:off x="4679813" y="66730"/>
            <a:ext cx="7452575" cy="10537060"/>
          </a:xfrm>
          <a:prstGeom prst="rect">
            <a:avLst/>
          </a:prstGeom>
        </p:spPr>
      </p:pic>
      <p:pic>
        <p:nvPicPr>
          <p:cNvPr id="88" name="Picture 8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16200000">
            <a:off x="13905530" y="6039865"/>
            <a:ext cx="7315200" cy="1449740"/>
          </a:xfrm>
          <a:prstGeom prst="rect">
            <a:avLst/>
          </a:prstGeom>
        </p:spPr>
      </p:pic>
      <p:sp>
        <p:nvSpPr>
          <p:cNvPr id="89" name="Hình chữ nhật: Góc Tròn 88">
            <a:extLst>
              <a:ext uri="{FF2B5EF4-FFF2-40B4-BE49-F238E27FC236}">
                <a16:creationId xmlns:a16="http://schemas.microsoft.com/office/drawing/2014/main" id="{912CB9D1-23E5-8386-E44F-481C5FE1731B}"/>
              </a:ext>
            </a:extLst>
          </p:cNvPr>
          <p:cNvSpPr/>
          <p:nvPr/>
        </p:nvSpPr>
        <p:spPr>
          <a:xfrm>
            <a:off x="6288725" y="1374452"/>
            <a:ext cx="3893308" cy="129282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44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4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Hộp Văn bản 89">
                <a:extLst>
                  <a:ext uri="{FF2B5EF4-FFF2-40B4-BE49-F238E27FC236}">
                    <a16:creationId xmlns:a16="http://schemas.microsoft.com/office/drawing/2014/main" id="{E4383909-3C2E-4E4D-31D3-4561F28D5EDE}"/>
                  </a:ext>
                </a:extLst>
              </p:cNvPr>
              <p:cNvSpPr txBox="1"/>
              <p:nvPr/>
            </p:nvSpPr>
            <p:spPr>
              <a:xfrm>
                <a:off x="4050977" y="3383393"/>
                <a:ext cx="8710245" cy="4126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Gọi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𝑁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𝑃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lần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lượt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𝐶𝐴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𝑃𝐵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𝑀𝐶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𝐴𝑁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0" name="Hộp Văn bản 89">
                <a:extLst>
                  <a:ext uri="{FF2B5EF4-FFF2-40B4-BE49-F238E27FC236}">
                    <a16:creationId xmlns:a16="http://schemas.microsoft.com/office/drawing/2014/main" id="{E4383909-3C2E-4E4D-31D3-4561F28D5E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0977" y="3383393"/>
                <a:ext cx="8710245" cy="4126514"/>
              </a:xfrm>
              <a:prstGeom prst="rect">
                <a:avLst/>
              </a:prstGeom>
              <a:blipFill>
                <a:blip r:embed="rId8"/>
                <a:stretch>
                  <a:fillRect l="-2871" r="-2871" b="-60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grpSp>
        <p:nvGrpSpPr>
          <p:cNvPr id="88" name="Group 88"/>
          <p:cNvGrpSpPr/>
          <p:nvPr/>
        </p:nvGrpSpPr>
        <p:grpSpPr>
          <a:xfrm>
            <a:off x="-1479271" y="9258300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4" name="Picture 9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57763" y="1978452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flipH="1">
            <a:off x="16857959" y="559634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5638128" y="9525819"/>
            <a:ext cx="1621172" cy="443796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20438" y="8911757"/>
            <a:ext cx="4475132" cy="229351"/>
          </a:xfrm>
          <a:prstGeom prst="rect">
            <a:avLst/>
          </a:prstGeom>
        </p:spPr>
      </p:pic>
      <p:sp>
        <p:nvSpPr>
          <p:cNvPr id="105" name="Hộp Văn bản 104">
            <a:extLst>
              <a:ext uri="{FF2B5EF4-FFF2-40B4-BE49-F238E27FC236}">
                <a16:creationId xmlns:a16="http://schemas.microsoft.com/office/drawing/2014/main" id="{22375B80-7774-554F-3A59-2B39372A5658}"/>
              </a:ext>
            </a:extLst>
          </p:cNvPr>
          <p:cNvSpPr txBox="1"/>
          <p:nvPr/>
        </p:nvSpPr>
        <p:spPr>
          <a:xfrm>
            <a:off x="7755275" y="666627"/>
            <a:ext cx="27857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6" name="Hình ảnh 105">
            <a:extLst>
              <a:ext uri="{FF2B5EF4-FFF2-40B4-BE49-F238E27FC236}">
                <a16:creationId xmlns:a16="http://schemas.microsoft.com/office/drawing/2014/main" id="{897149CB-20CA-282B-1711-DDE6EB79B7A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125200" y="1922634"/>
            <a:ext cx="6954081" cy="42883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7" name="Hộp Văn bản 106">
                <a:extLst>
                  <a:ext uri="{FF2B5EF4-FFF2-40B4-BE49-F238E27FC236}">
                    <a16:creationId xmlns:a16="http://schemas.microsoft.com/office/drawing/2014/main" id="{D0577161-6350-2CDC-1EBD-7D747A432954}"/>
                  </a:ext>
                </a:extLst>
              </p:cNvPr>
              <p:cNvSpPr txBox="1"/>
              <p:nvPr/>
            </p:nvSpPr>
            <p:spPr>
              <a:xfrm>
                <a:off x="954183" y="1755067"/>
                <a:ext cx="10082778" cy="64854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Vì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𝑃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𝐴𝑃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𝑃𝐵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  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𝐵𝐶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𝑀𝐶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Do </a:t>
                </a:r>
                <a14:m>
                  <m:oMath xmlns:m="http://schemas.openxmlformats.org/officeDocument/2006/math">
                    <m:r>
                      <a:rPr kumimoji="0" lang="en-US" sz="4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𝑃</m:t>
                    </m:r>
                    <m:r>
                      <a:rPr kumimoji="0" lang="en-US" sz="4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, </m:t>
                    </m:r>
                    <m:r>
                      <a:rPr kumimoji="0" lang="en-US" sz="4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𝑁</m:t>
                    </m:r>
                  </m:oMath>
                </a14:m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lần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lượt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là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trung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điểm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của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4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và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4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𝐴𝐶</m:t>
                    </m:r>
                  </m:oMath>
                </a14:m>
                <a:endPara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nên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4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𝑃𝑁</m:t>
                    </m:r>
                  </m:oMath>
                </a14:m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là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đường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trung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bình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của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4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∆</m:t>
                    </m:r>
                    <m:r>
                      <a:rPr kumimoji="0" lang="en-US" sz="4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𝐴𝐵𝐶</m:t>
                    </m:r>
                  </m:oMath>
                </a14:m>
                <a:endPara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4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⇒</m:t>
                    </m:r>
                    <m:acc>
                      <m:accPr>
                        <m:chr m:val="⃗"/>
                        <m:ctrlPr>
                          <a:rPr kumimoji="0" lang="en-US" sz="4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4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𝑃𝑁</m:t>
                        </m:r>
                      </m:e>
                    </m:acc>
                    <m:r>
                      <a:rPr kumimoji="0" lang="en-US" sz="4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0" lang="en-US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US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den>
                    </m:f>
                    <m:acc>
                      <m:accPr>
                        <m:chr m:val="⃗"/>
                        <m:ctrlPr>
                          <a:rPr kumimoji="0" lang="en-US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𝐵𝐶</m:t>
                        </m:r>
                      </m:e>
                    </m:acc>
                    <m:r>
                      <a:rPr kumimoji="0" lang="en-US" sz="4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⇒</m:t>
                    </m:r>
                    <m:acc>
                      <m:accPr>
                        <m:chr m:val="⃗"/>
                        <m:ctrlPr>
                          <a:rPr kumimoji="0" lang="en-US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𝑀𝐶</m:t>
                        </m:r>
                      </m:e>
                    </m:acc>
                    <m:r>
                      <a:rPr kumimoji="0" lang="en-US" sz="4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acc>
                      <m:accPr>
                        <m:chr m:val="⃗"/>
                        <m:ctrlPr>
                          <a:rPr kumimoji="0" lang="en-US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𝑃𝑁</m:t>
                        </m:r>
                      </m:e>
                    </m:acc>
                  </m:oMath>
                </a14:m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.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Ta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có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kumimoji="0" lang="en-US" sz="4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4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𝑃𝐵</m:t>
                        </m:r>
                      </m:e>
                    </m:acc>
                    <m:r>
                      <a:rPr kumimoji="0" lang="en-US" sz="4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  <m:acc>
                      <m:accPr>
                        <m:chr m:val="⃗"/>
                        <m:ctrlPr>
                          <a:rPr kumimoji="0" lang="en-US" sz="4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4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𝑀𝐶</m:t>
                        </m:r>
                      </m:e>
                    </m:acc>
                    <m:r>
                      <a:rPr kumimoji="0" lang="en-US" sz="4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acc>
                      <m:accPr>
                        <m:chr m:val="⃗"/>
                        <m:ctrlPr>
                          <a:rPr kumimoji="0" lang="en-US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𝐴𝑃</m:t>
                        </m:r>
                      </m:e>
                    </m:acc>
                    <m:r>
                      <a:rPr kumimoji="0" lang="en-US" sz="4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  <m:acc>
                      <m:accPr>
                        <m:chr m:val="⃗"/>
                        <m:ctrlPr>
                          <a:rPr kumimoji="0" lang="en-US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4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𝑃𝑁</m:t>
                        </m:r>
                      </m:e>
                    </m:acc>
                    <m:r>
                      <a:rPr kumimoji="0" lang="en-US" sz="4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</m:t>
                    </m:r>
                    <m:acc>
                      <m:accPr>
                        <m:chr m:val="⃗"/>
                        <m:ctrlPr>
                          <a:rPr kumimoji="0" lang="en-US" sz="4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4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𝐴𝑁</m:t>
                        </m:r>
                      </m:e>
                    </m:acc>
                  </m:oMath>
                </a14:m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(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đpcm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).</a:t>
                </a:r>
              </a:p>
            </p:txBody>
          </p:sp>
        </mc:Choice>
        <mc:Fallback xmlns="">
          <p:sp>
            <p:nvSpPr>
              <p:cNvPr id="107" name="Hộp Văn bản 106">
                <a:extLst>
                  <a:ext uri="{FF2B5EF4-FFF2-40B4-BE49-F238E27FC236}">
                    <a16:creationId xmlns:a16="http://schemas.microsoft.com/office/drawing/2014/main" id="{D0577161-6350-2CDC-1EBD-7D747A4329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4183" y="1755067"/>
                <a:ext cx="10082778" cy="6485493"/>
              </a:xfrm>
              <a:prstGeom prst="rect">
                <a:avLst/>
              </a:prstGeom>
              <a:blipFill>
                <a:blip r:embed="rId13"/>
                <a:stretch>
                  <a:fillRect l="-2177" b="-31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29246" y="-46428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grpSp>
        <p:nvGrpSpPr>
          <p:cNvPr id="88" name="Group 88"/>
          <p:cNvGrpSpPr/>
          <p:nvPr/>
        </p:nvGrpSpPr>
        <p:grpSpPr>
          <a:xfrm>
            <a:off x="-1479271" y="9258300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3" name="Picture 9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641022">
            <a:off x="11944496" y="367069"/>
            <a:ext cx="3077205" cy="811263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29103" y="1937572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17486103" y="285466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5638128" y="9525819"/>
            <a:ext cx="1621172" cy="443796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304086" y="9633041"/>
            <a:ext cx="4475132" cy="229351"/>
          </a:xfrm>
          <a:prstGeom prst="rect">
            <a:avLst/>
          </a:prstGeom>
        </p:spPr>
      </p:pic>
      <p:sp>
        <p:nvSpPr>
          <p:cNvPr id="99" name="Hộp Văn bản 98">
            <a:extLst>
              <a:ext uri="{FF2B5EF4-FFF2-40B4-BE49-F238E27FC236}">
                <a16:creationId xmlns:a16="http://schemas.microsoft.com/office/drawing/2014/main" id="{2BDA6B34-81C3-8C8D-40D8-8FF3B4A16A96}"/>
              </a:ext>
            </a:extLst>
          </p:cNvPr>
          <p:cNvSpPr txBox="1"/>
          <p:nvPr/>
        </p:nvSpPr>
        <p:spPr>
          <a:xfrm>
            <a:off x="1789846" y="472704"/>
            <a:ext cx="110681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Quy</a:t>
            </a:r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tắc</a:t>
            </a:r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endParaRPr lang="en-US" sz="4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Hình chữ nhật: Góc Tròn 99">
            <a:extLst>
              <a:ext uri="{FF2B5EF4-FFF2-40B4-BE49-F238E27FC236}">
                <a16:creationId xmlns:a16="http://schemas.microsoft.com/office/drawing/2014/main" id="{5F346CEF-DF93-FC7F-A434-35731692299E}"/>
              </a:ext>
            </a:extLst>
          </p:cNvPr>
          <p:cNvSpPr/>
          <p:nvPr/>
        </p:nvSpPr>
        <p:spPr>
          <a:xfrm>
            <a:off x="1900721" y="1428281"/>
            <a:ext cx="1477254" cy="949007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HĐ3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Hộp Văn bản 100">
                <a:extLst>
                  <a:ext uri="{FF2B5EF4-FFF2-40B4-BE49-F238E27FC236}">
                    <a16:creationId xmlns:a16="http://schemas.microsoft.com/office/drawing/2014/main" id="{69805CEC-09BB-BFBC-3594-3463BE8CBCF0}"/>
                  </a:ext>
                </a:extLst>
              </p:cNvPr>
              <p:cNvSpPr txBox="1"/>
              <p:nvPr/>
            </p:nvSpPr>
            <p:spPr>
              <a:xfrm>
                <a:off x="3792415" y="1455592"/>
                <a:ext cx="12580984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bình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52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). So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sánh</a:t>
                </a:r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1" name="Hộp Văn bản 100">
                <a:extLst>
                  <a:ext uri="{FF2B5EF4-FFF2-40B4-BE49-F238E27FC236}">
                    <a16:creationId xmlns:a16="http://schemas.microsoft.com/office/drawing/2014/main" id="{69805CEC-09BB-BFBC-3594-3463BE8CBC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2415" y="1455592"/>
                <a:ext cx="12580984" cy="769441"/>
              </a:xfrm>
              <a:prstGeom prst="rect">
                <a:avLst/>
              </a:prstGeom>
              <a:blipFill>
                <a:blip r:embed="rId14"/>
                <a:stretch>
                  <a:fillRect l="-1938" t="-17460" b="-365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" name="Hộp Văn bản 101">
                <a:extLst>
                  <a:ext uri="{FF2B5EF4-FFF2-40B4-BE49-F238E27FC236}">
                    <a16:creationId xmlns:a16="http://schemas.microsoft.com/office/drawing/2014/main" id="{71D1F0C9-FEC4-5126-A01E-7BC5CA4AED88}"/>
                  </a:ext>
                </a:extLst>
              </p:cNvPr>
              <p:cNvSpPr txBox="1"/>
              <p:nvPr/>
            </p:nvSpPr>
            <p:spPr>
              <a:xfrm>
                <a:off x="2018760" y="2406891"/>
                <a:ext cx="10386865" cy="2225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Hai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</m:acc>
                    <m:r>
                      <a:rPr lang="en-US" sz="4400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44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tổng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02" name="Hộp Văn bản 101">
                <a:extLst>
                  <a:ext uri="{FF2B5EF4-FFF2-40B4-BE49-F238E27FC236}">
                    <a16:creationId xmlns:a16="http://schemas.microsoft.com/office/drawing/2014/main" id="{71D1F0C9-FEC4-5126-A01E-7BC5CA4AED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8760" y="2406891"/>
                <a:ext cx="10386865" cy="2225161"/>
              </a:xfrm>
              <a:prstGeom prst="rect">
                <a:avLst/>
              </a:prstGeom>
              <a:blipFill>
                <a:blip r:embed="rId15"/>
                <a:stretch>
                  <a:fillRect l="-2347" b="-120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" name="Hộp Văn bản 105">
            <a:extLst>
              <a:ext uri="{FF2B5EF4-FFF2-40B4-BE49-F238E27FC236}">
                <a16:creationId xmlns:a16="http://schemas.microsoft.com/office/drawing/2014/main" id="{773DDF86-8ABD-221E-1775-B527FB91548E}"/>
              </a:ext>
            </a:extLst>
          </p:cNvPr>
          <p:cNvSpPr txBox="1"/>
          <p:nvPr/>
        </p:nvSpPr>
        <p:spPr>
          <a:xfrm>
            <a:off x="7771927" y="4920300"/>
            <a:ext cx="30484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8" name="Hình ảnh 107" descr="Ảnh có chứa văn bản&#10;&#10;Mô tả được tạo tự động">
            <a:extLst>
              <a:ext uri="{FF2B5EF4-FFF2-40B4-BE49-F238E27FC236}">
                <a16:creationId xmlns:a16="http://schemas.microsoft.com/office/drawing/2014/main" id="{A38D07FE-35A6-1FD6-8421-40D82D8B0E03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02" t="8434" r="6754" b="7800"/>
          <a:stretch/>
        </p:blipFill>
        <p:spPr>
          <a:xfrm>
            <a:off x="13085487" y="4875093"/>
            <a:ext cx="4617794" cy="422921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" name="Hộp Văn bản 104">
                <a:extLst>
                  <a:ext uri="{FF2B5EF4-FFF2-40B4-BE49-F238E27FC236}">
                    <a16:creationId xmlns:a16="http://schemas.microsoft.com/office/drawing/2014/main" id="{1E75BA08-9E3B-4176-3FDA-501B2E49D41C}"/>
                  </a:ext>
                </a:extLst>
              </p:cNvPr>
              <p:cNvSpPr txBox="1"/>
              <p:nvPr/>
            </p:nvSpPr>
            <p:spPr>
              <a:xfrm>
                <a:off x="1233965" y="5790602"/>
                <a:ext cx="12249133" cy="31597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𝐴𝐵𝐶𝐷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hình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bình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hành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nên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𝐴𝐷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//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𝐵𝐶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𝐴𝐷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𝐵𝐶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Vậy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b) Ta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5" name="Hộp Văn bản 104">
                <a:extLst>
                  <a:ext uri="{FF2B5EF4-FFF2-40B4-BE49-F238E27FC236}">
                    <a16:creationId xmlns:a16="http://schemas.microsoft.com/office/drawing/2014/main" id="{1E75BA08-9E3B-4176-3FDA-501B2E49D4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3965" y="5790602"/>
                <a:ext cx="12249133" cy="3159711"/>
              </a:xfrm>
              <a:prstGeom prst="rect">
                <a:avLst/>
              </a:prstGeom>
              <a:blipFill>
                <a:blip r:embed="rId17"/>
                <a:stretch>
                  <a:fillRect l="-1741" b="-73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sp>
        <p:nvSpPr>
          <p:cNvPr id="100" name="Hình tự do: Hình 99">
            <a:extLst>
              <a:ext uri="{FF2B5EF4-FFF2-40B4-BE49-F238E27FC236}">
                <a16:creationId xmlns:a16="http://schemas.microsoft.com/office/drawing/2014/main" id="{94214FB7-7897-978F-C000-0A3D8C9FF1A5}"/>
              </a:ext>
            </a:extLst>
          </p:cNvPr>
          <p:cNvSpPr/>
          <p:nvPr/>
        </p:nvSpPr>
        <p:spPr>
          <a:xfrm>
            <a:off x="3964544" y="2521797"/>
            <a:ext cx="10358911" cy="4536934"/>
          </a:xfrm>
          <a:custGeom>
            <a:avLst/>
            <a:gdLst>
              <a:gd name="connsiteX0" fmla="*/ 7902090 w 7902089"/>
              <a:gd name="connsiteY0" fmla="*/ 389703 h 3129481"/>
              <a:gd name="connsiteX1" fmla="*/ 7902090 w 7902089"/>
              <a:gd name="connsiteY1" fmla="*/ 2739776 h 3129481"/>
              <a:gd name="connsiteX2" fmla="*/ 7512742 w 7902089"/>
              <a:gd name="connsiteY2" fmla="*/ 3129481 h 3129481"/>
              <a:gd name="connsiteX3" fmla="*/ 389344 w 7902089"/>
              <a:gd name="connsiteY3" fmla="*/ 3129481 h 3129481"/>
              <a:gd name="connsiteX4" fmla="*/ 0 w 7902089"/>
              <a:gd name="connsiteY4" fmla="*/ 2739776 h 3129481"/>
              <a:gd name="connsiteX5" fmla="*/ 0 w 7902089"/>
              <a:gd name="connsiteY5" fmla="*/ 389703 h 3129481"/>
              <a:gd name="connsiteX6" fmla="*/ 389344 w 7902089"/>
              <a:gd name="connsiteY6" fmla="*/ 0 h 3129481"/>
              <a:gd name="connsiteX7" fmla="*/ 7512742 w 7902089"/>
              <a:gd name="connsiteY7" fmla="*/ 0 h 3129481"/>
              <a:gd name="connsiteX8" fmla="*/ 7902090 w 7902089"/>
              <a:gd name="connsiteY8" fmla="*/ 389702 h 312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02089" h="3129481">
                <a:moveTo>
                  <a:pt x="7902090" y="389703"/>
                </a:moveTo>
                <a:lnTo>
                  <a:pt x="7902090" y="2739776"/>
                </a:lnTo>
                <a:cubicBezTo>
                  <a:pt x="7902090" y="2955002"/>
                  <a:pt x="7727771" y="3129481"/>
                  <a:pt x="7512742" y="3129481"/>
                </a:cubicBezTo>
                <a:lnTo>
                  <a:pt x="389344" y="3129481"/>
                </a:lnTo>
                <a:cubicBezTo>
                  <a:pt x="174316" y="3129481"/>
                  <a:pt x="0" y="2955002"/>
                  <a:pt x="0" y="2739776"/>
                </a:cubicBezTo>
                <a:lnTo>
                  <a:pt x="0" y="389703"/>
                </a:lnTo>
                <a:cubicBezTo>
                  <a:pt x="0" y="174476"/>
                  <a:pt x="174314" y="0"/>
                  <a:pt x="389344" y="0"/>
                </a:cubicBezTo>
                <a:lnTo>
                  <a:pt x="7512742" y="0"/>
                </a:lnTo>
                <a:cubicBezTo>
                  <a:pt x="7727771" y="0"/>
                  <a:pt x="7902090" y="174474"/>
                  <a:pt x="7902090" y="389702"/>
                </a:cubicBezTo>
                <a:close/>
              </a:path>
            </a:pathLst>
          </a:custGeom>
          <a:solidFill>
            <a:srgbClr val="ECDBCF"/>
          </a:solidFill>
          <a:ln w="1581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grpSp>
        <p:nvGrpSpPr>
          <p:cNvPr id="88" name="Group 88"/>
          <p:cNvGrpSpPr/>
          <p:nvPr/>
        </p:nvGrpSpPr>
        <p:grpSpPr>
          <a:xfrm>
            <a:off x="-1479271" y="9258300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3" name="Picture 9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641022">
            <a:off x="1327412" y="1787405"/>
            <a:ext cx="3077205" cy="811263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2955774" y="657054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16004972" y="4350548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5638128" y="9525819"/>
            <a:ext cx="1621172" cy="443796"/>
          </a:xfrm>
          <a:prstGeom prst="rect">
            <a:avLst/>
          </a:prstGeom>
        </p:spPr>
      </p:pic>
      <p:sp>
        <p:nvSpPr>
          <p:cNvPr id="97" name="AutoShape 97"/>
          <p:cNvSpPr/>
          <p:nvPr/>
        </p:nvSpPr>
        <p:spPr>
          <a:xfrm>
            <a:off x="1823592" y="8648700"/>
            <a:ext cx="14852750" cy="0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  <p:pic>
        <p:nvPicPr>
          <p:cNvPr id="98" name="Picture 9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3400562" y="7280015"/>
            <a:ext cx="4475132" cy="2293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" name="Hộp Văn bản 101">
                <a:extLst>
                  <a:ext uri="{FF2B5EF4-FFF2-40B4-BE49-F238E27FC236}">
                    <a16:creationId xmlns:a16="http://schemas.microsoft.com/office/drawing/2014/main" id="{73E2589D-0F13-EE65-9299-C6236D6E793C}"/>
                  </a:ext>
                </a:extLst>
              </p:cNvPr>
              <p:cNvSpPr txBox="1"/>
              <p:nvPr/>
            </p:nvSpPr>
            <p:spPr>
              <a:xfrm>
                <a:off x="5057682" y="2985476"/>
                <a:ext cx="8384569" cy="3464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4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KẾT LUẬN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Nếu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𝐴𝐵𝐶𝐷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hình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bình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thì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4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e>
                      </m:acc>
                      <m:r>
                        <a:rPr lang="en-US" sz="44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4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𝐴𝐷</m:t>
                          </m:r>
                        </m:e>
                      </m:acc>
                      <m:r>
                        <a:rPr lang="en-US" sz="4400" b="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4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e>
                      </m:acc>
                    </m:oMath>
                  </m:oMathPara>
                </a14:m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2" name="Hộp Văn bản 101">
                <a:extLst>
                  <a:ext uri="{FF2B5EF4-FFF2-40B4-BE49-F238E27FC236}">
                    <a16:creationId xmlns:a16="http://schemas.microsoft.com/office/drawing/2014/main" id="{73E2589D-0F13-EE65-9299-C6236D6E79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7682" y="2985476"/>
                <a:ext cx="8384569" cy="3464218"/>
              </a:xfrm>
              <a:prstGeom prst="rect">
                <a:avLst/>
              </a:prstGeom>
              <a:blipFill>
                <a:blip r:embed="rId14"/>
                <a:stretch>
                  <a:fillRect l="-29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8" name="Picture 8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6200000">
            <a:off x="-2912432" y="6110860"/>
            <a:ext cx="7315200" cy="1449740"/>
          </a:xfrm>
          <a:prstGeom prst="rect">
            <a:avLst/>
          </a:prstGeom>
        </p:spPr>
      </p:pic>
      <p:sp>
        <p:nvSpPr>
          <p:cNvPr id="89" name="Hình Bầu dục 88">
            <a:extLst>
              <a:ext uri="{FF2B5EF4-FFF2-40B4-BE49-F238E27FC236}">
                <a16:creationId xmlns:a16="http://schemas.microsoft.com/office/drawing/2014/main" id="{B5F53270-4AD6-BA34-FD76-F6E3FCEB6A43}"/>
              </a:ext>
            </a:extLst>
          </p:cNvPr>
          <p:cNvSpPr/>
          <p:nvPr/>
        </p:nvSpPr>
        <p:spPr>
          <a:xfrm>
            <a:off x="927361" y="465864"/>
            <a:ext cx="3204358" cy="1369872"/>
          </a:xfrm>
          <a:prstGeom prst="ellipse">
            <a:avLst/>
          </a:prstGeom>
          <a:solidFill>
            <a:srgbClr val="1CE1F0"/>
          </a:solidFill>
          <a:ln>
            <a:solidFill>
              <a:srgbClr val="1CE1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Hộp Văn bản 89">
                <a:extLst>
                  <a:ext uri="{FF2B5EF4-FFF2-40B4-BE49-F238E27FC236}">
                    <a16:creationId xmlns:a16="http://schemas.microsoft.com/office/drawing/2014/main" id="{618FC506-C349-3089-EB9C-DBB52FFFABBF}"/>
                  </a:ext>
                </a:extLst>
              </p:cNvPr>
              <p:cNvSpPr txBox="1"/>
              <p:nvPr/>
            </p:nvSpPr>
            <p:spPr>
              <a:xfrm>
                <a:off x="4954071" y="325603"/>
                <a:ext cx="9913370" cy="22078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chữ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nhật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𝐴𝐷</m:t>
                            </m:r>
                          </m:e>
                        </m:acc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𝐵𝐴</m:t>
                            </m:r>
                          </m:e>
                        </m:acc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𝐵𝐶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0" name="Hộp Văn bản 89">
                <a:extLst>
                  <a:ext uri="{FF2B5EF4-FFF2-40B4-BE49-F238E27FC236}">
                    <a16:creationId xmlns:a16="http://schemas.microsoft.com/office/drawing/2014/main" id="{618FC506-C349-3089-EB9C-DBB52FFFAB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4071" y="325603"/>
                <a:ext cx="9913370" cy="2207849"/>
              </a:xfrm>
              <a:prstGeom prst="rect">
                <a:avLst/>
              </a:prstGeom>
              <a:blipFill>
                <a:blip r:embed="rId6"/>
                <a:stretch>
                  <a:fillRect l="-2522" r="-1538" b="-96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2" name="Hộp Văn bản 91">
            <a:extLst>
              <a:ext uri="{FF2B5EF4-FFF2-40B4-BE49-F238E27FC236}">
                <a16:creationId xmlns:a16="http://schemas.microsoft.com/office/drawing/2014/main" id="{12A277A7-6938-ED83-A3BB-4E1B074D1A2C}"/>
              </a:ext>
            </a:extLst>
          </p:cNvPr>
          <p:cNvSpPr txBox="1"/>
          <p:nvPr/>
        </p:nvSpPr>
        <p:spPr>
          <a:xfrm>
            <a:off x="7562234" y="2970949"/>
            <a:ext cx="42349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Hộp Văn bản 92">
                <a:extLst>
                  <a:ext uri="{FF2B5EF4-FFF2-40B4-BE49-F238E27FC236}">
                    <a16:creationId xmlns:a16="http://schemas.microsoft.com/office/drawing/2014/main" id="{B99E3FC1-E002-995A-A7CA-3FF383FB588C}"/>
                  </a:ext>
                </a:extLst>
              </p:cNvPr>
              <p:cNvSpPr txBox="1"/>
              <p:nvPr/>
            </p:nvSpPr>
            <p:spPr>
              <a:xfrm>
                <a:off x="2127720" y="3853783"/>
                <a:ext cx="9520244" cy="62113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Theo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tắc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ta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𝐵𝐴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𝐵𝐷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d>
                      <m:dPr>
                        <m:begChr m:val="|"/>
                        <m:endChr m:val="|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𝐴𝐷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𝐴𝐶</m:t>
                    </m:r>
                  </m:oMath>
                </a14:m>
                <a:r>
                  <a:rPr lang="en-US" sz="4000" b="0" i="1" dirty="0">
                    <a:latin typeface="Cambria Math" panose="02040503050406030204" pitchFamily="18" charset="0"/>
                  </a:rPr>
                  <a:t>,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𝐵𝐴</m:t>
                            </m:r>
                          </m:e>
                        </m:acc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𝐵𝐶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𝐵𝐷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𝐵𝐷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𝐴𝐶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𝐵𝐷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(do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𝐴𝐵𝐶𝐷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chữ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nhật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d>
                      <m:dPr>
                        <m:begChr m:val="|"/>
                        <m:endChr m:val="|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𝐴𝐷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𝐵𝐴</m:t>
                            </m:r>
                          </m:e>
                        </m:acc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𝐵𝐶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3" name="Hộp Văn bản 92">
                <a:extLst>
                  <a:ext uri="{FF2B5EF4-FFF2-40B4-BE49-F238E27FC236}">
                    <a16:creationId xmlns:a16="http://schemas.microsoft.com/office/drawing/2014/main" id="{B99E3FC1-E002-995A-A7CA-3FF383FB58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7720" y="3853783"/>
                <a:ext cx="9520244" cy="6211380"/>
              </a:xfrm>
              <a:prstGeom prst="rect">
                <a:avLst/>
              </a:prstGeom>
              <a:blipFill>
                <a:blip r:embed="rId7"/>
                <a:stretch>
                  <a:fillRect l="-2241" r="-704" b="-25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4" name="Hình ảnh 93">
            <a:extLst>
              <a:ext uri="{FF2B5EF4-FFF2-40B4-BE49-F238E27FC236}">
                <a16:creationId xmlns:a16="http://schemas.microsoft.com/office/drawing/2014/main" id="{FD930DE0-4B41-1174-5679-0F89C26340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38539" y="4080889"/>
            <a:ext cx="6290259" cy="41016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148324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13597266" y="6157672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14311166" y="2170800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grpSp>
        <p:nvGrpSpPr>
          <p:cNvPr id="90" name="Group 90"/>
          <p:cNvGrpSpPr/>
          <p:nvPr/>
        </p:nvGrpSpPr>
        <p:grpSpPr>
          <a:xfrm>
            <a:off x="-1479271" y="-393931"/>
            <a:ext cx="21246542" cy="1422631"/>
            <a:chOff x="0" y="0"/>
            <a:chExt cx="28328722" cy="1896841"/>
          </a:xfrm>
        </p:grpSpPr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2" name="Picture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3" name="Picture 9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4" name="Picture 9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16998" y="1069465"/>
            <a:ext cx="1376712" cy="1597451"/>
          </a:xfrm>
          <a:prstGeom prst="rect">
            <a:avLst/>
          </a:prstGeom>
        </p:spPr>
      </p:pic>
      <p:pic>
        <p:nvPicPr>
          <p:cNvPr id="102" name="Picture 10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flipH="1">
            <a:off x="16911289" y="2678146"/>
            <a:ext cx="1376712" cy="1597451"/>
          </a:xfrm>
          <a:prstGeom prst="rect">
            <a:avLst/>
          </a:prstGeom>
        </p:spPr>
      </p:pic>
      <p:sp>
        <p:nvSpPr>
          <p:cNvPr id="89" name="Hình chữ nhật: Góc Tròn 88">
            <a:extLst>
              <a:ext uri="{FF2B5EF4-FFF2-40B4-BE49-F238E27FC236}">
                <a16:creationId xmlns:a16="http://schemas.microsoft.com/office/drawing/2014/main" id="{0A416DD5-5B55-90E1-61FE-A6EA7F5488D3}"/>
              </a:ext>
            </a:extLst>
          </p:cNvPr>
          <p:cNvSpPr/>
          <p:nvPr/>
        </p:nvSpPr>
        <p:spPr>
          <a:xfrm>
            <a:off x="1637574" y="1341632"/>
            <a:ext cx="3893308" cy="129282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44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4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p:sp>
        <p:nvSpPr>
          <p:cNvPr id="96" name="Hộp Văn bản 95">
            <a:extLst>
              <a:ext uri="{FF2B5EF4-FFF2-40B4-BE49-F238E27FC236}">
                <a16:creationId xmlns:a16="http://schemas.microsoft.com/office/drawing/2014/main" id="{F608E237-A56B-4521-CC17-EB433F717E43}"/>
              </a:ext>
            </a:extLst>
          </p:cNvPr>
          <p:cNvSpPr txBox="1"/>
          <p:nvPr/>
        </p:nvSpPr>
        <p:spPr>
          <a:xfrm>
            <a:off x="5650222" y="1379376"/>
            <a:ext cx="11815019" cy="982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thích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hướng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thuyền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4400" i="1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4400" i="1" dirty="0">
                <a:latin typeface="Arial" panose="020B0604020202020204" pitchFamily="34" charset="0"/>
                <a:cs typeface="Arial" panose="020B0604020202020204" pitchFamily="34" charset="0"/>
              </a:rPr>
              <a:t> 48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97" name="Hộp Văn bản 96">
            <a:extLst>
              <a:ext uri="{FF2B5EF4-FFF2-40B4-BE49-F238E27FC236}">
                <a16:creationId xmlns:a16="http://schemas.microsoft.com/office/drawing/2014/main" id="{52CCB531-CDBD-52AB-1BA1-216C321389CE}"/>
              </a:ext>
            </a:extLst>
          </p:cNvPr>
          <p:cNvSpPr txBox="1"/>
          <p:nvPr/>
        </p:nvSpPr>
        <p:spPr>
          <a:xfrm>
            <a:off x="7472721" y="2991430"/>
            <a:ext cx="3348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8" name="Hình ảnh 97" descr="Ảnh có chứa văn bản&#10;&#10;Mô tả được tạo tự động">
            <a:extLst>
              <a:ext uri="{FF2B5EF4-FFF2-40B4-BE49-F238E27FC236}">
                <a16:creationId xmlns:a16="http://schemas.microsoft.com/office/drawing/2014/main" id="{991574BC-299D-406A-14BD-5783089ADEE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52" t="10953" r="6892" b="19320"/>
          <a:stretch/>
        </p:blipFill>
        <p:spPr>
          <a:xfrm>
            <a:off x="643418" y="4275597"/>
            <a:ext cx="7141727" cy="53774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" name="Hộp Văn bản 105">
                <a:extLst>
                  <a:ext uri="{FF2B5EF4-FFF2-40B4-BE49-F238E27FC236}">
                    <a16:creationId xmlns:a16="http://schemas.microsoft.com/office/drawing/2014/main" id="{066A0463-AC69-3A1A-1C6A-7CEAF85B777A}"/>
                  </a:ext>
                </a:extLst>
              </p:cNvPr>
              <p:cNvSpPr txBox="1"/>
              <p:nvPr/>
            </p:nvSpPr>
            <p:spPr>
              <a:xfrm>
                <a:off x="8077200" y="4192929"/>
                <a:ext cx="9889422" cy="55889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Áp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dụng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quy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tắc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hình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bình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ta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4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𝐹</m:t>
                          </m:r>
                        </m:e>
                      </m:acc>
                      <m:r>
                        <a:rPr lang="en-US" sz="44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4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en-US" sz="44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44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4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en-US" sz="44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Tổng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hợp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lực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</m:acc>
                      </m:e>
                      <m:sub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</m:acc>
                      </m:e>
                      <m:sub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thuyền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chuyển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động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theo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hướng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6" name="Hộp Văn bản 105">
                <a:extLst>
                  <a:ext uri="{FF2B5EF4-FFF2-40B4-BE49-F238E27FC236}">
                    <a16:creationId xmlns:a16="http://schemas.microsoft.com/office/drawing/2014/main" id="{066A0463-AC69-3A1A-1C6A-7CEAF85B77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7200" y="4192929"/>
                <a:ext cx="9889422" cy="5588966"/>
              </a:xfrm>
              <a:prstGeom prst="rect">
                <a:avLst/>
              </a:prstGeom>
              <a:blipFill>
                <a:blip r:embed="rId9"/>
                <a:stretch>
                  <a:fillRect l="-2466" r="-2466" b="-41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0" name="Nhóm 109">
            <a:extLst>
              <a:ext uri="{FF2B5EF4-FFF2-40B4-BE49-F238E27FC236}">
                <a16:creationId xmlns:a16="http://schemas.microsoft.com/office/drawing/2014/main" id="{D2B13118-AFC7-E69E-B11B-D0A76C130F23}"/>
              </a:ext>
            </a:extLst>
          </p:cNvPr>
          <p:cNvGrpSpPr/>
          <p:nvPr/>
        </p:nvGrpSpPr>
        <p:grpSpPr>
          <a:xfrm>
            <a:off x="3280329" y="6168265"/>
            <a:ext cx="1764957" cy="1822944"/>
            <a:chOff x="3280329" y="6168265"/>
            <a:chExt cx="1764957" cy="182294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7" name="Hộp Văn bản 106">
                  <a:extLst>
                    <a:ext uri="{FF2B5EF4-FFF2-40B4-BE49-F238E27FC236}">
                      <a16:creationId xmlns:a16="http://schemas.microsoft.com/office/drawing/2014/main" id="{3E235598-A52E-4C8C-B4B9-8EE98D316163}"/>
                    </a:ext>
                  </a:extLst>
                </p:cNvPr>
                <p:cNvSpPr txBox="1"/>
                <p:nvPr/>
              </p:nvSpPr>
              <p:spPr>
                <a:xfrm>
                  <a:off x="4597215" y="6249724"/>
                  <a:ext cx="448071" cy="69025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40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</m:acc>
                      </m:oMath>
                    </m:oMathPara>
                  </a14:m>
                  <a:endParaRPr lang="en-US" sz="4400" dirty="0"/>
                </a:p>
              </p:txBody>
            </p:sp>
          </mc:Choice>
          <mc:Fallback xmlns="">
            <p:sp>
              <p:nvSpPr>
                <p:cNvPr id="107" name="Hộp Văn bản 106">
                  <a:extLst>
                    <a:ext uri="{FF2B5EF4-FFF2-40B4-BE49-F238E27FC236}">
                      <a16:creationId xmlns:a16="http://schemas.microsoft.com/office/drawing/2014/main" id="{3E235598-A52E-4C8C-B4B9-8EE98D31616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97215" y="6249724"/>
                  <a:ext cx="448071" cy="690254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8" name="Hộp Văn bản 107">
                  <a:extLst>
                    <a:ext uri="{FF2B5EF4-FFF2-40B4-BE49-F238E27FC236}">
                      <a16:creationId xmlns:a16="http://schemas.microsoft.com/office/drawing/2014/main" id="{FB95B72D-0F02-3931-C7F6-C149EC4F8B70}"/>
                    </a:ext>
                  </a:extLst>
                </p:cNvPr>
                <p:cNvSpPr txBox="1"/>
                <p:nvPr/>
              </p:nvSpPr>
              <p:spPr>
                <a:xfrm>
                  <a:off x="3280329" y="6168265"/>
                  <a:ext cx="597728" cy="69025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40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sz="40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</m:oMath>
                    </m:oMathPara>
                  </a14:m>
                  <a:endParaRPr lang="en-US" sz="4000" dirty="0"/>
                </a:p>
              </p:txBody>
            </p:sp>
          </mc:Choice>
          <mc:Fallback xmlns="">
            <p:sp>
              <p:nvSpPr>
                <p:cNvPr id="108" name="Hộp Văn bản 107">
                  <a:extLst>
                    <a:ext uri="{FF2B5EF4-FFF2-40B4-BE49-F238E27FC236}">
                      <a16:creationId xmlns:a16="http://schemas.microsoft.com/office/drawing/2014/main" id="{FB95B72D-0F02-3931-C7F6-C149EC4F8B7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80329" y="6168265"/>
                  <a:ext cx="597728" cy="690254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9" name="Hộp Văn bản 108">
                  <a:extLst>
                    <a:ext uri="{FF2B5EF4-FFF2-40B4-BE49-F238E27FC236}">
                      <a16:creationId xmlns:a16="http://schemas.microsoft.com/office/drawing/2014/main" id="{71127775-6553-868C-568A-27439776D53D}"/>
                    </a:ext>
                  </a:extLst>
                </p:cNvPr>
                <p:cNvSpPr txBox="1"/>
                <p:nvPr/>
              </p:nvSpPr>
              <p:spPr>
                <a:xfrm>
                  <a:off x="4287671" y="7300955"/>
                  <a:ext cx="609590" cy="69025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40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sz="40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acc>
                      </m:oMath>
                    </m:oMathPara>
                  </a14:m>
                  <a:endParaRPr lang="en-US" sz="4000" dirty="0"/>
                </a:p>
              </p:txBody>
            </p:sp>
          </mc:Choice>
          <mc:Fallback xmlns="">
            <p:sp>
              <p:nvSpPr>
                <p:cNvPr id="109" name="Hộp Văn bản 108">
                  <a:extLst>
                    <a:ext uri="{FF2B5EF4-FFF2-40B4-BE49-F238E27FC236}">
                      <a16:creationId xmlns:a16="http://schemas.microsoft.com/office/drawing/2014/main" id="{71127775-6553-868C-568A-27439776D53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87671" y="7300955"/>
                  <a:ext cx="609590" cy="690254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81482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264" y="-439120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grpSp>
        <p:nvGrpSpPr>
          <p:cNvPr id="88" name="Group 88"/>
          <p:cNvGrpSpPr/>
          <p:nvPr/>
        </p:nvGrpSpPr>
        <p:grpSpPr>
          <a:xfrm>
            <a:off x="-1479271" y="9258300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3" name="Picture 9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641022">
            <a:off x="7960696" y="4278282"/>
            <a:ext cx="2481024" cy="654088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60656" y="6690475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16857959" y="960005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5638128" y="9525819"/>
            <a:ext cx="1621172" cy="443796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-74721" y="8981412"/>
            <a:ext cx="4475132" cy="2293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2" name="Hộp Văn bản 91">
                <a:extLst>
                  <a:ext uri="{FF2B5EF4-FFF2-40B4-BE49-F238E27FC236}">
                    <a16:creationId xmlns:a16="http://schemas.microsoft.com/office/drawing/2014/main" id="{2CB99B9E-F7A3-F085-4331-27D1D2783A30}"/>
                  </a:ext>
                </a:extLst>
              </p:cNvPr>
              <p:cNvSpPr txBox="1"/>
              <p:nvPr/>
            </p:nvSpPr>
            <p:spPr>
              <a:xfrm>
                <a:off x="1806430" y="884477"/>
                <a:ext cx="13171338" cy="28855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Bài</a:t>
                </a:r>
                <a:r>
                  <a:rPr lang="en-US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a)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Hãy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chỉ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ra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trong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hình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dưới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Rồi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so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sánh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tổng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2" name="Hộp Văn bản 91">
                <a:extLst>
                  <a:ext uri="{FF2B5EF4-FFF2-40B4-BE49-F238E27FC236}">
                    <a16:creationId xmlns:a16="http://schemas.microsoft.com/office/drawing/2014/main" id="{2CB99B9E-F7A3-F085-4331-27D1D2783A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6430" y="884477"/>
                <a:ext cx="13171338" cy="2885534"/>
              </a:xfrm>
              <a:prstGeom prst="rect">
                <a:avLst/>
              </a:prstGeom>
              <a:blipFill>
                <a:blip r:embed="rId14"/>
                <a:stretch>
                  <a:fillRect l="-1620" r="-2730" b="-82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9" name="Hình ảnh 98">
            <a:extLst>
              <a:ext uri="{FF2B5EF4-FFF2-40B4-BE49-F238E27FC236}">
                <a16:creationId xmlns:a16="http://schemas.microsoft.com/office/drawing/2014/main" id="{EE8F6C60-DAF8-4CE5-855B-6CFB78B7529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812819" y="4864815"/>
            <a:ext cx="6754951" cy="364741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" name="Hộp Văn bản 101">
                <a:extLst>
                  <a:ext uri="{FF2B5EF4-FFF2-40B4-BE49-F238E27FC236}">
                    <a16:creationId xmlns:a16="http://schemas.microsoft.com/office/drawing/2014/main" id="{34907283-8F93-1DFC-96F1-088DE655A77C}"/>
                  </a:ext>
                </a:extLst>
              </p:cNvPr>
              <p:cNvSpPr txBox="1"/>
              <p:nvPr/>
            </p:nvSpPr>
            <p:spPr>
              <a:xfrm>
                <a:off x="10897167" y="4795989"/>
                <a:ext cx="4845637" cy="37855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solidFill>
                      <a:srgbClr val="C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400" b="0" i="1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nl-NL" sz="4400" b="0" i="1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400" b="0" i="1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4400" b="0" i="1" dirty="0">
                  <a:solidFill>
                    <a:srgbClr val="C00000"/>
                  </a:solidFill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en-US" sz="4400" dirty="0">
                    <a:solidFill>
                      <a:srgbClr val="C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nl-NL" sz="4400" b="0" i="1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400" b="0" i="1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endParaRPr lang="en-US" sz="4400" i="1" dirty="0">
                  <a:solidFill>
                    <a:srgbClr val="C00000"/>
                  </a:solidFill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400" b="0" i="1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400" b="0" i="1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nl-NL" sz="4400" b="0" i="1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nl-NL" sz="4400" b="0" i="1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solidFill>
                      <a:srgbClr val="C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02" name="Hộp Văn bản 101">
                <a:extLst>
                  <a:ext uri="{FF2B5EF4-FFF2-40B4-BE49-F238E27FC236}">
                    <a16:creationId xmlns:a16="http://schemas.microsoft.com/office/drawing/2014/main" id="{34907283-8F93-1DFC-96F1-088DE655A7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97167" y="4795989"/>
                <a:ext cx="4845637" cy="3785588"/>
              </a:xfrm>
              <a:prstGeom prst="rect">
                <a:avLst/>
              </a:prstGeom>
              <a:blipFill>
                <a:blip r:embed="rId16"/>
                <a:stretch>
                  <a:fillRect b="-66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617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7" name="Picture 8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190109" y="-873102"/>
            <a:ext cx="7907783" cy="3134357"/>
          </a:xfrm>
          <a:prstGeom prst="rect">
            <a:avLst/>
          </a:prstGeom>
        </p:spPr>
      </p:pic>
      <p:grpSp>
        <p:nvGrpSpPr>
          <p:cNvPr id="88" name="Group 88"/>
          <p:cNvGrpSpPr/>
          <p:nvPr/>
        </p:nvGrpSpPr>
        <p:grpSpPr>
          <a:xfrm>
            <a:off x="-1479271" y="9258300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2" name="Picture 9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4989667">
            <a:off x="10014564" y="5961967"/>
            <a:ext cx="3655716" cy="5671399"/>
          </a:xfrm>
          <a:prstGeom prst="rect">
            <a:avLst/>
          </a:prstGeom>
        </p:spPr>
      </p:pic>
      <p:pic>
        <p:nvPicPr>
          <p:cNvPr id="93" name="Picture 9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641022">
            <a:off x="4009133" y="8433082"/>
            <a:ext cx="3077205" cy="811263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5563833" y="1070196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flipH="1">
            <a:off x="11944978" y="1078125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5638128" y="9525819"/>
            <a:ext cx="1621172" cy="443796"/>
          </a:xfrm>
          <a:prstGeom prst="rect">
            <a:avLst/>
          </a:prstGeom>
        </p:spPr>
      </p:pic>
      <p:sp>
        <p:nvSpPr>
          <p:cNvPr id="107" name="Hộp Văn bản 106">
            <a:extLst>
              <a:ext uri="{FF2B5EF4-FFF2-40B4-BE49-F238E27FC236}">
                <a16:creationId xmlns:a16="http://schemas.microsoft.com/office/drawing/2014/main" id="{56B3BC25-8664-BFAF-C0F7-849CBA7C55BD}"/>
              </a:ext>
            </a:extLst>
          </p:cNvPr>
          <p:cNvSpPr txBox="1"/>
          <p:nvPr/>
        </p:nvSpPr>
        <p:spPr>
          <a:xfrm>
            <a:off x="6825120" y="671250"/>
            <a:ext cx="53155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KHỞI ĐỘNG</a:t>
            </a:r>
          </a:p>
        </p:txBody>
      </p:sp>
      <p:sp>
        <p:nvSpPr>
          <p:cNvPr id="110" name="Hộp Văn bản 109">
            <a:extLst>
              <a:ext uri="{FF2B5EF4-FFF2-40B4-BE49-F238E27FC236}">
                <a16:creationId xmlns:a16="http://schemas.microsoft.com/office/drawing/2014/main" id="{DAD4807E-7D92-5385-F901-CF14EE4BBD4B}"/>
              </a:ext>
            </a:extLst>
          </p:cNvPr>
          <p:cNvSpPr txBox="1"/>
          <p:nvPr/>
        </p:nvSpPr>
        <p:spPr>
          <a:xfrm>
            <a:off x="1946426" y="3189395"/>
            <a:ext cx="14607081" cy="3671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nl-NL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Quan sát hình ảnh hai người cùng kéo một chiều thuyền theo hai hướng khác nhau </a:t>
            </a:r>
            <a:r>
              <a:rPr lang="nl-NL" sz="40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(Hình 48).</a:t>
            </a:r>
            <a:r>
              <a:rPr lang="nl-NL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Tuy nhiên, chiếc thuyền lại không di chuyển theo cùng hướng với một trong hai người đó mà di chuyển theo một hướng khác. 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8" name="Picture 8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267" y="38660"/>
            <a:ext cx="7315200" cy="144974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1" name="Hộp Văn bản 90">
                <a:extLst>
                  <a:ext uri="{FF2B5EF4-FFF2-40B4-BE49-F238E27FC236}">
                    <a16:creationId xmlns:a16="http://schemas.microsoft.com/office/drawing/2014/main" id="{C9C53B02-609C-AF3C-683C-7ADEEF96961A}"/>
                  </a:ext>
                </a:extLst>
              </p:cNvPr>
              <p:cNvSpPr txBox="1"/>
              <p:nvPr/>
            </p:nvSpPr>
            <p:spPr>
              <a:xfrm>
                <a:off x="487002" y="1473473"/>
                <a:ext cx="17525929" cy="22297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b) 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Hãy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chỉ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ra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4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acc>
                  </m:oMath>
                </a14:m>
                <a:r>
                  <a:rPr lang="en-US" sz="44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+(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acc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trong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hình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dưới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Rồi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so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sánh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các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kết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quả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1" name="Hộp Văn bản 90">
                <a:extLst>
                  <a:ext uri="{FF2B5EF4-FFF2-40B4-BE49-F238E27FC236}">
                    <a16:creationId xmlns:a16="http://schemas.microsoft.com/office/drawing/2014/main" id="{C9C53B02-609C-AF3C-683C-7ADEEF9696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002" y="1473473"/>
                <a:ext cx="17525929" cy="2229778"/>
              </a:xfrm>
              <a:prstGeom prst="rect">
                <a:avLst/>
              </a:prstGeom>
              <a:blipFill>
                <a:blip r:embed="rId6"/>
                <a:stretch>
                  <a:fillRect l="-1426" r="-1391" b="-120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2" name="Hình ảnh 91">
            <a:extLst>
              <a:ext uri="{FF2B5EF4-FFF2-40B4-BE49-F238E27FC236}">
                <a16:creationId xmlns:a16="http://schemas.microsoft.com/office/drawing/2014/main" id="{A62547DF-D08E-D22F-D0D9-DD87AD0AF0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600" y="4663267"/>
            <a:ext cx="7645301" cy="4191000"/>
          </a:xfrm>
          <a:prstGeom prst="rect">
            <a:avLst/>
          </a:prstGeom>
        </p:spPr>
      </p:pic>
      <p:pic>
        <p:nvPicPr>
          <p:cNvPr id="93" name="Picture 93">
            <a:extLst>
              <a:ext uri="{FF2B5EF4-FFF2-40B4-BE49-F238E27FC236}">
                <a16:creationId xmlns:a16="http://schemas.microsoft.com/office/drawing/2014/main" id="{927CBBC8-A6B5-42BA-41D6-9180BD19BA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641022">
            <a:off x="7397552" y="3958739"/>
            <a:ext cx="2481024" cy="65408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" name="Hộp Văn bản 105">
                <a:extLst>
                  <a:ext uri="{FF2B5EF4-FFF2-40B4-BE49-F238E27FC236}">
                    <a16:creationId xmlns:a16="http://schemas.microsoft.com/office/drawing/2014/main" id="{9712FEB5-65F8-0245-681B-64FD95E81368}"/>
                  </a:ext>
                </a:extLst>
              </p:cNvPr>
              <p:cNvSpPr txBox="1"/>
              <p:nvPr/>
            </p:nvSpPr>
            <p:spPr>
              <a:xfrm>
                <a:off x="9601200" y="4625167"/>
                <a:ext cx="7731170" cy="38982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400" b="0" i="1" smtClean="0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400" b="0" i="1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nl-NL" sz="4400" b="0" i="1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acc>
                    <m:r>
                      <a:rPr lang="nl-NL" sz="4400" b="0" i="1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400" b="0" i="1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𝐶𝐷</m:t>
                        </m:r>
                      </m:e>
                    </m:acc>
                    <m:r>
                      <a:rPr lang="nl-NL" sz="4400" b="0" i="1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</m:oMath>
                </a14:m>
                <a:r>
                  <a:rPr lang="en-US" sz="4400" dirty="0">
                    <a:solidFill>
                      <a:srgbClr val="C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400" b="0" i="1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+(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nl-NL" sz="4400" b="0" i="1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acc>
                    <m:r>
                      <a:rPr lang="nl-NL" sz="4400" b="0" i="1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)=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400" b="0" i="1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𝐵𝐷</m:t>
                        </m:r>
                      </m:e>
                    </m:acc>
                    <m:r>
                      <a:rPr lang="nl-NL" sz="4400" b="0" i="1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</m:oMath>
                </a14:m>
                <a:r>
                  <a:rPr lang="en-US" sz="4400" dirty="0">
                    <a:solidFill>
                      <a:srgbClr val="C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400" b="0" i="1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d>
                      <m:dPr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solidFill>
                                  <a:srgbClr val="C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400" b="0" i="1">
                                <a:solidFill>
                                  <a:srgbClr val="C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solidFill>
                                  <a:srgbClr val="C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400" b="0" i="1">
                                <a:solidFill>
                                  <a:srgbClr val="C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nl-NL" sz="4400" b="0" i="1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acc>
                    <m:r>
                      <a:rPr lang="nl-NL" sz="4400" b="0" i="1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400" b="0" i="1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en-US" sz="440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solidFill>
                                  <a:srgbClr val="C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400" b="0" i="1">
                                <a:solidFill>
                                  <a:srgbClr val="C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  <m:r>
                          <a:rPr lang="nl-NL" sz="4400" b="0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solidFill>
                                  <a:srgbClr val="C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400" b="0" i="1">
                                <a:solidFill>
                                  <a:srgbClr val="C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400" dirty="0">
                    <a:solidFill>
                      <a:srgbClr val="C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06" name="Hộp Văn bản 105">
                <a:extLst>
                  <a:ext uri="{FF2B5EF4-FFF2-40B4-BE49-F238E27FC236}">
                    <a16:creationId xmlns:a16="http://schemas.microsoft.com/office/drawing/2014/main" id="{9712FEB5-65F8-0245-681B-64FD95E813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01200" y="4625167"/>
                <a:ext cx="7731170" cy="3898247"/>
              </a:xfrm>
              <a:prstGeom prst="rect">
                <a:avLst/>
              </a:prstGeom>
              <a:blipFill>
                <a:blip r:embed="rId10"/>
                <a:stretch>
                  <a:fillRect b="-51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9545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grpSp>
        <p:nvGrpSpPr>
          <p:cNvPr id="88" name="Group 88"/>
          <p:cNvGrpSpPr/>
          <p:nvPr/>
        </p:nvGrpSpPr>
        <p:grpSpPr>
          <a:xfrm>
            <a:off x="-1479271" y="9258300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3" name="Picture 9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641022">
            <a:off x="187543" y="236291"/>
            <a:ext cx="3077205" cy="811263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6769671" y="748811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16198879" y="7131242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5638128" y="9525819"/>
            <a:ext cx="1621172" cy="443796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401743" y="8698469"/>
            <a:ext cx="4475132" cy="229351"/>
          </a:xfrm>
          <a:prstGeom prst="rect">
            <a:avLst/>
          </a:prstGeom>
        </p:spPr>
      </p:pic>
      <p:sp>
        <p:nvSpPr>
          <p:cNvPr id="92" name="Hộp Văn bản 91">
            <a:extLst>
              <a:ext uri="{FF2B5EF4-FFF2-40B4-BE49-F238E27FC236}">
                <a16:creationId xmlns:a16="http://schemas.microsoft.com/office/drawing/2014/main" id="{A7BD61BC-53FE-5A02-CC48-CB2F319A023E}"/>
              </a:ext>
            </a:extLst>
          </p:cNvPr>
          <p:cNvSpPr txBox="1"/>
          <p:nvPr/>
        </p:nvSpPr>
        <p:spPr>
          <a:xfrm>
            <a:off x="1541215" y="1201787"/>
            <a:ext cx="42549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endParaRPr lang="en-US" sz="4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Hộp Văn bản 99">
                <a:extLst>
                  <a:ext uri="{FF2B5EF4-FFF2-40B4-BE49-F238E27FC236}">
                    <a16:creationId xmlns:a16="http://schemas.microsoft.com/office/drawing/2014/main" id="{072C28D3-A963-8592-B2FE-A45157C26240}"/>
                  </a:ext>
                </a:extLst>
              </p:cNvPr>
              <p:cNvSpPr txBox="1"/>
              <p:nvPr/>
            </p:nvSpPr>
            <p:spPr>
              <a:xfrm>
                <a:off x="1607681" y="2384036"/>
                <a:ext cx="12550140" cy="49686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tùy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ý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+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(tính chất giao hoán);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+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acc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e>
                        </m:acc>
                      </m:e>
                    </m:d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(tính chất kết hợp);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+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(tính chất của vectơ-không).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0" name="Hộp Văn bản 99">
                <a:extLst>
                  <a:ext uri="{FF2B5EF4-FFF2-40B4-BE49-F238E27FC236}">
                    <a16:creationId xmlns:a16="http://schemas.microsoft.com/office/drawing/2014/main" id="{072C28D3-A963-8592-B2FE-A45157C262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7681" y="2384036"/>
                <a:ext cx="12550140" cy="4968668"/>
              </a:xfrm>
              <a:prstGeom prst="rect">
                <a:avLst/>
              </a:prstGeom>
              <a:blipFill>
                <a:blip r:embed="rId14"/>
                <a:stretch>
                  <a:fillRect l="-1992" b="-47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" name="Hình ảnh 101">
            <a:extLst>
              <a:ext uri="{FF2B5EF4-FFF2-40B4-BE49-F238E27FC236}">
                <a16:creationId xmlns:a16="http://schemas.microsoft.com/office/drawing/2014/main" id="{FCC643AA-E5FD-4E5E-8124-1F10943946FA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59" r="3885" b="19699"/>
          <a:stretch/>
        </p:blipFill>
        <p:spPr>
          <a:xfrm>
            <a:off x="11228033" y="455452"/>
            <a:ext cx="6355173" cy="4674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5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7" name="Picture 8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400000">
            <a:off x="5880090" y="-1956420"/>
            <a:ext cx="6739754" cy="13106400"/>
          </a:xfrm>
          <a:prstGeom prst="rect">
            <a:avLst/>
          </a:prstGeom>
        </p:spPr>
      </p:pic>
      <p:pic>
        <p:nvPicPr>
          <p:cNvPr id="88" name="Picture 8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5669780" y="805571"/>
            <a:ext cx="7315200" cy="144974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1" name="Hộp Văn bản 90">
                <a:extLst>
                  <a:ext uri="{FF2B5EF4-FFF2-40B4-BE49-F238E27FC236}">
                    <a16:creationId xmlns:a16="http://schemas.microsoft.com/office/drawing/2014/main" id="{5CE716C4-1599-3197-AFF1-67E016530B7E}"/>
                  </a:ext>
                </a:extLst>
              </p:cNvPr>
              <p:cNvSpPr txBox="1"/>
              <p:nvPr/>
            </p:nvSpPr>
            <p:spPr>
              <a:xfrm>
                <a:off x="4106467" y="2235929"/>
                <a:ext cx="10287000" cy="45948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800" b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Chú ý: </a:t>
                </a:r>
                <a:endParaRPr lang="en-US" sz="48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Tổng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được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xác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định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theo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trong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cách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4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hoặc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+(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acc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1" name="Hộp Văn bản 90">
                <a:extLst>
                  <a:ext uri="{FF2B5EF4-FFF2-40B4-BE49-F238E27FC236}">
                    <a16:creationId xmlns:a16="http://schemas.microsoft.com/office/drawing/2014/main" id="{5CE716C4-1599-3197-AFF1-67E016530B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6467" y="2235929"/>
                <a:ext cx="10287000" cy="4594848"/>
              </a:xfrm>
              <a:prstGeom prst="rect">
                <a:avLst/>
              </a:prstGeom>
              <a:blipFill>
                <a:blip r:embed="rId8"/>
                <a:stretch>
                  <a:fillRect l="-2430" r="-3912" b="-51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1696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8" name="Picture 8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6200000">
            <a:off x="-3001201" y="5920276"/>
            <a:ext cx="7315200" cy="1449740"/>
          </a:xfrm>
          <a:prstGeom prst="rect">
            <a:avLst/>
          </a:prstGeom>
        </p:spPr>
      </p:pic>
      <p:sp>
        <p:nvSpPr>
          <p:cNvPr id="89" name="Hình Bầu dục 88">
            <a:extLst>
              <a:ext uri="{FF2B5EF4-FFF2-40B4-BE49-F238E27FC236}">
                <a16:creationId xmlns:a16="http://schemas.microsoft.com/office/drawing/2014/main" id="{F0960916-3ACB-36F7-DD6B-CD28EFB38F0D}"/>
              </a:ext>
            </a:extLst>
          </p:cNvPr>
          <p:cNvSpPr/>
          <p:nvPr/>
        </p:nvSpPr>
        <p:spPr>
          <a:xfrm>
            <a:off x="2449422" y="817014"/>
            <a:ext cx="3204358" cy="1369872"/>
          </a:xfrm>
          <a:prstGeom prst="ellipse">
            <a:avLst/>
          </a:prstGeom>
          <a:solidFill>
            <a:srgbClr val="1CE1F0"/>
          </a:solidFill>
          <a:ln>
            <a:solidFill>
              <a:srgbClr val="1CE1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Hộp Văn bản 89">
                <a:extLst>
                  <a:ext uri="{FF2B5EF4-FFF2-40B4-BE49-F238E27FC236}">
                    <a16:creationId xmlns:a16="http://schemas.microsoft.com/office/drawing/2014/main" id="{1CB663E1-7767-8964-7477-2E85FD32E95A}"/>
                  </a:ext>
                </a:extLst>
              </p:cNvPr>
              <p:cNvSpPr txBox="1"/>
              <p:nvPr/>
            </p:nvSpPr>
            <p:spPr>
              <a:xfrm>
                <a:off x="5770141" y="779465"/>
                <a:ext cx="9988014" cy="2095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bốn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𝐶𝐷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0" name="Hộp Văn bản 89">
                <a:extLst>
                  <a:ext uri="{FF2B5EF4-FFF2-40B4-BE49-F238E27FC236}">
                    <a16:creationId xmlns:a16="http://schemas.microsoft.com/office/drawing/2014/main" id="{1CB663E1-7767-8964-7477-2E85FD32E9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0141" y="779465"/>
                <a:ext cx="9988014" cy="2095189"/>
              </a:xfrm>
              <a:prstGeom prst="rect">
                <a:avLst/>
              </a:prstGeom>
              <a:blipFill>
                <a:blip r:embed="rId6"/>
                <a:stretch>
                  <a:fillRect l="-2503" b="-127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1" name="Hộp Văn bản 90">
            <a:extLst>
              <a:ext uri="{FF2B5EF4-FFF2-40B4-BE49-F238E27FC236}">
                <a16:creationId xmlns:a16="http://schemas.microsoft.com/office/drawing/2014/main" id="{AAE199DD-CEE6-5624-9F96-77BAF45C9ECE}"/>
              </a:ext>
            </a:extLst>
          </p:cNvPr>
          <p:cNvSpPr txBox="1"/>
          <p:nvPr/>
        </p:nvSpPr>
        <p:spPr>
          <a:xfrm>
            <a:off x="7277100" y="3378404"/>
            <a:ext cx="3733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7" name="Hộp Văn bản 96">
                <a:extLst>
                  <a:ext uri="{FF2B5EF4-FFF2-40B4-BE49-F238E27FC236}">
                    <a16:creationId xmlns:a16="http://schemas.microsoft.com/office/drawing/2014/main" id="{DB13DA73-43B4-C881-90D6-622E560CFDE4}"/>
                  </a:ext>
                </a:extLst>
              </p:cNvPr>
              <p:cNvSpPr txBox="1"/>
              <p:nvPr/>
            </p:nvSpPr>
            <p:spPr>
              <a:xfrm>
                <a:off x="3793944" y="4824244"/>
                <a:ext cx="10545891" cy="45977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𝐶𝐷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𝐶𝐷</m:t>
                        </m:r>
                      </m:e>
                    </m:acc>
                  </m:oMath>
                </a14:m>
                <a:endParaRPr lang="en-US" sz="44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400" b="0" dirty="0"/>
                  <a:t>						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𝐵𝐶</m:t>
                            </m:r>
                          </m:e>
                        </m:acc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𝐶𝐷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b="0" dirty="0"/>
                  <a:t>						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𝐶𝐷</m:t>
                        </m:r>
                      </m:e>
                    </m:acc>
                  </m:oMath>
                </a14:m>
                <a:endParaRPr lang="en-US" sz="44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400" b="0" dirty="0"/>
                  <a:t>						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7" name="Hộp Văn bản 96">
                <a:extLst>
                  <a:ext uri="{FF2B5EF4-FFF2-40B4-BE49-F238E27FC236}">
                    <a16:creationId xmlns:a16="http://schemas.microsoft.com/office/drawing/2014/main" id="{DB13DA73-43B4-C881-90D6-622E560CFD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3944" y="4824244"/>
                <a:ext cx="10545891" cy="4597797"/>
              </a:xfrm>
              <a:prstGeom prst="rect">
                <a:avLst/>
              </a:prstGeom>
              <a:blipFill>
                <a:blip r:embed="rId7"/>
                <a:stretch>
                  <a:fillRect l="-2312" r="-1272" b="-51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2545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87097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7" name="Picture 8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150001" y="-1089333"/>
            <a:ext cx="7907783" cy="2156316"/>
          </a:xfrm>
          <a:prstGeom prst="rect">
            <a:avLst/>
          </a:prstGeom>
        </p:spPr>
      </p:pic>
      <p:grpSp>
        <p:nvGrpSpPr>
          <p:cNvPr id="88" name="Group 88"/>
          <p:cNvGrpSpPr/>
          <p:nvPr/>
        </p:nvGrpSpPr>
        <p:grpSpPr>
          <a:xfrm>
            <a:off x="-1479271" y="9635448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3" name="Picture 9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641022">
            <a:off x="729149" y="542640"/>
            <a:ext cx="3077205" cy="811263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48107" y="3248434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flipH="1">
            <a:off x="17154685" y="241992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5638128" y="9525819"/>
            <a:ext cx="1621172" cy="443796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864316" y="8877977"/>
            <a:ext cx="4475132" cy="229351"/>
          </a:xfrm>
          <a:prstGeom prst="rect">
            <a:avLst/>
          </a:prstGeom>
        </p:spPr>
      </p:pic>
      <p:sp>
        <p:nvSpPr>
          <p:cNvPr id="92" name="Hình chữ nhật: Góc Tròn 91">
            <a:extLst>
              <a:ext uri="{FF2B5EF4-FFF2-40B4-BE49-F238E27FC236}">
                <a16:creationId xmlns:a16="http://schemas.microsoft.com/office/drawing/2014/main" id="{75322F01-9025-E74C-8F4E-BD20FC99675F}"/>
              </a:ext>
            </a:extLst>
          </p:cNvPr>
          <p:cNvSpPr/>
          <p:nvPr/>
        </p:nvSpPr>
        <p:spPr>
          <a:xfrm>
            <a:off x="1228970" y="1477512"/>
            <a:ext cx="3893308" cy="129282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44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4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7" name="Hộp Văn bản 96">
                <a:extLst>
                  <a:ext uri="{FF2B5EF4-FFF2-40B4-BE49-F238E27FC236}">
                    <a16:creationId xmlns:a16="http://schemas.microsoft.com/office/drawing/2014/main" id="{CC61EE4F-FFB2-0FCF-597F-22C720302A23}"/>
                  </a:ext>
                </a:extLst>
              </p:cNvPr>
              <p:cNvSpPr txBox="1"/>
              <p:nvPr/>
            </p:nvSpPr>
            <p:spPr>
              <a:xfrm>
                <a:off x="5407036" y="1018232"/>
                <a:ext cx="11874528" cy="2095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bình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𝐸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bất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kì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𝐶𝐸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𝐴𝐸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7" name="Hộp Văn bản 96">
                <a:extLst>
                  <a:ext uri="{FF2B5EF4-FFF2-40B4-BE49-F238E27FC236}">
                    <a16:creationId xmlns:a16="http://schemas.microsoft.com/office/drawing/2014/main" id="{CC61EE4F-FFB2-0FCF-597F-22C720302A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7036" y="1018232"/>
                <a:ext cx="11874528" cy="2095189"/>
              </a:xfrm>
              <a:prstGeom prst="rect">
                <a:avLst/>
              </a:prstGeom>
              <a:blipFill>
                <a:blip r:embed="rId16"/>
                <a:stretch>
                  <a:fillRect l="-2105" r="-3337" b="-127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9" name="Hộp Văn bản 98">
            <a:extLst>
              <a:ext uri="{FF2B5EF4-FFF2-40B4-BE49-F238E27FC236}">
                <a16:creationId xmlns:a16="http://schemas.microsoft.com/office/drawing/2014/main" id="{4C5E05A6-DAA8-5831-F460-691CA2453A2C}"/>
              </a:ext>
            </a:extLst>
          </p:cNvPr>
          <p:cNvSpPr txBox="1"/>
          <p:nvPr/>
        </p:nvSpPr>
        <p:spPr>
          <a:xfrm>
            <a:off x="7236992" y="3253124"/>
            <a:ext cx="3733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0" name="Hình ảnh 99">
            <a:extLst>
              <a:ext uri="{FF2B5EF4-FFF2-40B4-BE49-F238E27FC236}">
                <a16:creationId xmlns:a16="http://schemas.microsoft.com/office/drawing/2014/main" id="{35874060-00CB-8047-8638-777A7BDC0EF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0" y="4551089"/>
            <a:ext cx="7567243" cy="37167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" name="Hộp Văn bản 102">
                <a:extLst>
                  <a:ext uri="{FF2B5EF4-FFF2-40B4-BE49-F238E27FC236}">
                    <a16:creationId xmlns:a16="http://schemas.microsoft.com/office/drawing/2014/main" id="{54D630C9-C5FD-14D6-6116-AD5E90A3182A}"/>
                  </a:ext>
                </a:extLst>
              </p:cNvPr>
              <p:cNvSpPr txBox="1"/>
              <p:nvPr/>
            </p:nvSpPr>
            <p:spPr>
              <a:xfrm>
                <a:off x="7859892" y="3988479"/>
                <a:ext cx="9951157" cy="52302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2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Ta </a:t>
                </a:r>
                <a:r>
                  <a:rPr lang="en-US" sz="42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2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</a:t>
                </a:r>
                <a:r>
                  <a:rPr lang="en-US" sz="4200" dirty="0"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2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2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200" b="0" i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2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2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𝐶𝐸</m:t>
                        </m:r>
                      </m:e>
                    </m:acc>
                    <m:r>
                      <a:rPr lang="en-US" sz="4200" b="0" i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2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2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</m:oMath>
                </a14:m>
                <a:r>
                  <a:rPr lang="en-US" sz="42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200" b="0" i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2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2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200" b="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200" b="0" i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2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200" b="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𝐴𝐷</m:t>
                            </m:r>
                          </m:e>
                        </m:acc>
                      </m:e>
                    </m:d>
                    <m:r>
                      <a:rPr lang="en-US" sz="4200" b="0" i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2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2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𝐶𝐸</m:t>
                        </m:r>
                      </m:e>
                    </m:acc>
                  </m:oMath>
                </a14:m>
                <a:r>
                  <a:rPr lang="en-US" sz="42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</a:t>
                </a:r>
                <a:r>
                  <a:rPr lang="en-US" sz="42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tính</a:t>
                </a:r>
                <a:r>
                  <a:rPr lang="en-US" sz="42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chất</a:t>
                </a:r>
                <a:r>
                  <a:rPr lang="en-US" sz="42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giao</a:t>
                </a:r>
                <a:r>
                  <a:rPr lang="en-US" sz="42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hoán</a:t>
                </a:r>
                <a:r>
                  <a:rPr lang="en-US" sz="42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)</a:t>
                </a:r>
                <a:endParaRPr lang="en-US" sz="42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2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Áp</a:t>
                </a:r>
                <a:r>
                  <a:rPr lang="en-US" sz="42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dụng</a:t>
                </a:r>
                <a:r>
                  <a:rPr lang="en-US" sz="42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quy</a:t>
                </a:r>
                <a:r>
                  <a:rPr lang="en-US" sz="42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tắc</a:t>
                </a:r>
                <a:r>
                  <a:rPr lang="en-US" sz="42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hình</a:t>
                </a:r>
                <a:r>
                  <a:rPr lang="en-US" sz="42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bình</a:t>
                </a:r>
                <a:r>
                  <a:rPr lang="en-US" sz="42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2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hành</a:t>
                </a:r>
                <a:r>
                  <a:rPr lang="en-US" sz="42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ta </a:t>
                </a:r>
                <a:r>
                  <a:rPr lang="en-US" sz="42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2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2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2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200" b="0" i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2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2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en-US" sz="4200" b="0" i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2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2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endParaRPr lang="en-US" sz="42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/>
                <a14:m>
                  <m:oMath xmlns:m="http://schemas.openxmlformats.org/officeDocument/2006/math">
                    <m:r>
                      <a:rPr lang="en-US" sz="42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⇒</m:t>
                    </m:r>
                    <m:acc>
                      <m:accPr>
                        <m:chr m:val="⃗"/>
                        <m:ctrlPr>
                          <a:rPr lang="en-US" sz="42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accPr>
                      <m:e>
                        <m:r>
                          <a:rPr lang="en-US" sz="42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200" b="0" i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2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accPr>
                      <m:e>
                        <m:r>
                          <a:rPr lang="en-US" sz="42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𝐶𝐸</m:t>
                        </m:r>
                      </m:e>
                    </m:acc>
                    <m:r>
                      <a:rPr lang="en-US" sz="4200" b="0" i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2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accPr>
                      <m:e>
                        <m:r>
                          <a:rPr lang="en-US" sz="42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en-US" sz="4200" b="0" i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2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accPr>
                      <m:e>
                        <m:r>
                          <a:rPr lang="en-US" sz="42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4200" b="0" i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2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accPr>
                      <m:e>
                        <m:r>
                          <a:rPr lang="en-US" sz="42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𝐶𝐸</m:t>
                        </m:r>
                      </m:e>
                    </m:acc>
                    <m:r>
                      <a:rPr lang="en-US" sz="4200" b="0" i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2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accPr>
                      <m:e>
                        <m:r>
                          <a:rPr lang="en-US" sz="42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𝐴𝐸</m:t>
                        </m:r>
                      </m:e>
                    </m:acc>
                  </m:oMath>
                </a14:m>
                <a:r>
                  <a:rPr lang="en-US" sz="42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(</a:t>
                </a:r>
                <a:r>
                  <a:rPr lang="en-US" sz="42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đpcm</a:t>
                </a:r>
                <a:r>
                  <a:rPr lang="en-US" sz="42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)</a:t>
                </a:r>
                <a:endParaRPr lang="en-US" sz="4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3" name="Hộp Văn bản 102">
                <a:extLst>
                  <a:ext uri="{FF2B5EF4-FFF2-40B4-BE49-F238E27FC236}">
                    <a16:creationId xmlns:a16="http://schemas.microsoft.com/office/drawing/2014/main" id="{54D630C9-C5FD-14D6-6116-AD5E90A318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9892" y="3988479"/>
                <a:ext cx="9951157" cy="5230278"/>
              </a:xfrm>
              <a:prstGeom prst="rect">
                <a:avLst/>
              </a:prstGeom>
              <a:blipFill>
                <a:blip r:embed="rId18"/>
                <a:stretch>
                  <a:fillRect l="-2327" r="-2327" b="-4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9290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grpSp>
        <p:nvGrpSpPr>
          <p:cNvPr id="88" name="Group 88"/>
          <p:cNvGrpSpPr/>
          <p:nvPr/>
        </p:nvGrpSpPr>
        <p:grpSpPr>
          <a:xfrm>
            <a:off x="-1373304" y="10234717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3" name="Picture 9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641022">
            <a:off x="11443634" y="649848"/>
            <a:ext cx="3077205" cy="811263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73527" y="396721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16846949" y="507754"/>
            <a:ext cx="802682" cy="879433"/>
          </a:xfrm>
          <a:prstGeom prst="rect">
            <a:avLst/>
          </a:prstGeom>
        </p:spPr>
      </p:pic>
      <p:sp>
        <p:nvSpPr>
          <p:cNvPr id="87" name="Hộp Văn bản 86">
            <a:extLst>
              <a:ext uri="{FF2B5EF4-FFF2-40B4-BE49-F238E27FC236}">
                <a16:creationId xmlns:a16="http://schemas.microsoft.com/office/drawing/2014/main" id="{429B704D-253C-B493-BDFA-4362722188ED}"/>
              </a:ext>
            </a:extLst>
          </p:cNvPr>
          <p:cNvSpPr txBox="1"/>
          <p:nvPr/>
        </p:nvSpPr>
        <p:spPr>
          <a:xfrm>
            <a:off x="1184933" y="443129"/>
            <a:ext cx="104528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HIỆU CỦA HAI VECTƠ</a:t>
            </a:r>
          </a:p>
        </p:txBody>
      </p:sp>
      <p:sp>
        <p:nvSpPr>
          <p:cNvPr id="92" name="Hộp Văn bản 91">
            <a:extLst>
              <a:ext uri="{FF2B5EF4-FFF2-40B4-BE49-F238E27FC236}">
                <a16:creationId xmlns:a16="http://schemas.microsoft.com/office/drawing/2014/main" id="{C19D23F8-211C-67CA-7F4D-036C3351F504}"/>
              </a:ext>
            </a:extLst>
          </p:cNvPr>
          <p:cNvSpPr txBox="1"/>
          <p:nvPr/>
        </p:nvSpPr>
        <p:spPr>
          <a:xfrm>
            <a:off x="1099464" y="1475724"/>
            <a:ext cx="64492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Hai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vectơ</a:t>
            </a:r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endParaRPr lang="en-US" sz="4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Hình chữ nhật: Góc Tròn 96">
            <a:extLst>
              <a:ext uri="{FF2B5EF4-FFF2-40B4-BE49-F238E27FC236}">
                <a16:creationId xmlns:a16="http://schemas.microsoft.com/office/drawing/2014/main" id="{73AF844C-509F-9299-3058-964C69ABA24C}"/>
              </a:ext>
            </a:extLst>
          </p:cNvPr>
          <p:cNvSpPr/>
          <p:nvPr/>
        </p:nvSpPr>
        <p:spPr>
          <a:xfrm>
            <a:off x="8775861" y="2058397"/>
            <a:ext cx="1477254" cy="949007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HĐ4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8" name="Hộp Văn bản 97">
                <a:extLst>
                  <a:ext uri="{FF2B5EF4-FFF2-40B4-BE49-F238E27FC236}">
                    <a16:creationId xmlns:a16="http://schemas.microsoft.com/office/drawing/2014/main" id="{24C38393-8296-BCED-8146-1D9B572E9020}"/>
                  </a:ext>
                </a:extLst>
              </p:cNvPr>
              <p:cNvSpPr txBox="1"/>
              <p:nvPr/>
            </p:nvSpPr>
            <p:spPr>
              <a:xfrm>
                <a:off x="1184933" y="2909442"/>
                <a:ext cx="16722067" cy="7415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54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ròng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rọc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trục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quay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nằm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ngang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song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song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nhua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trọng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lượng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Mỗi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dây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đầu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bộc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đầu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buộc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mảnh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nhựa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Hai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lần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lượt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mảnh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nhựa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lực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Nhận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xét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về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hướng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dài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mỗi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cặp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trọng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lực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400" b="0" i="0" dirty="0">
                    <a:latin typeface="Arial" panose="020B0604020202020204" pitchFamily="34" charset="0"/>
                    <a:cs typeface="Arial" panose="020B0604020202020204" pitchFamily="34" charset="0"/>
                  </a:rPr>
                  <a:t> và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(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Bỏ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qua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trọng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lượng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dây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lực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ma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sát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</p:txBody>
          </p:sp>
        </mc:Choice>
        <mc:Fallback xmlns="">
          <p:sp>
            <p:nvSpPr>
              <p:cNvPr id="98" name="Hộp Văn bản 97">
                <a:extLst>
                  <a:ext uri="{FF2B5EF4-FFF2-40B4-BE49-F238E27FC236}">
                    <a16:creationId xmlns:a16="http://schemas.microsoft.com/office/drawing/2014/main" id="{24C38393-8296-BCED-8146-1D9B572E90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4933" y="2909442"/>
                <a:ext cx="16722067" cy="7415107"/>
              </a:xfrm>
              <a:prstGeom prst="rect">
                <a:avLst/>
              </a:prstGeom>
              <a:blipFill>
                <a:blip r:embed="rId10"/>
                <a:stretch>
                  <a:fillRect l="-1458" r="-1458" b="-28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6" name="Picture 9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15115218" y="7783469"/>
            <a:ext cx="1621172" cy="443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18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8" name="Picture 8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0800000">
            <a:off x="10972728" y="8950403"/>
            <a:ext cx="7315200" cy="1449740"/>
          </a:xfrm>
          <a:prstGeom prst="rect">
            <a:avLst/>
          </a:prstGeom>
        </p:spPr>
      </p:pic>
      <p:pic>
        <p:nvPicPr>
          <p:cNvPr id="92" name="Hình ảnh 91" descr="Ảnh có chứa văn bản&#10;&#10;Mô tả được tạo tự động">
            <a:extLst>
              <a:ext uri="{FF2B5EF4-FFF2-40B4-BE49-F238E27FC236}">
                <a16:creationId xmlns:a16="http://schemas.microsoft.com/office/drawing/2014/main" id="{81724276-E678-2409-9881-F53CFA1AB4C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44" t="26137" r="2551" b="17265"/>
          <a:stretch/>
        </p:blipFill>
        <p:spPr>
          <a:xfrm>
            <a:off x="808995" y="2680322"/>
            <a:ext cx="6629400" cy="5596607"/>
          </a:xfrm>
          <a:prstGeom prst="rect">
            <a:avLst/>
          </a:prstGeom>
        </p:spPr>
      </p:pic>
      <p:sp>
        <p:nvSpPr>
          <p:cNvPr id="93" name="Bong bóng Lời nói: Hình bầu dục 92">
            <a:extLst>
              <a:ext uri="{FF2B5EF4-FFF2-40B4-BE49-F238E27FC236}">
                <a16:creationId xmlns:a16="http://schemas.microsoft.com/office/drawing/2014/main" id="{428978B7-B0DE-01E7-97EE-9A9F2748F1CA}"/>
              </a:ext>
            </a:extLst>
          </p:cNvPr>
          <p:cNvSpPr/>
          <p:nvPr/>
        </p:nvSpPr>
        <p:spPr>
          <a:xfrm>
            <a:off x="6919535" y="371477"/>
            <a:ext cx="2986465" cy="1397106"/>
          </a:xfrm>
          <a:prstGeom prst="wedgeEllipseCallou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6" name="Hộp Văn bản 95">
                <a:extLst>
                  <a:ext uri="{FF2B5EF4-FFF2-40B4-BE49-F238E27FC236}">
                    <a16:creationId xmlns:a16="http://schemas.microsoft.com/office/drawing/2014/main" id="{04F695AE-1890-B4B3-13D8-FDD1BC90D3BC}"/>
                  </a:ext>
                </a:extLst>
              </p:cNvPr>
              <p:cNvSpPr txBox="1"/>
              <p:nvPr/>
            </p:nvSpPr>
            <p:spPr>
              <a:xfrm>
                <a:off x="8162826" y="3224610"/>
                <a:ext cx="9144000" cy="43786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Hai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cùng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hướng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dài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b) Hai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ngược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hướng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cùng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dài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6" name="Hộp Văn bản 95">
                <a:extLst>
                  <a:ext uri="{FF2B5EF4-FFF2-40B4-BE49-F238E27FC236}">
                    <a16:creationId xmlns:a16="http://schemas.microsoft.com/office/drawing/2014/main" id="{04F695AE-1890-B4B3-13D8-FDD1BC90D3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2826" y="3224610"/>
                <a:ext cx="9144000" cy="4378699"/>
              </a:xfrm>
              <a:prstGeom prst="rect">
                <a:avLst/>
              </a:prstGeom>
              <a:blipFill>
                <a:blip r:embed="rId7"/>
                <a:stretch>
                  <a:fillRect l="-2667" r="-4400" b="-5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577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sp>
        <p:nvSpPr>
          <p:cNvPr id="100" name="Hình tự do: Hình 99">
            <a:extLst>
              <a:ext uri="{FF2B5EF4-FFF2-40B4-BE49-F238E27FC236}">
                <a16:creationId xmlns:a16="http://schemas.microsoft.com/office/drawing/2014/main" id="{94214FB7-7897-978F-C000-0A3D8C9FF1A5}"/>
              </a:ext>
            </a:extLst>
          </p:cNvPr>
          <p:cNvSpPr/>
          <p:nvPr/>
        </p:nvSpPr>
        <p:spPr>
          <a:xfrm>
            <a:off x="2554127" y="1384598"/>
            <a:ext cx="13044573" cy="6420650"/>
          </a:xfrm>
          <a:custGeom>
            <a:avLst/>
            <a:gdLst>
              <a:gd name="connsiteX0" fmla="*/ 7902090 w 7902089"/>
              <a:gd name="connsiteY0" fmla="*/ 389703 h 3129481"/>
              <a:gd name="connsiteX1" fmla="*/ 7902090 w 7902089"/>
              <a:gd name="connsiteY1" fmla="*/ 2739776 h 3129481"/>
              <a:gd name="connsiteX2" fmla="*/ 7512742 w 7902089"/>
              <a:gd name="connsiteY2" fmla="*/ 3129481 h 3129481"/>
              <a:gd name="connsiteX3" fmla="*/ 389344 w 7902089"/>
              <a:gd name="connsiteY3" fmla="*/ 3129481 h 3129481"/>
              <a:gd name="connsiteX4" fmla="*/ 0 w 7902089"/>
              <a:gd name="connsiteY4" fmla="*/ 2739776 h 3129481"/>
              <a:gd name="connsiteX5" fmla="*/ 0 w 7902089"/>
              <a:gd name="connsiteY5" fmla="*/ 389703 h 3129481"/>
              <a:gd name="connsiteX6" fmla="*/ 389344 w 7902089"/>
              <a:gd name="connsiteY6" fmla="*/ 0 h 3129481"/>
              <a:gd name="connsiteX7" fmla="*/ 7512742 w 7902089"/>
              <a:gd name="connsiteY7" fmla="*/ 0 h 3129481"/>
              <a:gd name="connsiteX8" fmla="*/ 7902090 w 7902089"/>
              <a:gd name="connsiteY8" fmla="*/ 389702 h 312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02089" h="3129481">
                <a:moveTo>
                  <a:pt x="7902090" y="389703"/>
                </a:moveTo>
                <a:lnTo>
                  <a:pt x="7902090" y="2739776"/>
                </a:lnTo>
                <a:cubicBezTo>
                  <a:pt x="7902090" y="2955002"/>
                  <a:pt x="7727771" y="3129481"/>
                  <a:pt x="7512742" y="3129481"/>
                </a:cubicBezTo>
                <a:lnTo>
                  <a:pt x="389344" y="3129481"/>
                </a:lnTo>
                <a:cubicBezTo>
                  <a:pt x="174316" y="3129481"/>
                  <a:pt x="0" y="2955002"/>
                  <a:pt x="0" y="2739776"/>
                </a:cubicBezTo>
                <a:lnTo>
                  <a:pt x="0" y="389703"/>
                </a:lnTo>
                <a:cubicBezTo>
                  <a:pt x="0" y="174476"/>
                  <a:pt x="174314" y="0"/>
                  <a:pt x="389344" y="0"/>
                </a:cubicBezTo>
                <a:lnTo>
                  <a:pt x="7512742" y="0"/>
                </a:lnTo>
                <a:cubicBezTo>
                  <a:pt x="7727771" y="0"/>
                  <a:pt x="7902090" y="174474"/>
                  <a:pt x="7902090" y="389702"/>
                </a:cubicBezTo>
                <a:close/>
              </a:path>
            </a:pathLst>
          </a:custGeom>
          <a:solidFill>
            <a:srgbClr val="ECDBCF"/>
          </a:solidFill>
          <a:ln w="1581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88" name="Group 88"/>
          <p:cNvGrpSpPr/>
          <p:nvPr/>
        </p:nvGrpSpPr>
        <p:grpSpPr>
          <a:xfrm>
            <a:off x="-1479271" y="9258300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3" name="Picture 9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641022">
            <a:off x="796667" y="1037614"/>
            <a:ext cx="3077205" cy="811263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5056832" y="293756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16004972" y="4350548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5638128" y="9525819"/>
            <a:ext cx="1621172" cy="443796"/>
          </a:xfrm>
          <a:prstGeom prst="rect">
            <a:avLst/>
          </a:prstGeom>
        </p:spPr>
      </p:pic>
      <p:sp>
        <p:nvSpPr>
          <p:cNvPr id="97" name="AutoShape 97"/>
          <p:cNvSpPr/>
          <p:nvPr/>
        </p:nvSpPr>
        <p:spPr>
          <a:xfrm>
            <a:off x="1823592" y="8648700"/>
            <a:ext cx="14852750" cy="0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</p:sp>
      <p:pic>
        <p:nvPicPr>
          <p:cNvPr id="98" name="Picture 9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3400562" y="7280015"/>
            <a:ext cx="4475132" cy="2293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2" name="Hộp Văn bản 91">
                <a:extLst>
                  <a:ext uri="{FF2B5EF4-FFF2-40B4-BE49-F238E27FC236}">
                    <a16:creationId xmlns:a16="http://schemas.microsoft.com/office/drawing/2014/main" id="{FBD36DBB-AF3D-8767-CC24-EB960CAEC158}"/>
                  </a:ext>
                </a:extLst>
              </p:cNvPr>
              <p:cNvSpPr txBox="1"/>
              <p:nvPr/>
            </p:nvSpPr>
            <p:spPr>
              <a:xfrm>
                <a:off x="3755750" y="1384598"/>
                <a:ext cx="10622280" cy="63583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8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Kết </a:t>
                </a:r>
                <a:r>
                  <a:rPr lang="en-US" sz="4800" b="1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luận</a:t>
                </a:r>
                <a:r>
                  <a:rPr lang="en-US" sz="48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cùng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dài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ngược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hướng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được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gọi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i="1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i="1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kí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hiệu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được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gọi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nhau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2" name="Hộp Văn bản 91">
                <a:extLst>
                  <a:ext uri="{FF2B5EF4-FFF2-40B4-BE49-F238E27FC236}">
                    <a16:creationId xmlns:a16="http://schemas.microsoft.com/office/drawing/2014/main" id="{FBD36DBB-AF3D-8767-CC24-EB960CAEC1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5750" y="1384598"/>
                <a:ext cx="10622280" cy="6358344"/>
              </a:xfrm>
              <a:prstGeom prst="rect">
                <a:avLst/>
              </a:prstGeom>
              <a:blipFill>
                <a:blip r:embed="rId14"/>
                <a:stretch>
                  <a:fillRect l="-2295" r="-2352" b="-35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66004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grpSp>
        <p:nvGrpSpPr>
          <p:cNvPr id="88" name="Group 88"/>
          <p:cNvGrpSpPr/>
          <p:nvPr/>
        </p:nvGrpSpPr>
        <p:grpSpPr>
          <a:xfrm>
            <a:off x="-1479271" y="9258300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4" name="Picture 9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57763" y="1978452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flipH="1">
            <a:off x="16857959" y="559634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5638128" y="9525819"/>
            <a:ext cx="1621172" cy="443796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20438" y="8911757"/>
            <a:ext cx="4475132" cy="2293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2" name="Hộp Văn bản 91">
                <a:extLst>
                  <a:ext uri="{FF2B5EF4-FFF2-40B4-BE49-F238E27FC236}">
                    <a16:creationId xmlns:a16="http://schemas.microsoft.com/office/drawing/2014/main" id="{A6B0C9DB-B9F2-3802-1EEE-6F5EDB25F0C9}"/>
                  </a:ext>
                </a:extLst>
              </p:cNvPr>
              <p:cNvSpPr txBox="1"/>
              <p:nvPr/>
            </p:nvSpPr>
            <p:spPr>
              <a:xfrm>
                <a:off x="4019002" y="747716"/>
                <a:ext cx="11590483" cy="81716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i="1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Quy </a:t>
                </a:r>
                <a:r>
                  <a:rPr lang="en-US" sz="4400" i="1" dirty="0" err="1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ước</a:t>
                </a:r>
                <a:r>
                  <a:rPr lang="en-US" sz="4400" i="1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i="1" dirty="0" err="1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Lưu</a:t>
                </a:r>
                <a:r>
                  <a:rPr lang="en-US" sz="4400" i="1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ý:</a:t>
                </a:r>
                <a:r>
                  <a:rPr lang="en-US" sz="4400" i="1" dirty="0">
                    <a:solidFill>
                      <a:srgbClr val="002060"/>
                    </a:solidFill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𝐵𝐴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i="1" dirty="0" err="1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Nhận</a:t>
                </a:r>
                <a:r>
                  <a:rPr lang="en-US" sz="4400" i="1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i="1" dirty="0" err="1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xét</a:t>
                </a:r>
                <a:r>
                  <a:rPr lang="en-US" sz="4400" i="1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b="0" i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</m:e>
                    </m:d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b="0" i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</m:e>
                    </m:d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nhau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chỉ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4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A, B, ta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 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𝐵𝐴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2" name="Hộp Văn bản 91">
                <a:extLst>
                  <a:ext uri="{FF2B5EF4-FFF2-40B4-BE49-F238E27FC236}">
                    <a16:creationId xmlns:a16="http://schemas.microsoft.com/office/drawing/2014/main" id="{A6B0C9DB-B9F2-3802-1EEE-6F5EDB25F0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9002" y="747716"/>
                <a:ext cx="11590483" cy="8171661"/>
              </a:xfrm>
              <a:prstGeom prst="rect">
                <a:avLst/>
              </a:prstGeom>
              <a:blipFill>
                <a:blip r:embed="rId12"/>
                <a:stretch>
                  <a:fillRect l="-2156" r="-3470" b="-26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26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95175" y="-442697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grpSp>
        <p:nvGrpSpPr>
          <p:cNvPr id="88" name="Group 88"/>
          <p:cNvGrpSpPr/>
          <p:nvPr/>
        </p:nvGrpSpPr>
        <p:grpSpPr>
          <a:xfrm>
            <a:off x="-1479271" y="9258300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3" name="Picture 9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1531487" flipV="1">
            <a:off x="24618" y="5034173"/>
            <a:ext cx="3077205" cy="811263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02393" y="699860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17486103" y="285466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5638128" y="9525819"/>
            <a:ext cx="1621172" cy="443796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304086" y="9633041"/>
            <a:ext cx="4475132" cy="229351"/>
          </a:xfrm>
          <a:prstGeom prst="rect">
            <a:avLst/>
          </a:prstGeom>
        </p:spPr>
      </p:pic>
      <p:sp>
        <p:nvSpPr>
          <p:cNvPr id="87" name="Hình Bầu dục 86">
            <a:extLst>
              <a:ext uri="{FF2B5EF4-FFF2-40B4-BE49-F238E27FC236}">
                <a16:creationId xmlns:a16="http://schemas.microsoft.com/office/drawing/2014/main" id="{6C43E6C8-CEE9-3220-9CA4-3580258D466D}"/>
              </a:ext>
            </a:extLst>
          </p:cNvPr>
          <p:cNvSpPr/>
          <p:nvPr/>
        </p:nvSpPr>
        <p:spPr>
          <a:xfrm>
            <a:off x="7346718" y="275308"/>
            <a:ext cx="3204358" cy="1369872"/>
          </a:xfrm>
          <a:prstGeom prst="ellipse">
            <a:avLst/>
          </a:prstGeom>
          <a:solidFill>
            <a:srgbClr val="1CE1F0"/>
          </a:solidFill>
          <a:ln>
            <a:solidFill>
              <a:srgbClr val="1CE1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Hộp Văn bản 91">
                <a:extLst>
                  <a:ext uri="{FF2B5EF4-FFF2-40B4-BE49-F238E27FC236}">
                    <a16:creationId xmlns:a16="http://schemas.microsoft.com/office/drawing/2014/main" id="{119DDE6D-78EF-8941-A01C-8A10422A642B}"/>
                  </a:ext>
                </a:extLst>
              </p:cNvPr>
              <p:cNvSpPr txBox="1"/>
              <p:nvPr/>
            </p:nvSpPr>
            <p:spPr>
              <a:xfrm>
                <a:off x="714620" y="1645181"/>
                <a:ext cx="17100363" cy="21281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𝐼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đoạn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tỏ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𝐼𝐴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𝐼𝐵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Viết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đẳng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thức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liên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hệ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giữa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2" name="Hộp Văn bản 91">
                <a:extLst>
                  <a:ext uri="{FF2B5EF4-FFF2-40B4-BE49-F238E27FC236}">
                    <a16:creationId xmlns:a16="http://schemas.microsoft.com/office/drawing/2014/main" id="{119DDE6D-78EF-8941-A01C-8A10422A6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620" y="1645181"/>
                <a:ext cx="17100363" cy="2128147"/>
              </a:xfrm>
              <a:prstGeom prst="rect">
                <a:avLst/>
              </a:prstGeom>
              <a:blipFill>
                <a:blip r:embed="rId14"/>
                <a:stretch>
                  <a:fillRect l="-1426" r="-1462" b="-126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7" name="Hộp Văn bản 96">
            <a:extLst>
              <a:ext uri="{FF2B5EF4-FFF2-40B4-BE49-F238E27FC236}">
                <a16:creationId xmlns:a16="http://schemas.microsoft.com/office/drawing/2014/main" id="{52381689-C54F-ECC6-3154-3B790DA5C38C}"/>
              </a:ext>
            </a:extLst>
          </p:cNvPr>
          <p:cNvSpPr txBox="1"/>
          <p:nvPr/>
        </p:nvSpPr>
        <p:spPr>
          <a:xfrm>
            <a:off x="7313366" y="3924073"/>
            <a:ext cx="3733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" name="Hộp Văn bản 102">
                <a:extLst>
                  <a:ext uri="{FF2B5EF4-FFF2-40B4-BE49-F238E27FC236}">
                    <a16:creationId xmlns:a16="http://schemas.microsoft.com/office/drawing/2014/main" id="{9224CADA-9B36-10E6-5158-A7339202B078}"/>
                  </a:ext>
                </a:extLst>
              </p:cNvPr>
              <p:cNvSpPr txBox="1"/>
              <p:nvPr/>
            </p:nvSpPr>
            <p:spPr>
              <a:xfrm>
                <a:off x="3305294" y="4918557"/>
                <a:ext cx="13954006" cy="2225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Hai </a:t>
                </a:r>
                <a:r>
                  <a:rPr lang="en-US" sz="4400" dirty="0" err="1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𝐼𝐴</m:t>
                        </m:r>
                      </m:e>
                    </m:acc>
                  </m:oMath>
                </a14:m>
                <a:r>
                  <a:rPr lang="en-US" sz="440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𝐼𝐵</m:t>
                        </m:r>
                      </m:e>
                    </m:acc>
                  </m:oMath>
                </a14:m>
                <a:r>
                  <a:rPr lang="en-US" sz="440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440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440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chúng</a:t>
                </a:r>
                <a:r>
                  <a:rPr lang="en-US" sz="440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ngược</a:t>
                </a:r>
                <a:r>
                  <a:rPr lang="en-US" sz="440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hướng</a:t>
                </a:r>
                <a:r>
                  <a:rPr lang="en-US" sz="440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cùng</a:t>
                </a:r>
                <a:r>
                  <a:rPr lang="en-US" sz="440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dài</a:t>
                </a:r>
                <a:r>
                  <a:rPr lang="en-US" sz="440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𝐼𝐴</m:t>
                        </m:r>
                      </m:e>
                    </m:acc>
                    <m:r>
                      <a:rPr lang="en-US" sz="4400" b="0" i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=−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𝐼𝐵</m:t>
                        </m:r>
                      </m:e>
                    </m:acc>
                  </m:oMath>
                </a14:m>
                <a:r>
                  <a:rPr lang="en-US" sz="440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𝐼𝐴</m:t>
                        </m:r>
                      </m:e>
                    </m:acc>
                    <m:r>
                      <a:rPr lang="en-US" sz="4400" b="0" i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𝐼𝐵</m:t>
                        </m:r>
                      </m:e>
                    </m:acc>
                    <m:r>
                      <a:rPr lang="en-US" sz="4400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40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03" name="Hộp Văn bản 102">
                <a:extLst>
                  <a:ext uri="{FF2B5EF4-FFF2-40B4-BE49-F238E27FC236}">
                    <a16:creationId xmlns:a16="http://schemas.microsoft.com/office/drawing/2014/main" id="{9224CADA-9B36-10E6-5158-A7339202B0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5294" y="4918557"/>
                <a:ext cx="13954006" cy="2225161"/>
              </a:xfrm>
              <a:prstGeom prst="rect">
                <a:avLst/>
              </a:prstGeom>
              <a:blipFill>
                <a:blip r:embed="rId15"/>
                <a:stretch>
                  <a:fillRect l="-1747" r="-2883" b="-120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Hộp Văn bản 108">
                <a:extLst>
                  <a:ext uri="{FF2B5EF4-FFF2-40B4-BE49-F238E27FC236}">
                    <a16:creationId xmlns:a16="http://schemas.microsoft.com/office/drawing/2014/main" id="{D9EE8C63-8FA6-B208-277D-426D7B69F4EE}"/>
                  </a:ext>
                </a:extLst>
              </p:cNvPr>
              <p:cNvSpPr txBox="1"/>
              <p:nvPr/>
            </p:nvSpPr>
            <p:spPr>
              <a:xfrm>
                <a:off x="628514" y="7915906"/>
                <a:ext cx="17272574" cy="10795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i="1" dirty="0" err="1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Chú</a:t>
                </a:r>
                <a:r>
                  <a:rPr lang="en-US" sz="4400" i="1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ý: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𝐼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đoạn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chỉ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𝐼𝐴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 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𝐼𝐵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9" name="Hộp Văn bản 108">
                <a:extLst>
                  <a:ext uri="{FF2B5EF4-FFF2-40B4-BE49-F238E27FC236}">
                    <a16:creationId xmlns:a16="http://schemas.microsoft.com/office/drawing/2014/main" id="{D9EE8C63-8FA6-B208-277D-426D7B69F4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514" y="7915906"/>
                <a:ext cx="17272574" cy="1079526"/>
              </a:xfrm>
              <a:prstGeom prst="rect">
                <a:avLst/>
              </a:prstGeom>
              <a:blipFill>
                <a:blip r:embed="rId16"/>
                <a:stretch>
                  <a:fillRect l="-1411" r="-670" b="-259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323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10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grpSp>
        <p:nvGrpSpPr>
          <p:cNvPr id="88" name="Group 88"/>
          <p:cNvGrpSpPr/>
          <p:nvPr/>
        </p:nvGrpSpPr>
        <p:grpSpPr>
          <a:xfrm>
            <a:off x="-1479271" y="9258300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2" name="Picture 9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4390303">
            <a:off x="11833516" y="1881460"/>
            <a:ext cx="4433759" cy="6878438"/>
          </a:xfrm>
          <a:prstGeom prst="rect">
            <a:avLst/>
          </a:prstGeom>
        </p:spPr>
      </p:pic>
      <p:pic>
        <p:nvPicPr>
          <p:cNvPr id="93" name="Picture 9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641022">
            <a:off x="8183764" y="1113596"/>
            <a:ext cx="3077205" cy="811263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642113" y="413307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flipH="1">
            <a:off x="16456618" y="1151059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5638128" y="9525819"/>
            <a:ext cx="1621172" cy="443796"/>
          </a:xfrm>
          <a:prstGeom prst="rect">
            <a:avLst/>
          </a:prstGeom>
        </p:spPr>
      </p:pic>
      <p:pic>
        <p:nvPicPr>
          <p:cNvPr id="108" name="Hình ảnh 107" descr="Ảnh có chứa văn bản&#10;&#10;Mô tả được tạo tự động">
            <a:extLst>
              <a:ext uri="{FF2B5EF4-FFF2-40B4-BE49-F238E27FC236}">
                <a16:creationId xmlns:a16="http://schemas.microsoft.com/office/drawing/2014/main" id="{AC19108B-ECE2-D76C-EB08-7A30B1287C2D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52" t="10953" r="6892" b="19320"/>
          <a:stretch/>
        </p:blipFill>
        <p:spPr>
          <a:xfrm>
            <a:off x="559399" y="1806932"/>
            <a:ext cx="8862546" cy="6673136"/>
          </a:xfrm>
          <a:prstGeom prst="rect">
            <a:avLst/>
          </a:prstGeom>
        </p:spPr>
      </p:pic>
      <p:sp>
        <p:nvSpPr>
          <p:cNvPr id="111" name="Hộp Văn bản 110">
            <a:extLst>
              <a:ext uri="{FF2B5EF4-FFF2-40B4-BE49-F238E27FC236}">
                <a16:creationId xmlns:a16="http://schemas.microsoft.com/office/drawing/2014/main" id="{9DA9A2AB-9D4C-FC1A-1546-0EE43D4058D0}"/>
              </a:ext>
            </a:extLst>
          </p:cNvPr>
          <p:cNvSpPr txBox="1"/>
          <p:nvPr/>
        </p:nvSpPr>
        <p:spPr>
          <a:xfrm rot="328482">
            <a:off x="10831861" y="4289370"/>
            <a:ext cx="6437069" cy="1998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nl-NL" sz="44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Tại sao chiếc thuyền lại di chuyển như vậy?</a:t>
            </a: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8" name="Picture 8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6200000">
            <a:off x="-2912432" y="6110860"/>
            <a:ext cx="7315200" cy="1449740"/>
          </a:xfrm>
          <a:prstGeom prst="rect">
            <a:avLst/>
          </a:prstGeom>
        </p:spPr>
      </p:pic>
      <p:sp>
        <p:nvSpPr>
          <p:cNvPr id="87" name="Hình Bầu dục 86">
            <a:extLst>
              <a:ext uri="{FF2B5EF4-FFF2-40B4-BE49-F238E27FC236}">
                <a16:creationId xmlns:a16="http://schemas.microsoft.com/office/drawing/2014/main" id="{70AC9F5F-4548-8A1D-ED64-3E6F0F3E118A}"/>
              </a:ext>
            </a:extLst>
          </p:cNvPr>
          <p:cNvSpPr/>
          <p:nvPr/>
        </p:nvSpPr>
        <p:spPr>
          <a:xfrm>
            <a:off x="7519922" y="230815"/>
            <a:ext cx="3204358" cy="1369872"/>
          </a:xfrm>
          <a:prstGeom prst="ellipse">
            <a:avLst/>
          </a:prstGeom>
          <a:solidFill>
            <a:srgbClr val="1CE1F0"/>
          </a:solidFill>
          <a:ln>
            <a:solidFill>
              <a:srgbClr val="1CE1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1" name="Hộp Văn bản 90">
                <a:extLst>
                  <a:ext uri="{FF2B5EF4-FFF2-40B4-BE49-F238E27FC236}">
                    <a16:creationId xmlns:a16="http://schemas.microsoft.com/office/drawing/2014/main" id="{6BE1D35E-D608-3B30-0764-A3BD5C2AA5EC}"/>
                  </a:ext>
                </a:extLst>
              </p:cNvPr>
              <p:cNvSpPr txBox="1"/>
              <p:nvPr/>
            </p:nvSpPr>
            <p:spPr>
              <a:xfrm>
                <a:off x="1510097" y="1505105"/>
                <a:ext cx="15990667" cy="31765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trọng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tâm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Gọi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qua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55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).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𝐺𝐵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𝐺𝐶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𝐺𝐷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				b)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𝐺𝐴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𝐺𝐵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𝐺𝐶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0</m:t>
                        </m:r>
                      </m:e>
                    </m:acc>
                  </m:oMath>
                </a14:m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1" name="Hộp Văn bản 90">
                <a:extLst>
                  <a:ext uri="{FF2B5EF4-FFF2-40B4-BE49-F238E27FC236}">
                    <a16:creationId xmlns:a16="http://schemas.microsoft.com/office/drawing/2014/main" id="{6BE1D35E-D608-3B30-0764-A3BD5C2AA5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0097" y="1505105"/>
                <a:ext cx="15990667" cy="3176575"/>
              </a:xfrm>
              <a:prstGeom prst="rect">
                <a:avLst/>
              </a:prstGeom>
              <a:blipFill>
                <a:blip r:embed="rId6"/>
                <a:stretch>
                  <a:fillRect l="-1563" b="-61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5" name="Hộp Văn bản 94">
            <a:extLst>
              <a:ext uri="{FF2B5EF4-FFF2-40B4-BE49-F238E27FC236}">
                <a16:creationId xmlns:a16="http://schemas.microsoft.com/office/drawing/2014/main" id="{D2C1FC6E-24ED-C418-B732-C22E1D5AEC41}"/>
              </a:ext>
            </a:extLst>
          </p:cNvPr>
          <p:cNvSpPr txBox="1"/>
          <p:nvPr/>
        </p:nvSpPr>
        <p:spPr>
          <a:xfrm>
            <a:off x="7277100" y="4835880"/>
            <a:ext cx="3733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7" name="Hình ảnh 96" descr="Ảnh có chứa văn bản&#10;&#10;Mô tả được tạo tự động">
            <a:extLst>
              <a:ext uri="{FF2B5EF4-FFF2-40B4-BE49-F238E27FC236}">
                <a16:creationId xmlns:a16="http://schemas.microsoft.com/office/drawing/2014/main" id="{8BB7211E-FC99-CAE3-2176-0FFC1FD14E5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80" t="14828" r="4660" b="29624"/>
          <a:stretch/>
        </p:blipFill>
        <p:spPr>
          <a:xfrm>
            <a:off x="12759982" y="4723573"/>
            <a:ext cx="4991112" cy="54804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8" name="Hộp Văn bản 97">
                <a:extLst>
                  <a:ext uri="{FF2B5EF4-FFF2-40B4-BE49-F238E27FC236}">
                    <a16:creationId xmlns:a16="http://schemas.microsoft.com/office/drawing/2014/main" id="{8346874E-CE5B-498C-04BC-B5C66EDF9E24}"/>
                  </a:ext>
                </a:extLst>
              </p:cNvPr>
              <p:cNvSpPr txBox="1"/>
              <p:nvPr/>
            </p:nvSpPr>
            <p:spPr>
              <a:xfrm>
                <a:off x="1889698" y="5808900"/>
                <a:ext cx="10401514" cy="4126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tứ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𝐵𝐺𝐶𝐷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chéo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cắt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tại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mỗi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tứ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𝐵𝐺𝐶𝐷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bình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Suy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𝐺𝐵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𝐺𝐶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𝐺𝐷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8" name="Hộp Văn bản 97">
                <a:extLst>
                  <a:ext uri="{FF2B5EF4-FFF2-40B4-BE49-F238E27FC236}">
                    <a16:creationId xmlns:a16="http://schemas.microsoft.com/office/drawing/2014/main" id="{8346874E-CE5B-498C-04BC-B5C66EDF9E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9698" y="5808900"/>
                <a:ext cx="10401514" cy="4126514"/>
              </a:xfrm>
              <a:prstGeom prst="rect">
                <a:avLst/>
              </a:prstGeom>
              <a:blipFill>
                <a:blip r:embed="rId8"/>
                <a:stretch>
                  <a:fillRect l="-2403" r="-2345" b="-60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20943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148324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13597266" y="6157672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14311166" y="2170800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grpSp>
        <p:nvGrpSpPr>
          <p:cNvPr id="90" name="Group 90"/>
          <p:cNvGrpSpPr/>
          <p:nvPr/>
        </p:nvGrpSpPr>
        <p:grpSpPr>
          <a:xfrm>
            <a:off x="-1479271" y="-393931"/>
            <a:ext cx="21246542" cy="1422631"/>
            <a:chOff x="0" y="0"/>
            <a:chExt cx="28328722" cy="1896841"/>
          </a:xfrm>
        </p:grpSpPr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2" name="Picture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3" name="Picture 9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4" name="Picture 9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-52138" y="2754353"/>
            <a:ext cx="1376712" cy="1597451"/>
          </a:xfrm>
          <a:prstGeom prst="rect">
            <a:avLst/>
          </a:prstGeom>
        </p:spPr>
      </p:pic>
      <p:pic>
        <p:nvPicPr>
          <p:cNvPr id="102" name="Picture 10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flipH="1">
            <a:off x="15802933" y="1176750"/>
            <a:ext cx="1376712" cy="15974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7" name="Hộp Văn bản 86">
                <a:extLst>
                  <a:ext uri="{FF2B5EF4-FFF2-40B4-BE49-F238E27FC236}">
                    <a16:creationId xmlns:a16="http://schemas.microsoft.com/office/drawing/2014/main" id="{C421D814-706B-8D6D-9D73-D7B2B4A64458}"/>
                  </a:ext>
                </a:extLst>
              </p:cNvPr>
              <p:cNvSpPr txBox="1"/>
              <p:nvPr/>
            </p:nvSpPr>
            <p:spPr>
              <a:xfrm>
                <a:off x="2555578" y="1479171"/>
                <a:ext cx="13176843" cy="52721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cùng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𝐺𝑀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𝐺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hàng</a:t>
                </a:r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𝐺𝐴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𝐺𝐷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𝐺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𝐺𝐴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𝐺𝐷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𝐺𝐴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𝐺𝐵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𝐺𝐶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7" name="Hộp Văn bản 86">
                <a:extLst>
                  <a:ext uri="{FF2B5EF4-FFF2-40B4-BE49-F238E27FC236}">
                    <a16:creationId xmlns:a16="http://schemas.microsoft.com/office/drawing/2014/main" id="{C421D814-706B-8D6D-9D73-D7B2B4A644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578" y="1479171"/>
                <a:ext cx="13176843" cy="5272149"/>
              </a:xfrm>
              <a:prstGeom prst="rect">
                <a:avLst/>
              </a:prstGeom>
              <a:blipFill>
                <a:blip r:embed="rId8"/>
                <a:stretch>
                  <a:fillRect l="-1850" r="-3053" b="-45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Hộp Văn bản 94">
                <a:extLst>
                  <a:ext uri="{FF2B5EF4-FFF2-40B4-BE49-F238E27FC236}">
                    <a16:creationId xmlns:a16="http://schemas.microsoft.com/office/drawing/2014/main" id="{52E66713-714F-CA8E-BDBC-F88865E61A3F}"/>
                  </a:ext>
                </a:extLst>
              </p:cNvPr>
              <p:cNvSpPr txBox="1"/>
              <p:nvPr/>
            </p:nvSpPr>
            <p:spPr>
              <a:xfrm>
                <a:off x="2362053" y="7663901"/>
                <a:ext cx="13998850" cy="20951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i="1" dirty="0" err="1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Chú</a:t>
                </a:r>
                <a:r>
                  <a:rPr lang="en-US" sz="4400" i="1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ý:</a:t>
                </a:r>
                <a:r>
                  <a:rPr lang="en-US" sz="4400" i="1" dirty="0">
                    <a:solidFill>
                      <a:srgbClr val="00206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en-US" sz="44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trọng</a:t>
                </a:r>
                <a:r>
                  <a:rPr lang="en-US" sz="44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tâm</a:t>
                </a:r>
                <a:r>
                  <a:rPr lang="en-US" sz="44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4400" dirty="0" err="1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400" i="1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sz="44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chỉ</a:t>
                </a:r>
                <a:r>
                  <a:rPr lang="en-US" sz="44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sz="44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𝐺𝐴</m:t>
                        </m:r>
                      </m:e>
                    </m:acc>
                    <m:r>
                      <a:rPr lang="en-US" sz="4400" b="0" i="1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 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𝐺𝐵</m:t>
                        </m:r>
                      </m:e>
                    </m:acc>
                    <m:r>
                      <a:rPr lang="en-US" sz="4400" b="0" i="1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𝐺𝐶</m:t>
                        </m:r>
                      </m:e>
                    </m:acc>
                    <m:r>
                      <a:rPr lang="en-US" sz="4400" b="0" i="1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solidFill>
                              <a:schemeClr val="accent6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4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5" name="Hộp Văn bản 94">
                <a:extLst>
                  <a:ext uri="{FF2B5EF4-FFF2-40B4-BE49-F238E27FC236}">
                    <a16:creationId xmlns:a16="http://schemas.microsoft.com/office/drawing/2014/main" id="{52E66713-714F-CA8E-BDBC-F88865E61A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2053" y="7663901"/>
                <a:ext cx="13998850" cy="2095189"/>
              </a:xfrm>
              <a:prstGeom prst="rect">
                <a:avLst/>
              </a:prstGeom>
              <a:blipFill>
                <a:blip r:embed="rId9"/>
                <a:stretch>
                  <a:fillRect l="-1741" r="-1741" b="-127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3479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grpSp>
        <p:nvGrpSpPr>
          <p:cNvPr id="88" name="Group 88"/>
          <p:cNvGrpSpPr/>
          <p:nvPr/>
        </p:nvGrpSpPr>
        <p:grpSpPr>
          <a:xfrm>
            <a:off x="-1479271" y="10061061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3" name="Picture 9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641022">
            <a:off x="8261181" y="409437"/>
            <a:ext cx="3077205" cy="811263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60656" y="6690475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16857959" y="960005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5638128" y="9525819"/>
            <a:ext cx="1621172" cy="443796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2742266" y="9969615"/>
            <a:ext cx="4475132" cy="229351"/>
          </a:xfrm>
          <a:prstGeom prst="rect">
            <a:avLst/>
          </a:prstGeom>
        </p:spPr>
      </p:pic>
      <p:sp>
        <p:nvSpPr>
          <p:cNvPr id="87" name="Hộp Văn bản 86">
            <a:extLst>
              <a:ext uri="{FF2B5EF4-FFF2-40B4-BE49-F238E27FC236}">
                <a16:creationId xmlns:a16="http://schemas.microsoft.com/office/drawing/2014/main" id="{434B777F-43BC-A26C-20EC-B04F065C3F33}"/>
              </a:ext>
            </a:extLst>
          </p:cNvPr>
          <p:cNvSpPr txBox="1"/>
          <p:nvPr/>
        </p:nvSpPr>
        <p:spPr>
          <a:xfrm>
            <a:off x="1215969" y="649151"/>
            <a:ext cx="64492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vectơ</a:t>
            </a:r>
            <a:endParaRPr lang="en-US" sz="4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Hình chữ nhật: Góc Tròn 91">
            <a:extLst>
              <a:ext uri="{FF2B5EF4-FFF2-40B4-BE49-F238E27FC236}">
                <a16:creationId xmlns:a16="http://schemas.microsoft.com/office/drawing/2014/main" id="{F1CBC306-FA28-B6B5-1B22-9535683BC214}"/>
              </a:ext>
            </a:extLst>
          </p:cNvPr>
          <p:cNvSpPr/>
          <p:nvPr/>
        </p:nvSpPr>
        <p:spPr>
          <a:xfrm>
            <a:off x="1371308" y="1789065"/>
            <a:ext cx="1477254" cy="949007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HĐ5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7" name="Hộp Văn bản 96">
                <a:extLst>
                  <a:ext uri="{FF2B5EF4-FFF2-40B4-BE49-F238E27FC236}">
                    <a16:creationId xmlns:a16="http://schemas.microsoft.com/office/drawing/2014/main" id="{28E194CE-3B9B-41C6-5244-E0E3AD2417DE}"/>
                  </a:ext>
                </a:extLst>
              </p:cNvPr>
              <p:cNvSpPr txBox="1"/>
              <p:nvPr/>
            </p:nvSpPr>
            <p:spPr>
              <a:xfrm>
                <a:off x="3205920" y="1839438"/>
                <a:ext cx="13710772" cy="869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Lấy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tuỳ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ý.</a:t>
                </a:r>
              </a:p>
            </p:txBody>
          </p:sp>
        </mc:Choice>
        <mc:Fallback xmlns="">
          <p:sp>
            <p:nvSpPr>
              <p:cNvPr id="97" name="Hộp Văn bản 96">
                <a:extLst>
                  <a:ext uri="{FF2B5EF4-FFF2-40B4-BE49-F238E27FC236}">
                    <a16:creationId xmlns:a16="http://schemas.microsoft.com/office/drawing/2014/main" id="{28E194CE-3B9B-41C6-5244-E0E3AD2417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5920" y="1839438"/>
                <a:ext cx="13710772" cy="869597"/>
              </a:xfrm>
              <a:prstGeom prst="rect">
                <a:avLst/>
              </a:prstGeom>
              <a:blipFill>
                <a:blip r:embed="rId14"/>
                <a:stretch>
                  <a:fillRect l="-1823" t="-4225" b="-323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9" name="Hộp Văn bản 98">
                <a:extLst>
                  <a:ext uri="{FF2B5EF4-FFF2-40B4-BE49-F238E27FC236}">
                    <a16:creationId xmlns:a16="http://schemas.microsoft.com/office/drawing/2014/main" id="{1800339C-AAD8-FB17-7A35-F45CCE1DC3AC}"/>
                  </a:ext>
                </a:extLst>
              </p:cNvPr>
              <p:cNvSpPr txBox="1"/>
              <p:nvPr/>
            </p:nvSpPr>
            <p:spPr>
              <a:xfrm>
                <a:off x="1427793" y="2871393"/>
                <a:ext cx="13747024" cy="22606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Vẽ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𝑀𝐴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𝑀𝐵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𝑀𝐶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=−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56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).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Tổng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0" smtClean="0">
                        <a:latin typeface="Cambria Math" panose="02040503050406030204" pitchFamily="18" charset="0"/>
                      </a:rPr>
                      <m:t>(−</m:t>
                    </m:r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nào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99" name="Hộp Văn bản 98">
                <a:extLst>
                  <a:ext uri="{FF2B5EF4-FFF2-40B4-BE49-F238E27FC236}">
                    <a16:creationId xmlns:a16="http://schemas.microsoft.com/office/drawing/2014/main" id="{1800339C-AAD8-FB17-7A35-F45CCE1DC3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7793" y="2871393"/>
                <a:ext cx="13747024" cy="2260619"/>
              </a:xfrm>
              <a:prstGeom prst="rect">
                <a:avLst/>
              </a:prstGeom>
              <a:blipFill>
                <a:blip r:embed="rId15"/>
                <a:stretch>
                  <a:fillRect l="-1774" b="-11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" name="Hình ảnh 100">
            <a:extLst>
              <a:ext uri="{FF2B5EF4-FFF2-40B4-BE49-F238E27FC236}">
                <a16:creationId xmlns:a16="http://schemas.microsoft.com/office/drawing/2014/main" id="{AEFBEE42-538B-7F89-B0D9-9A56F07A7B1B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84" r="4909" b="4432"/>
          <a:stretch/>
        </p:blipFill>
        <p:spPr>
          <a:xfrm>
            <a:off x="6081731" y="4954658"/>
            <a:ext cx="6453671" cy="5068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62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7" name="Picture 8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287" y="19050"/>
            <a:ext cx="9743918" cy="10537060"/>
          </a:xfrm>
          <a:prstGeom prst="rect">
            <a:avLst/>
          </a:prstGeom>
        </p:spPr>
      </p:pic>
      <p:pic>
        <p:nvPicPr>
          <p:cNvPr id="88" name="Picture 8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-267" y="38660"/>
            <a:ext cx="7315200" cy="1449740"/>
          </a:xfrm>
          <a:prstGeom prst="rect">
            <a:avLst/>
          </a:prstGeom>
        </p:spPr>
      </p:pic>
      <p:sp>
        <p:nvSpPr>
          <p:cNvPr id="89" name="Bong bóng Lời nói: Hình bầu dục 88">
            <a:extLst>
              <a:ext uri="{FF2B5EF4-FFF2-40B4-BE49-F238E27FC236}">
                <a16:creationId xmlns:a16="http://schemas.microsoft.com/office/drawing/2014/main" id="{73597C8D-E914-C908-79E2-285A4457EFAA}"/>
              </a:ext>
            </a:extLst>
          </p:cNvPr>
          <p:cNvSpPr/>
          <p:nvPr/>
        </p:nvSpPr>
        <p:spPr>
          <a:xfrm>
            <a:off x="8019913" y="197884"/>
            <a:ext cx="2986465" cy="1397106"/>
          </a:xfrm>
          <a:prstGeom prst="wedgeEllipseCallou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Hộp Văn bản 91">
                <a:extLst>
                  <a:ext uri="{FF2B5EF4-FFF2-40B4-BE49-F238E27FC236}">
                    <a16:creationId xmlns:a16="http://schemas.microsoft.com/office/drawing/2014/main" id="{0C4BC941-DEAD-F697-0DE7-04CAB7A07B70}"/>
                  </a:ext>
                </a:extLst>
              </p:cNvPr>
              <p:cNvSpPr txBox="1"/>
              <p:nvPr/>
            </p:nvSpPr>
            <p:spPr>
              <a:xfrm>
                <a:off x="2212676" y="1648997"/>
                <a:ext cx="15231386" cy="85583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Lấy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tuỳ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ý, qua </a:t>
                </a:r>
                <a14:m>
                  <m:oMath xmlns:m="http://schemas.openxmlformats.org/officeDocument/2006/math"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vẽ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song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song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đường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thẳng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này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về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phía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cùng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lấy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sao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cho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𝑀𝐴</m:t>
                            </m:r>
                          </m:e>
                        </m:acc>
                      </m:e>
                    </m:d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Qua </a:t>
                </a:r>
                <a14:m>
                  <m:oMath xmlns:m="http://schemas.openxmlformats.org/officeDocument/2006/math"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tiếp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tục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vẽ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song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song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đường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thẳng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này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xét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cùng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lấy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sao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cho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𝑀𝐵</m:t>
                            </m:r>
                          </m:e>
                        </m:acc>
                      </m:e>
                    </m:d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xét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ngược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lấy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sao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cho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𝑀𝐶</m:t>
                            </m:r>
                          </m:e>
                        </m:acc>
                      </m:e>
                    </m:d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Vậy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ta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các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𝑀𝐴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𝑀𝐵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𝑀𝐶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như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hình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vẽ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2" name="Hộp Văn bản 91">
                <a:extLst>
                  <a:ext uri="{FF2B5EF4-FFF2-40B4-BE49-F238E27FC236}">
                    <a16:creationId xmlns:a16="http://schemas.microsoft.com/office/drawing/2014/main" id="{0C4BC941-DEAD-F697-0DE7-04CAB7A07B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2676" y="1648997"/>
                <a:ext cx="15231386" cy="8558369"/>
              </a:xfrm>
              <a:prstGeom prst="rect">
                <a:avLst/>
              </a:prstGeom>
              <a:blipFill>
                <a:blip r:embed="rId8"/>
                <a:stretch>
                  <a:fillRect l="-1441" r="-2321" b="-21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465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grpSp>
        <p:nvGrpSpPr>
          <p:cNvPr id="88" name="Group 88"/>
          <p:cNvGrpSpPr/>
          <p:nvPr/>
        </p:nvGrpSpPr>
        <p:grpSpPr>
          <a:xfrm>
            <a:off x="-1479271" y="9258300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4" name="Picture 9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949002" y="687034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flipH="1">
            <a:off x="15524463" y="1003052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5638128" y="9525819"/>
            <a:ext cx="1621172" cy="443796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401743" y="8698469"/>
            <a:ext cx="4475132" cy="229351"/>
          </a:xfrm>
          <a:prstGeom prst="rect">
            <a:avLst/>
          </a:prstGeom>
        </p:spPr>
      </p:pic>
      <p:pic>
        <p:nvPicPr>
          <p:cNvPr id="92" name="Hình ảnh 91">
            <a:extLst>
              <a:ext uri="{FF2B5EF4-FFF2-40B4-BE49-F238E27FC236}">
                <a16:creationId xmlns:a16="http://schemas.microsoft.com/office/drawing/2014/main" id="{67B67D66-BC5D-C7AC-10EE-AD439D9D22E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84" r="4909" b="4432"/>
          <a:stretch/>
        </p:blipFill>
        <p:spPr>
          <a:xfrm>
            <a:off x="10805629" y="2317834"/>
            <a:ext cx="6453671" cy="506871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Hộp Văn bản 99">
                <a:extLst>
                  <a:ext uri="{FF2B5EF4-FFF2-40B4-BE49-F238E27FC236}">
                    <a16:creationId xmlns:a16="http://schemas.microsoft.com/office/drawing/2014/main" id="{3E574959-6BFF-F6E7-CDC4-8E61E5A57C9E}"/>
                  </a:ext>
                </a:extLst>
              </p:cNvPr>
              <p:cNvSpPr txBox="1"/>
              <p:nvPr/>
            </p:nvSpPr>
            <p:spPr>
              <a:xfrm>
                <a:off x="1401743" y="3213784"/>
                <a:ext cx="8756000" cy="32873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Tổng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4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bằng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𝑀𝑁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𝑁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đỉnh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thứ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tư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hình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bình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𝐴𝑀𝐶𝑁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0" name="Hộp Văn bản 99">
                <a:extLst>
                  <a:ext uri="{FF2B5EF4-FFF2-40B4-BE49-F238E27FC236}">
                    <a16:creationId xmlns:a16="http://schemas.microsoft.com/office/drawing/2014/main" id="{3E574959-6BFF-F6E7-CDC4-8E61E5A57C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1743" y="3213784"/>
                <a:ext cx="8756000" cy="3287375"/>
              </a:xfrm>
              <a:prstGeom prst="rect">
                <a:avLst/>
              </a:prstGeom>
              <a:blipFill>
                <a:blip r:embed="rId13"/>
                <a:stretch>
                  <a:fillRect l="-2855" r="-4526" b="-77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144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7" name="Picture 8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400000">
            <a:off x="6316268" y="-1676400"/>
            <a:ext cx="5867399" cy="13106400"/>
          </a:xfrm>
          <a:prstGeom prst="rect">
            <a:avLst/>
          </a:prstGeom>
        </p:spPr>
      </p:pic>
      <p:pic>
        <p:nvPicPr>
          <p:cNvPr id="88" name="Picture 8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5863763" y="1418128"/>
            <a:ext cx="7315200" cy="144974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1" name="Hộp Văn bản 90">
                <a:extLst>
                  <a:ext uri="{FF2B5EF4-FFF2-40B4-BE49-F238E27FC236}">
                    <a16:creationId xmlns:a16="http://schemas.microsoft.com/office/drawing/2014/main" id="{2611BCF9-18A7-8DDB-5D71-2996123BE88F}"/>
                  </a:ext>
                </a:extLst>
              </p:cNvPr>
              <p:cNvSpPr txBox="1"/>
              <p:nvPr/>
            </p:nvSpPr>
            <p:spPr>
              <a:xfrm>
                <a:off x="4572000" y="3657664"/>
                <a:ext cx="9144000" cy="32776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Hiệu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tổng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kí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hiệu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1" name="Hộp Văn bản 90">
                <a:extLst>
                  <a:ext uri="{FF2B5EF4-FFF2-40B4-BE49-F238E27FC236}">
                    <a16:creationId xmlns:a16="http://schemas.microsoft.com/office/drawing/2014/main" id="{2611BCF9-18A7-8DDB-5D71-2996123BE8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3657664"/>
                <a:ext cx="9144000" cy="3277629"/>
              </a:xfrm>
              <a:prstGeom prst="rect">
                <a:avLst/>
              </a:prstGeom>
              <a:blipFill>
                <a:blip r:embed="rId8"/>
                <a:stretch>
                  <a:fillRect l="-2667" r="-2667" b="-76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3" name="Hộp Văn bản 92">
            <a:extLst>
              <a:ext uri="{FF2B5EF4-FFF2-40B4-BE49-F238E27FC236}">
                <a16:creationId xmlns:a16="http://schemas.microsoft.com/office/drawing/2014/main" id="{E0563632-F6C5-1E7F-3363-446C86727FF1}"/>
              </a:ext>
            </a:extLst>
          </p:cNvPr>
          <p:cNvSpPr txBox="1"/>
          <p:nvPr/>
        </p:nvSpPr>
        <p:spPr>
          <a:xfrm>
            <a:off x="7237696" y="1573324"/>
            <a:ext cx="4343400" cy="1063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KẾT LUẬN</a:t>
            </a:r>
          </a:p>
        </p:txBody>
      </p:sp>
    </p:spTree>
    <p:extLst>
      <p:ext uri="{BB962C8B-B14F-4D97-AF65-F5344CB8AC3E}">
        <p14:creationId xmlns:p14="http://schemas.microsoft.com/office/powerpoint/2010/main" val="142770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7" name="Picture 8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0" y="-47306"/>
            <a:ext cx="7452575" cy="10537060"/>
          </a:xfrm>
          <a:prstGeom prst="rect">
            <a:avLst/>
          </a:prstGeom>
        </p:spPr>
      </p:pic>
      <p:pic>
        <p:nvPicPr>
          <p:cNvPr id="88" name="Picture 8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68687" y="-9207"/>
            <a:ext cx="7315200" cy="1449740"/>
          </a:xfrm>
          <a:prstGeom prst="rect">
            <a:avLst/>
          </a:prstGeom>
        </p:spPr>
      </p:pic>
      <p:sp>
        <p:nvSpPr>
          <p:cNvPr id="89" name="Hình Bầu dục 88">
            <a:extLst>
              <a:ext uri="{FF2B5EF4-FFF2-40B4-BE49-F238E27FC236}">
                <a16:creationId xmlns:a16="http://schemas.microsoft.com/office/drawing/2014/main" id="{6111DA6D-5E33-135B-7DD9-163B17596589}"/>
              </a:ext>
            </a:extLst>
          </p:cNvPr>
          <p:cNvSpPr/>
          <p:nvPr/>
        </p:nvSpPr>
        <p:spPr>
          <a:xfrm>
            <a:off x="2103375" y="708051"/>
            <a:ext cx="3204358" cy="1369872"/>
          </a:xfrm>
          <a:prstGeom prst="ellipse">
            <a:avLst/>
          </a:prstGeom>
          <a:solidFill>
            <a:srgbClr val="1CE1F0"/>
          </a:solidFill>
          <a:ln>
            <a:solidFill>
              <a:srgbClr val="1CE1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Hộp Văn bản 89">
                <a:extLst>
                  <a:ext uri="{FF2B5EF4-FFF2-40B4-BE49-F238E27FC236}">
                    <a16:creationId xmlns:a16="http://schemas.microsoft.com/office/drawing/2014/main" id="{B9BC9235-3604-8881-2DFA-A682F33DC4DD}"/>
                  </a:ext>
                </a:extLst>
              </p:cNvPr>
              <p:cNvSpPr txBox="1"/>
              <p:nvPr/>
            </p:nvSpPr>
            <p:spPr>
              <a:xfrm>
                <a:off x="5799353" y="422691"/>
                <a:ext cx="10698051" cy="2095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57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).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𝑂𝐵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𝑂𝐴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nào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90" name="Hộp Văn bản 89">
                <a:extLst>
                  <a:ext uri="{FF2B5EF4-FFF2-40B4-BE49-F238E27FC236}">
                    <a16:creationId xmlns:a16="http://schemas.microsoft.com/office/drawing/2014/main" id="{B9BC9235-3604-8881-2DFA-A682F33DC4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9353" y="422691"/>
                <a:ext cx="10698051" cy="2095189"/>
              </a:xfrm>
              <a:prstGeom prst="rect">
                <a:avLst/>
              </a:prstGeom>
              <a:blipFill>
                <a:blip r:embed="rId8"/>
                <a:stretch>
                  <a:fillRect l="-2279" r="-2336" b="-127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1" name="Hộp Văn bản 90">
            <a:extLst>
              <a:ext uri="{FF2B5EF4-FFF2-40B4-BE49-F238E27FC236}">
                <a16:creationId xmlns:a16="http://schemas.microsoft.com/office/drawing/2014/main" id="{059327C2-3DFF-4E5A-2F5A-51EF26E66F01}"/>
              </a:ext>
            </a:extLst>
          </p:cNvPr>
          <p:cNvSpPr txBox="1"/>
          <p:nvPr/>
        </p:nvSpPr>
        <p:spPr>
          <a:xfrm>
            <a:off x="7139620" y="2925285"/>
            <a:ext cx="40087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3" name="Hình ảnh 92" descr="Ảnh có chứa văn bản&#10;&#10;Mô tả được tạo tự động">
            <a:extLst>
              <a:ext uri="{FF2B5EF4-FFF2-40B4-BE49-F238E27FC236}">
                <a16:creationId xmlns:a16="http://schemas.microsoft.com/office/drawing/2014/main" id="{F111A01C-B916-5445-F93E-5C731AB7D79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88" t="24288" r="4660" b="5706"/>
          <a:stretch/>
        </p:blipFill>
        <p:spPr>
          <a:xfrm>
            <a:off x="12181594" y="3477600"/>
            <a:ext cx="4933054" cy="490073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5" name="Hộp Văn bản 94">
                <a:extLst>
                  <a:ext uri="{FF2B5EF4-FFF2-40B4-BE49-F238E27FC236}">
                    <a16:creationId xmlns:a16="http://schemas.microsoft.com/office/drawing/2014/main" id="{915E934B-CF82-212B-7059-108A1D92731F}"/>
                  </a:ext>
                </a:extLst>
              </p:cNvPr>
              <p:cNvSpPr txBox="1"/>
              <p:nvPr/>
            </p:nvSpPr>
            <p:spPr>
              <a:xfrm>
                <a:off x="2937535" y="3772292"/>
                <a:ext cx="8210843" cy="45164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𝑂𝐵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𝑂𝐴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𝑂𝐵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+(</m:t>
                    </m:r>
                    <m:r>
                      <a:rPr lang="en-US" sz="4400" i="1">
                        <a:latin typeface="Cambria Math" panose="020405030504060302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𝑂𝐴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400" b="0" dirty="0"/>
                  <a:t>				 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𝑂𝐵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𝐴𝑂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b="0" dirty="0"/>
                  <a:t>				 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𝐴𝑂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𝑂𝐵</m:t>
                        </m:r>
                      </m:e>
                    </m:acc>
                  </m:oMath>
                </a14:m>
                <a:endParaRPr lang="en-US" sz="4400" b="0" i="1" dirty="0">
                  <a:latin typeface="Cambria Math" panose="020405030504060302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400" b="0" dirty="0"/>
                  <a:t>				 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5" name="Hộp Văn bản 94">
                <a:extLst>
                  <a:ext uri="{FF2B5EF4-FFF2-40B4-BE49-F238E27FC236}">
                    <a16:creationId xmlns:a16="http://schemas.microsoft.com/office/drawing/2014/main" id="{915E934B-CF82-212B-7059-108A1D9273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7535" y="3772292"/>
                <a:ext cx="8210843" cy="4516429"/>
              </a:xfrm>
              <a:prstGeom prst="rect">
                <a:avLst/>
              </a:prstGeom>
              <a:blipFill>
                <a:blip r:embed="rId10"/>
                <a:stretch>
                  <a:fillRect l="-3044" b="-59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8" name="Hộp Văn bản 97">
                <a:extLst>
                  <a:ext uri="{FF2B5EF4-FFF2-40B4-BE49-F238E27FC236}">
                    <a16:creationId xmlns:a16="http://schemas.microsoft.com/office/drawing/2014/main" id="{54FB33E8-04CC-F968-1101-1C4048D160F6}"/>
                  </a:ext>
                </a:extLst>
              </p:cNvPr>
              <p:cNvSpPr txBox="1"/>
              <p:nvPr/>
            </p:nvSpPr>
            <p:spPr>
              <a:xfrm>
                <a:off x="2426310" y="8776355"/>
                <a:ext cx="13647313" cy="10795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i="1" dirty="0" err="1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Nhận</a:t>
                </a:r>
                <a:r>
                  <a:rPr lang="en-US" sz="4400" i="1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i="1" dirty="0" err="1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xét</a:t>
                </a:r>
                <a:r>
                  <a:rPr lang="en-US" sz="4400" i="1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:r>
                  <a:rPr lang="en-US" sz="4400" i="1" dirty="0">
                    <a:solidFill>
                      <a:srgbClr val="00206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𝑂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𝑂𝐵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𝑂𝐴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8" name="Hộp Văn bản 97">
                <a:extLst>
                  <a:ext uri="{FF2B5EF4-FFF2-40B4-BE49-F238E27FC236}">
                    <a16:creationId xmlns:a16="http://schemas.microsoft.com/office/drawing/2014/main" id="{54FB33E8-04CC-F968-1101-1C4048D160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6310" y="8776355"/>
                <a:ext cx="13647313" cy="1079526"/>
              </a:xfrm>
              <a:prstGeom prst="rect">
                <a:avLst/>
              </a:prstGeom>
              <a:blipFill>
                <a:blip r:embed="rId11"/>
                <a:stretch>
                  <a:fillRect l="-1787" b="-259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6230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grpSp>
        <p:nvGrpSpPr>
          <p:cNvPr id="88" name="Group 88"/>
          <p:cNvGrpSpPr/>
          <p:nvPr/>
        </p:nvGrpSpPr>
        <p:grpSpPr>
          <a:xfrm>
            <a:off x="-1479271" y="9258300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3" name="Picture 9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641022">
            <a:off x="610801" y="281261"/>
            <a:ext cx="3077205" cy="811263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701707" y="4117185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16569900" y="1150136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5638128" y="9525819"/>
            <a:ext cx="1621172" cy="443796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864316" y="8877977"/>
            <a:ext cx="4475132" cy="229351"/>
          </a:xfrm>
          <a:prstGeom prst="rect">
            <a:avLst/>
          </a:prstGeom>
        </p:spPr>
      </p:pic>
      <p:sp>
        <p:nvSpPr>
          <p:cNvPr id="92" name="Hình Bầu dục 91">
            <a:extLst>
              <a:ext uri="{FF2B5EF4-FFF2-40B4-BE49-F238E27FC236}">
                <a16:creationId xmlns:a16="http://schemas.microsoft.com/office/drawing/2014/main" id="{52F9BA8A-0662-10D1-0927-FA16DEB11A4A}"/>
              </a:ext>
            </a:extLst>
          </p:cNvPr>
          <p:cNvSpPr/>
          <p:nvPr/>
        </p:nvSpPr>
        <p:spPr>
          <a:xfrm>
            <a:off x="1718054" y="1577384"/>
            <a:ext cx="3204358" cy="1369872"/>
          </a:xfrm>
          <a:prstGeom prst="ellipse">
            <a:avLst/>
          </a:prstGeom>
          <a:solidFill>
            <a:srgbClr val="1CE1F0"/>
          </a:solidFill>
          <a:ln>
            <a:solidFill>
              <a:srgbClr val="1CE1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7" name="Hộp Văn bản 96">
                <a:extLst>
                  <a:ext uri="{FF2B5EF4-FFF2-40B4-BE49-F238E27FC236}">
                    <a16:creationId xmlns:a16="http://schemas.microsoft.com/office/drawing/2014/main" id="{5669426B-4568-770B-1D80-61740B063DAA}"/>
                  </a:ext>
                </a:extLst>
              </p:cNvPr>
              <p:cNvSpPr txBox="1"/>
              <p:nvPr/>
            </p:nvSpPr>
            <p:spPr>
              <a:xfrm>
                <a:off x="5254744" y="1074990"/>
                <a:ext cx="11149507" cy="2095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bốn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bất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kì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𝐶𝐷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7" name="Hộp Văn bản 96">
                <a:extLst>
                  <a:ext uri="{FF2B5EF4-FFF2-40B4-BE49-F238E27FC236}">
                    <a16:creationId xmlns:a16="http://schemas.microsoft.com/office/drawing/2014/main" id="{5669426B-4568-770B-1D80-61740B063D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4744" y="1074990"/>
                <a:ext cx="11149507" cy="2095189"/>
              </a:xfrm>
              <a:prstGeom prst="rect">
                <a:avLst/>
              </a:prstGeom>
              <a:blipFill>
                <a:blip r:embed="rId14"/>
                <a:stretch>
                  <a:fillRect l="-2242" b="-127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9" name="Hộp Văn bản 98">
            <a:extLst>
              <a:ext uri="{FF2B5EF4-FFF2-40B4-BE49-F238E27FC236}">
                <a16:creationId xmlns:a16="http://schemas.microsoft.com/office/drawing/2014/main" id="{8AED7EA7-3CEB-32CE-7B49-6B0830FF4FF4}"/>
              </a:ext>
            </a:extLst>
          </p:cNvPr>
          <p:cNvSpPr txBox="1"/>
          <p:nvPr/>
        </p:nvSpPr>
        <p:spPr>
          <a:xfrm>
            <a:off x="7139621" y="3878988"/>
            <a:ext cx="40087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Hộp Văn bản 99">
                <a:extLst>
                  <a:ext uri="{FF2B5EF4-FFF2-40B4-BE49-F238E27FC236}">
                    <a16:creationId xmlns:a16="http://schemas.microsoft.com/office/drawing/2014/main" id="{36D13471-A4B0-927B-F6BF-1FAF5B2D937E}"/>
                  </a:ext>
                </a:extLst>
              </p:cNvPr>
              <p:cNvSpPr txBox="1"/>
              <p:nvPr/>
            </p:nvSpPr>
            <p:spPr>
              <a:xfrm>
                <a:off x="2485870" y="5172465"/>
                <a:ext cx="13528193" cy="34454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𝐶𝐷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𝐶𝐵</m:t>
                        </m:r>
                      </m:e>
                    </m:acc>
                    <m:r>
                      <a:rPr lang="en-US" sz="4400" b="0" i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𝐴𝐷</m:t>
                            </m:r>
                          </m:e>
                        </m:acc>
                      </m:e>
                    </m:d>
                    <m:r>
                      <a:rPr lang="en-US" sz="4400" i="1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𝐶𝐷</m:t>
                            </m:r>
                          </m:e>
                        </m:acc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𝐶𝐵</m:t>
                            </m:r>
                          </m:e>
                        </m:acc>
                      </m:e>
                    </m:d>
                  </m:oMath>
                </a14:m>
                <a:endParaRPr lang="en-US" sz="44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400" b="0" dirty="0"/>
                  <a:t>							  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𝐷𝐵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𝐵𝐷</m:t>
                        </m:r>
                      </m:e>
                    </m:acc>
                  </m:oMath>
                </a14:m>
                <a:endParaRPr lang="en-US" sz="4400" b="0" i="1" dirty="0">
                  <a:latin typeface="Cambria Math" panose="020405030504060302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400" b="0" dirty="0"/>
                  <a:t>							  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𝐷𝐷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00" name="Hộp Văn bản 99">
                <a:extLst>
                  <a:ext uri="{FF2B5EF4-FFF2-40B4-BE49-F238E27FC236}">
                    <a16:creationId xmlns:a16="http://schemas.microsoft.com/office/drawing/2014/main" id="{36D13471-A4B0-927B-F6BF-1FAF5B2D93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5870" y="5172465"/>
                <a:ext cx="13528193" cy="3445495"/>
              </a:xfrm>
              <a:prstGeom prst="rect">
                <a:avLst/>
              </a:prstGeom>
              <a:blipFill>
                <a:blip r:embed="rId15"/>
                <a:stretch>
                  <a:fillRect l="-1848" b="-74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687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grpSp>
        <p:nvGrpSpPr>
          <p:cNvPr id="88" name="Group 88"/>
          <p:cNvGrpSpPr/>
          <p:nvPr/>
        </p:nvGrpSpPr>
        <p:grpSpPr>
          <a:xfrm>
            <a:off x="-1479271" y="10130090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3" name="Picture 9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641022">
            <a:off x="12087478" y="914486"/>
            <a:ext cx="3077205" cy="811263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73527" y="396721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16846949" y="507754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17168217" flipH="1">
            <a:off x="483421" y="4474201"/>
            <a:ext cx="1621172" cy="688112"/>
          </a:xfrm>
          <a:prstGeom prst="rect">
            <a:avLst/>
          </a:prstGeom>
        </p:spPr>
      </p:pic>
      <p:sp>
        <p:nvSpPr>
          <p:cNvPr id="87" name="Hình chữ nhật: Góc Tròn 86">
            <a:extLst>
              <a:ext uri="{FF2B5EF4-FFF2-40B4-BE49-F238E27FC236}">
                <a16:creationId xmlns:a16="http://schemas.microsoft.com/office/drawing/2014/main" id="{60231081-F956-F1FA-5A5E-A90350472044}"/>
              </a:ext>
            </a:extLst>
          </p:cNvPr>
          <p:cNvSpPr/>
          <p:nvPr/>
        </p:nvSpPr>
        <p:spPr>
          <a:xfrm>
            <a:off x="7201573" y="636802"/>
            <a:ext cx="3893308" cy="129282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44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4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Hộp Văn bản 91">
                <a:extLst>
                  <a:ext uri="{FF2B5EF4-FFF2-40B4-BE49-F238E27FC236}">
                    <a16:creationId xmlns:a16="http://schemas.microsoft.com/office/drawing/2014/main" id="{5E0AAE57-2DB2-1933-56B7-6F61D3A075E2}"/>
                  </a:ext>
                </a:extLst>
              </p:cNvPr>
              <p:cNvSpPr txBox="1"/>
              <p:nvPr/>
            </p:nvSpPr>
            <p:spPr>
              <a:xfrm>
                <a:off x="2054000" y="2120094"/>
                <a:ext cx="14833852" cy="2095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𝑁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  <m:r>
                      <a:rPr lang="en-US" sz="4400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dài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𝐶𝑀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𝑁𝐵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2" name="Hộp Văn bản 91">
                <a:extLst>
                  <a:ext uri="{FF2B5EF4-FFF2-40B4-BE49-F238E27FC236}">
                    <a16:creationId xmlns:a16="http://schemas.microsoft.com/office/drawing/2014/main" id="{5E0AAE57-2DB2-1933-56B7-6F61D3A075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4000" y="2120094"/>
                <a:ext cx="14833852" cy="2095189"/>
              </a:xfrm>
              <a:prstGeom prst="rect">
                <a:avLst/>
              </a:prstGeom>
              <a:blipFill>
                <a:blip r:embed="rId12"/>
                <a:stretch>
                  <a:fillRect l="-1685" r="-2672" b="-131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9" name="Hộp Văn bản 98">
                <a:extLst>
                  <a:ext uri="{FF2B5EF4-FFF2-40B4-BE49-F238E27FC236}">
                    <a16:creationId xmlns:a16="http://schemas.microsoft.com/office/drawing/2014/main" id="{C1FCAFA7-D2AC-BC81-A67C-ECA548650F2F}"/>
                  </a:ext>
                </a:extLst>
              </p:cNvPr>
              <p:cNvSpPr txBox="1"/>
              <p:nvPr/>
            </p:nvSpPr>
            <p:spPr>
              <a:xfrm>
                <a:off x="1772073" y="5119485"/>
                <a:ext cx="11940540" cy="47931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𝑁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𝐵𝐶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𝑁𝐶</m:t>
                        </m:r>
                      </m:e>
                    </m:acc>
                    <m:r>
                      <a:rPr lang="en-US" sz="44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𝑁𝐵</m:t>
                        </m:r>
                      </m:e>
                    </m:acc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𝐶𝑀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𝑁𝐵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𝐶𝑀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𝐶𝑁</m:t>
                        </m:r>
                      </m:e>
                    </m:acc>
                    <m:r>
                      <a:rPr lang="en-US" sz="4400" b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𝑁𝑀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𝐶𝑀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𝑁𝐵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𝐶𝑀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𝐶𝑁</m:t>
                        </m:r>
                      </m:e>
                    </m:acc>
                    <m:r>
                      <a:rPr lang="en-US" sz="4400" b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𝑁𝑀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Vậy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𝐶𝑀</m:t>
                            </m:r>
                          </m:e>
                        </m:acc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𝑁𝐵</m:t>
                            </m:r>
                          </m:e>
                        </m:acc>
                      </m:e>
                    </m:d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𝑁𝑀</m:t>
                            </m:r>
                          </m:e>
                        </m:acc>
                      </m:e>
                    </m:d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fPr>
                      <m:num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9" name="Hộp Văn bản 98">
                <a:extLst>
                  <a:ext uri="{FF2B5EF4-FFF2-40B4-BE49-F238E27FC236}">
                    <a16:creationId xmlns:a16="http://schemas.microsoft.com/office/drawing/2014/main" id="{C1FCAFA7-D2AC-BC81-A67C-ECA548650F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2073" y="5119485"/>
                <a:ext cx="11940540" cy="4793107"/>
              </a:xfrm>
              <a:prstGeom prst="rect">
                <a:avLst/>
              </a:prstGeom>
              <a:blipFill>
                <a:blip r:embed="rId13"/>
                <a:stretch>
                  <a:fillRect l="-2094" b="-19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" name="Hộp Văn bản 99">
            <a:extLst>
              <a:ext uri="{FF2B5EF4-FFF2-40B4-BE49-F238E27FC236}">
                <a16:creationId xmlns:a16="http://schemas.microsoft.com/office/drawing/2014/main" id="{93B3D095-BBE1-8C40-412F-8C9769B9D561}"/>
              </a:ext>
            </a:extLst>
          </p:cNvPr>
          <p:cNvSpPr txBox="1"/>
          <p:nvPr/>
        </p:nvSpPr>
        <p:spPr>
          <a:xfrm>
            <a:off x="7245588" y="4331422"/>
            <a:ext cx="40087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1" name="Hình ảnh 100">
            <a:extLst>
              <a:ext uri="{FF2B5EF4-FFF2-40B4-BE49-F238E27FC236}">
                <a16:creationId xmlns:a16="http://schemas.microsoft.com/office/drawing/2014/main" id="{CF7E0C57-820B-7D24-8CE9-494159B1CA9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505296" y="6241701"/>
            <a:ext cx="5938766" cy="3850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0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8" name="Picture 8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126301" y="52521"/>
            <a:ext cx="6180910" cy="1449740"/>
          </a:xfrm>
          <a:prstGeom prst="rect">
            <a:avLst/>
          </a:prstGeom>
        </p:spPr>
      </p:pic>
      <p:sp>
        <p:nvSpPr>
          <p:cNvPr id="89" name="Hộp Văn bản 88">
            <a:extLst>
              <a:ext uri="{FF2B5EF4-FFF2-40B4-BE49-F238E27FC236}">
                <a16:creationId xmlns:a16="http://schemas.microsoft.com/office/drawing/2014/main" id="{30AF4DF9-CB47-884A-757A-6A962830D433}"/>
              </a:ext>
            </a:extLst>
          </p:cNvPr>
          <p:cNvSpPr txBox="1"/>
          <p:nvPr/>
        </p:nvSpPr>
        <p:spPr>
          <a:xfrm>
            <a:off x="6210300" y="660541"/>
            <a:ext cx="5867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Hộp Văn bản 89">
                <a:extLst>
                  <a:ext uri="{FF2B5EF4-FFF2-40B4-BE49-F238E27FC236}">
                    <a16:creationId xmlns:a16="http://schemas.microsoft.com/office/drawing/2014/main" id="{40CB6EBC-B879-FF88-3C6E-2F8E647F33F8}"/>
                  </a:ext>
                </a:extLst>
              </p:cNvPr>
              <p:cNvSpPr txBox="1"/>
              <p:nvPr/>
            </p:nvSpPr>
            <p:spPr>
              <a:xfrm>
                <a:off x="843794" y="2108068"/>
                <a:ext cx="16974365" cy="33524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1 (SGK – tr.87) 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𝑁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𝑃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𝑁𝑃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𝑀𝑁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nào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đây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	A.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𝑃𝑁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			B.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			C.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			D.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0" name="Hộp Văn bản 89">
                <a:extLst>
                  <a:ext uri="{FF2B5EF4-FFF2-40B4-BE49-F238E27FC236}">
                    <a16:creationId xmlns:a16="http://schemas.microsoft.com/office/drawing/2014/main" id="{40CB6EBC-B879-FF88-3C6E-2F8E647F33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3794" y="2108068"/>
                <a:ext cx="16974365" cy="3352456"/>
              </a:xfrm>
              <a:prstGeom prst="rect">
                <a:avLst/>
              </a:prstGeom>
              <a:blipFill>
                <a:blip r:embed="rId6"/>
                <a:stretch>
                  <a:fillRect l="-1436" r="-1436" b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1" name="Hộp Văn bản 90">
                <a:extLst>
                  <a:ext uri="{FF2B5EF4-FFF2-40B4-BE49-F238E27FC236}">
                    <a16:creationId xmlns:a16="http://schemas.microsoft.com/office/drawing/2014/main" id="{B052D9C0-9A63-9CC1-062E-DF28B7EAE1ED}"/>
                  </a:ext>
                </a:extLst>
              </p:cNvPr>
              <p:cNvSpPr txBox="1"/>
              <p:nvPr/>
            </p:nvSpPr>
            <p:spPr>
              <a:xfrm>
                <a:off x="681774" y="6229234"/>
                <a:ext cx="17136386" cy="33591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2 (SGK – tr.87) 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𝐸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𝐷𝐸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+(−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𝐷𝐺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nào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đây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	A.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𝐸𝐺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			B.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𝐺𝐸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			C.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𝐺𝐷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			D.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𝐸𝐷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91" name="Hộp Văn bản 90">
                <a:extLst>
                  <a:ext uri="{FF2B5EF4-FFF2-40B4-BE49-F238E27FC236}">
                    <a16:creationId xmlns:a16="http://schemas.microsoft.com/office/drawing/2014/main" id="{B052D9C0-9A63-9CC1-062E-DF28B7EAE1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774" y="6229234"/>
                <a:ext cx="17136386" cy="3359125"/>
              </a:xfrm>
              <a:prstGeom prst="rect">
                <a:avLst/>
              </a:prstGeom>
              <a:blipFill>
                <a:blip r:embed="rId7"/>
                <a:stretch>
                  <a:fillRect l="-1459" r="-2348" b="-41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2" name="Hình Bầu dục 91">
            <a:extLst>
              <a:ext uri="{FF2B5EF4-FFF2-40B4-BE49-F238E27FC236}">
                <a16:creationId xmlns:a16="http://schemas.microsoft.com/office/drawing/2014/main" id="{8CC23FD0-D984-F54B-0058-0399459E1959}"/>
              </a:ext>
            </a:extLst>
          </p:cNvPr>
          <p:cNvSpPr/>
          <p:nvPr/>
        </p:nvSpPr>
        <p:spPr>
          <a:xfrm>
            <a:off x="8873776" y="4457733"/>
            <a:ext cx="914400" cy="942627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Hình Bầu dục 92">
            <a:extLst>
              <a:ext uri="{FF2B5EF4-FFF2-40B4-BE49-F238E27FC236}">
                <a16:creationId xmlns:a16="http://schemas.microsoft.com/office/drawing/2014/main" id="{632D2861-7AC9-A170-4D28-FF9195F0C5DE}"/>
              </a:ext>
            </a:extLst>
          </p:cNvPr>
          <p:cNvSpPr/>
          <p:nvPr/>
        </p:nvSpPr>
        <p:spPr>
          <a:xfrm>
            <a:off x="5081475" y="8598479"/>
            <a:ext cx="914400" cy="942627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0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7" name="Picture 8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400000">
            <a:off x="5417713" y="-1714501"/>
            <a:ext cx="7452575" cy="13716002"/>
          </a:xfrm>
          <a:prstGeom prst="rect">
            <a:avLst/>
          </a:prstGeom>
        </p:spPr>
      </p:pic>
      <p:pic>
        <p:nvPicPr>
          <p:cNvPr id="88" name="Picture 8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285904" y="1169538"/>
            <a:ext cx="13700295" cy="1449740"/>
          </a:xfrm>
          <a:prstGeom prst="rect">
            <a:avLst/>
          </a:prstGeom>
        </p:spPr>
      </p:pic>
      <p:sp>
        <p:nvSpPr>
          <p:cNvPr id="92" name="Hộp Văn bản 91">
            <a:extLst>
              <a:ext uri="{FF2B5EF4-FFF2-40B4-BE49-F238E27FC236}">
                <a16:creationId xmlns:a16="http://schemas.microsoft.com/office/drawing/2014/main" id="{1B3AC910-F30A-0B77-D893-3CF531D61C5E}"/>
              </a:ext>
            </a:extLst>
          </p:cNvPr>
          <p:cNvSpPr txBox="1"/>
          <p:nvPr/>
        </p:nvSpPr>
        <p:spPr>
          <a:xfrm>
            <a:off x="2485114" y="3165624"/>
            <a:ext cx="13182600" cy="3904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800" b="1" dirty="0">
                <a:latin typeface="Arial" panose="020B0604020202020204" pitchFamily="34" charset="0"/>
                <a:cs typeface="Arial" panose="020B0604020202020204" pitchFamily="34" charset="0"/>
              </a:rPr>
              <a:t>BÀI 4: TỔNG VÀ HIỆU CỦA HAI VECTƠ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9958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grpSp>
        <p:nvGrpSpPr>
          <p:cNvPr id="88" name="Group 88"/>
          <p:cNvGrpSpPr/>
          <p:nvPr/>
        </p:nvGrpSpPr>
        <p:grpSpPr>
          <a:xfrm>
            <a:off x="-1479271" y="9906295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4" name="Picture 9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57763" y="1978452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flipH="1">
            <a:off x="16857959" y="559634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361561" y="4145676"/>
            <a:ext cx="1621172" cy="443796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20438" y="8911757"/>
            <a:ext cx="4475132" cy="2293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7" name="Hộp Văn bản 86">
                <a:extLst>
                  <a:ext uri="{FF2B5EF4-FFF2-40B4-BE49-F238E27FC236}">
                    <a16:creationId xmlns:a16="http://schemas.microsoft.com/office/drawing/2014/main" id="{BD182540-9329-F83D-F318-1F956099561F}"/>
                  </a:ext>
                </a:extLst>
              </p:cNvPr>
              <p:cNvSpPr txBox="1"/>
              <p:nvPr/>
            </p:nvSpPr>
            <p:spPr>
              <a:xfrm>
                <a:off x="1580104" y="358040"/>
                <a:ext cx="15339726" cy="3240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3 (SGK – tr.87) 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bốn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	a)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𝐶𝐷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	b)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𝐶𝐷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𝐷𝐴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7" name="Hộp Văn bản 86">
                <a:extLst>
                  <a:ext uri="{FF2B5EF4-FFF2-40B4-BE49-F238E27FC236}">
                    <a16:creationId xmlns:a16="http://schemas.microsoft.com/office/drawing/2014/main" id="{BD182540-9329-F83D-F318-1F95609956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0104" y="358040"/>
                <a:ext cx="15339726" cy="3240824"/>
              </a:xfrm>
              <a:prstGeom prst="rect">
                <a:avLst/>
              </a:prstGeom>
              <a:blipFill>
                <a:blip r:embed="rId12"/>
                <a:stretch>
                  <a:fillRect l="-1589" b="-80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2" name="Hộp Văn bản 91">
            <a:extLst>
              <a:ext uri="{FF2B5EF4-FFF2-40B4-BE49-F238E27FC236}">
                <a16:creationId xmlns:a16="http://schemas.microsoft.com/office/drawing/2014/main" id="{AA6C4A03-B05B-908F-3902-8D9FB4A60E40}"/>
              </a:ext>
            </a:extLst>
          </p:cNvPr>
          <p:cNvSpPr txBox="1"/>
          <p:nvPr/>
        </p:nvSpPr>
        <p:spPr>
          <a:xfrm>
            <a:off x="7245588" y="3775110"/>
            <a:ext cx="40087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9" name="Hộp Văn bản 98">
                <a:extLst>
                  <a:ext uri="{FF2B5EF4-FFF2-40B4-BE49-F238E27FC236}">
                    <a16:creationId xmlns:a16="http://schemas.microsoft.com/office/drawing/2014/main" id="{008C2AB7-6FF3-8D8A-DC71-69EC866BA6D9}"/>
                  </a:ext>
                </a:extLst>
              </p:cNvPr>
              <p:cNvSpPr txBox="1"/>
              <p:nvPr/>
            </p:nvSpPr>
            <p:spPr>
              <a:xfrm>
                <a:off x="405755" y="4738351"/>
                <a:ext cx="7825740" cy="37464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𝐶𝐷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𝐶𝐵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𝐶𝐷</m:t>
                        </m:r>
                      </m:e>
                    </m:acc>
                  </m:oMath>
                </a14:m>
                <a:endParaRPr lang="en-US" sz="4400" i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				 </a:t>
                </a: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𝐶𝐷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𝐶𝐵</m:t>
                        </m:r>
                      </m:e>
                    </m:acc>
                  </m:oMath>
                </a14:m>
                <a:endParaRPr lang="en-US" sz="4400" i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en-US" sz="44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					 </a:t>
                </a: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𝐶𝐵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4400" i="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sz="4400" i="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đpcm</a:t>
                </a:r>
                <a:r>
                  <a:rPr lang="en-US" sz="4400" i="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9" name="Hộp Văn bản 98">
                <a:extLst>
                  <a:ext uri="{FF2B5EF4-FFF2-40B4-BE49-F238E27FC236}">
                    <a16:creationId xmlns:a16="http://schemas.microsoft.com/office/drawing/2014/main" id="{008C2AB7-6FF3-8D8A-DC71-69EC866BA6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755" y="4738351"/>
                <a:ext cx="7825740" cy="3746410"/>
              </a:xfrm>
              <a:prstGeom prst="rect">
                <a:avLst/>
              </a:prstGeom>
              <a:blipFill>
                <a:blip r:embed="rId13"/>
                <a:stretch>
                  <a:fillRect l="-3196" r="-779" b="-61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Hộp Văn bản 99">
                <a:extLst>
                  <a:ext uri="{FF2B5EF4-FFF2-40B4-BE49-F238E27FC236}">
                    <a16:creationId xmlns:a16="http://schemas.microsoft.com/office/drawing/2014/main" id="{FF72A259-552E-227F-2E53-61B1D4B232DE}"/>
                  </a:ext>
                </a:extLst>
              </p:cNvPr>
              <p:cNvSpPr txBox="1"/>
              <p:nvPr/>
            </p:nvSpPr>
            <p:spPr>
              <a:xfrm>
                <a:off x="9372408" y="4657457"/>
                <a:ext cx="9094005" cy="50550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𝐶𝐷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𝐶𝐵</m:t>
                        </m:r>
                      </m:e>
                    </m:acc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40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⇔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𝐶𝐷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𝐶𝐵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40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⇔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𝐶𝐷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𝐷𝐴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40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⇔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𝐶𝐷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𝐷𝐴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đpcm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)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0" name="Hộp Văn bản 99">
                <a:extLst>
                  <a:ext uri="{FF2B5EF4-FFF2-40B4-BE49-F238E27FC236}">
                    <a16:creationId xmlns:a16="http://schemas.microsoft.com/office/drawing/2014/main" id="{FF72A259-552E-227F-2E53-61B1D4B232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72408" y="4657457"/>
                <a:ext cx="9094005" cy="5055038"/>
              </a:xfrm>
              <a:prstGeom prst="rect">
                <a:avLst/>
              </a:prstGeom>
              <a:blipFill>
                <a:blip r:embed="rId14"/>
                <a:stretch>
                  <a:fillRect l="-2681" b="-4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2324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29246" y="-46428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grpSp>
        <p:nvGrpSpPr>
          <p:cNvPr id="88" name="Group 88"/>
          <p:cNvGrpSpPr/>
          <p:nvPr/>
        </p:nvGrpSpPr>
        <p:grpSpPr>
          <a:xfrm>
            <a:off x="-1479271" y="9258300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3" name="Picture 9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641022">
            <a:off x="14305156" y="7245580"/>
            <a:ext cx="3077205" cy="811263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228589" y="523527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17486103" y="285466"/>
            <a:ext cx="802682" cy="879433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304086" y="9633041"/>
            <a:ext cx="4475132" cy="2293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7" name="Hộp Văn bản 96">
                <a:extLst>
                  <a:ext uri="{FF2B5EF4-FFF2-40B4-BE49-F238E27FC236}">
                    <a16:creationId xmlns:a16="http://schemas.microsoft.com/office/drawing/2014/main" id="{9BF4BD51-D0E6-3D54-5613-764CD89D542F}"/>
                  </a:ext>
                </a:extLst>
              </p:cNvPr>
              <p:cNvSpPr txBox="1"/>
              <p:nvPr/>
            </p:nvSpPr>
            <p:spPr>
              <a:xfrm>
                <a:off x="1031271" y="675793"/>
                <a:ext cx="16769743" cy="65606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4 (SGK – tr.87) 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bình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gọi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giao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khẳng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định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đúng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hay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	a)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𝐴𝐷</m:t>
                            </m:r>
                          </m:e>
                        </m:acc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	b)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𝐵𝐷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	c)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𝑂𝐴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𝑂𝐵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𝑂𝐶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𝑂𝐷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7" name="Hộp Văn bản 96">
                <a:extLst>
                  <a:ext uri="{FF2B5EF4-FFF2-40B4-BE49-F238E27FC236}">
                    <a16:creationId xmlns:a16="http://schemas.microsoft.com/office/drawing/2014/main" id="{9BF4BD51-D0E6-3D54-5613-764CD89D54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1271" y="675793"/>
                <a:ext cx="16769743" cy="6560642"/>
              </a:xfrm>
              <a:prstGeom prst="rect">
                <a:avLst/>
              </a:prstGeom>
              <a:blipFill>
                <a:blip r:embed="rId12"/>
                <a:stretch>
                  <a:fillRect l="-1454" r="-1490" b="-34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0" name="Đường kết nối Mũi tên Thẳng 99">
            <a:extLst>
              <a:ext uri="{FF2B5EF4-FFF2-40B4-BE49-F238E27FC236}">
                <a16:creationId xmlns:a16="http://schemas.microsoft.com/office/drawing/2014/main" id="{854E0F6A-D615-F561-F470-E9D80AC29BCF}"/>
              </a:ext>
            </a:extLst>
          </p:cNvPr>
          <p:cNvCxnSpPr/>
          <p:nvPr/>
        </p:nvCxnSpPr>
        <p:spPr>
          <a:xfrm>
            <a:off x="7523375" y="3739196"/>
            <a:ext cx="1032259" cy="0"/>
          </a:xfrm>
          <a:prstGeom prst="straightConnector1">
            <a:avLst/>
          </a:pr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1" name="Hộp Văn bản 100">
            <a:extLst>
              <a:ext uri="{FF2B5EF4-FFF2-40B4-BE49-F238E27FC236}">
                <a16:creationId xmlns:a16="http://schemas.microsoft.com/office/drawing/2014/main" id="{D4EB69E2-5A90-C789-1F57-3DFB194DB27A}"/>
              </a:ext>
            </a:extLst>
          </p:cNvPr>
          <p:cNvSpPr txBox="1"/>
          <p:nvPr/>
        </p:nvSpPr>
        <p:spPr>
          <a:xfrm>
            <a:off x="8774744" y="3342643"/>
            <a:ext cx="23211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endParaRPr lang="en-US" sz="4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2" name="Đường kết nối Mũi tên Thẳng 101">
            <a:extLst>
              <a:ext uri="{FF2B5EF4-FFF2-40B4-BE49-F238E27FC236}">
                <a16:creationId xmlns:a16="http://schemas.microsoft.com/office/drawing/2014/main" id="{AD3AE643-0D90-9C42-2150-414338EE5995}"/>
              </a:ext>
            </a:extLst>
          </p:cNvPr>
          <p:cNvCxnSpPr/>
          <p:nvPr/>
        </p:nvCxnSpPr>
        <p:spPr>
          <a:xfrm>
            <a:off x="6788557" y="5302092"/>
            <a:ext cx="1032259" cy="0"/>
          </a:xfrm>
          <a:prstGeom prst="straightConnector1">
            <a:avLst/>
          </a:pr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3" name="Đường kết nối Mũi tên Thẳng 102">
            <a:extLst>
              <a:ext uri="{FF2B5EF4-FFF2-40B4-BE49-F238E27FC236}">
                <a16:creationId xmlns:a16="http://schemas.microsoft.com/office/drawing/2014/main" id="{8C63D347-CDCD-9EC6-41B2-C8685EB5ABC5}"/>
              </a:ext>
            </a:extLst>
          </p:cNvPr>
          <p:cNvCxnSpPr/>
          <p:nvPr/>
        </p:nvCxnSpPr>
        <p:spPr>
          <a:xfrm>
            <a:off x="8304796" y="6851715"/>
            <a:ext cx="1032259" cy="0"/>
          </a:xfrm>
          <a:prstGeom prst="straightConnector1">
            <a:avLst/>
          </a:pr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4" name="Hộp Văn bản 103">
            <a:extLst>
              <a:ext uri="{FF2B5EF4-FFF2-40B4-BE49-F238E27FC236}">
                <a16:creationId xmlns:a16="http://schemas.microsoft.com/office/drawing/2014/main" id="{D290DFF9-965F-F530-E9E4-1EB71451A6FF}"/>
              </a:ext>
            </a:extLst>
          </p:cNvPr>
          <p:cNvSpPr txBox="1"/>
          <p:nvPr/>
        </p:nvSpPr>
        <p:spPr>
          <a:xfrm>
            <a:off x="7968444" y="4916861"/>
            <a:ext cx="12798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</a:p>
        </p:txBody>
      </p:sp>
      <p:sp>
        <p:nvSpPr>
          <p:cNvPr id="105" name="Hộp Văn bản 104">
            <a:extLst>
              <a:ext uri="{FF2B5EF4-FFF2-40B4-BE49-F238E27FC236}">
                <a16:creationId xmlns:a16="http://schemas.microsoft.com/office/drawing/2014/main" id="{9FA1F6AF-C398-8BFC-6EB7-883C0FE71710}"/>
              </a:ext>
            </a:extLst>
          </p:cNvPr>
          <p:cNvSpPr txBox="1"/>
          <p:nvPr/>
        </p:nvSpPr>
        <p:spPr>
          <a:xfrm>
            <a:off x="9597597" y="6420715"/>
            <a:ext cx="12798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" name="Hộp Văn bản 107">
                <a:extLst>
                  <a:ext uri="{FF2B5EF4-FFF2-40B4-BE49-F238E27FC236}">
                    <a16:creationId xmlns:a16="http://schemas.microsoft.com/office/drawing/2014/main" id="{6E295706-C71C-0235-E4FF-F03746A3C702}"/>
                  </a:ext>
                </a:extLst>
              </p:cNvPr>
              <p:cNvSpPr txBox="1"/>
              <p:nvPr/>
            </p:nvSpPr>
            <p:spPr>
              <a:xfrm>
                <a:off x="9181369" y="4866830"/>
                <a:ext cx="7717572" cy="8560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44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44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𝐵𝐷</m:t>
                        </m:r>
                      </m:e>
                    </m:acc>
                    <m:r>
                      <a:rPr lang="en-US" sz="4400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  <m:r>
                      <a:rPr lang="en-US" sz="4400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</m:acc>
                    <m:r>
                      <a:rPr lang="en-US" sz="4400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≠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𝐶𝐵</m:t>
                        </m:r>
                      </m:e>
                    </m:acc>
                  </m:oMath>
                </a14:m>
                <a:endParaRPr lang="en-US" sz="4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8" name="Hộp Văn bản 107">
                <a:extLst>
                  <a:ext uri="{FF2B5EF4-FFF2-40B4-BE49-F238E27FC236}">
                    <a16:creationId xmlns:a16="http://schemas.microsoft.com/office/drawing/2014/main" id="{6E295706-C71C-0235-E4FF-F03746A3C7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81369" y="4866830"/>
                <a:ext cx="7717572" cy="856068"/>
              </a:xfrm>
              <a:prstGeom prst="rect">
                <a:avLst/>
              </a:prstGeom>
              <a:blipFill>
                <a:blip r:embed="rId13"/>
                <a:stretch>
                  <a:fillRect l="-3160" t="-6383" b="-304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Hộp Văn bản 110">
                <a:extLst>
                  <a:ext uri="{FF2B5EF4-FFF2-40B4-BE49-F238E27FC236}">
                    <a16:creationId xmlns:a16="http://schemas.microsoft.com/office/drawing/2014/main" id="{08E6A0F5-C3A9-9F9F-F9BF-7C84306463DA}"/>
                  </a:ext>
                </a:extLst>
              </p:cNvPr>
              <p:cNvSpPr txBox="1"/>
              <p:nvPr/>
            </p:nvSpPr>
            <p:spPr>
              <a:xfrm>
                <a:off x="2471421" y="7372598"/>
                <a:ext cx="10622280" cy="18509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44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44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44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𝑂𝐴</m:t>
                                </m:r>
                              </m:e>
                            </m:acc>
                            <m:r>
                              <a:rPr lang="en-US" sz="4400" i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𝑂𝐵</m:t>
                                </m:r>
                              </m:e>
                            </m:acc>
                            <m:r>
                              <a:rPr lang="en-US" sz="4400" i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𝐶𝑂</m:t>
                                </m:r>
                              </m:e>
                            </m:acc>
                            <m:r>
                              <a:rPr lang="en-US" sz="4400" i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𝑂𝐵</m:t>
                                </m:r>
                              </m:e>
                            </m:acc>
                            <m:r>
                              <a:rPr lang="en-US" sz="4400" i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𝐶𝐵</m:t>
                                </m:r>
                              </m:e>
                            </m:acc>
                            <m:r>
                              <a:rPr lang="en-US" sz="4400" i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=−</m:t>
                            </m:r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𝐵𝐶</m:t>
                                </m:r>
                              </m:e>
                            </m:acc>
                          </m:e>
                          <m:e>
                            <m:r>
                              <a:rPr lang="en-US" sz="4400" i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𝑂𝐶</m:t>
                                </m:r>
                              </m:e>
                            </m:acc>
                            <m:r>
                              <a:rPr lang="en-US" sz="4400" i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𝑂𝐷</m:t>
                                </m:r>
                              </m:e>
                            </m:acc>
                            <m:r>
                              <a:rPr lang="en-US" sz="4400" i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𝑂𝐶</m:t>
                                </m:r>
                              </m:e>
                            </m:acc>
                            <m:r>
                              <a:rPr lang="en-US" sz="4400" i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𝐵𝑂</m:t>
                                </m:r>
                              </m:e>
                            </m:acc>
                            <m:r>
                              <a:rPr lang="en-US" sz="4400" i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𝐵𝑂</m:t>
                                </m:r>
                              </m:e>
                            </m:acc>
                            <m:r>
                              <a:rPr lang="en-US" sz="4400" i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𝑂𝐶</m:t>
                                </m:r>
                              </m:e>
                            </m:acc>
                            <m:r>
                              <a:rPr lang="en-US" sz="4400" i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𝐵𝐶</m:t>
                                </m:r>
                              </m:e>
                            </m:acc>
                          </m:e>
                        </m:eqArr>
                      </m:e>
                    </m:d>
                  </m:oMath>
                </a14:m>
                <a:endParaRPr lang="en-US" sz="44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1" name="Hộp Văn bản 110">
                <a:extLst>
                  <a:ext uri="{FF2B5EF4-FFF2-40B4-BE49-F238E27FC236}">
                    <a16:creationId xmlns:a16="http://schemas.microsoft.com/office/drawing/2014/main" id="{08E6A0F5-C3A9-9F9F-F9BF-7C84306463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1421" y="7372598"/>
                <a:ext cx="10622280" cy="1850956"/>
              </a:xfrm>
              <a:prstGeom prst="rect">
                <a:avLst/>
              </a:prstGeom>
              <a:blipFill>
                <a:blip r:embed="rId14"/>
                <a:stretch>
                  <a:fillRect l="-22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7069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04" grpId="0"/>
      <p:bldP spid="10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grpSp>
        <p:nvGrpSpPr>
          <p:cNvPr id="88" name="Group 88"/>
          <p:cNvGrpSpPr/>
          <p:nvPr/>
        </p:nvGrpSpPr>
        <p:grpSpPr>
          <a:xfrm>
            <a:off x="-1479271" y="9704652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3" name="Picture 9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641022">
            <a:off x="882569" y="3973661"/>
            <a:ext cx="3077205" cy="811263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595876" y="592103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16857959" y="4250650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5638128" y="9525819"/>
            <a:ext cx="1621172" cy="4437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7" name="Hộp Văn bản 86">
                <a:extLst>
                  <a:ext uri="{FF2B5EF4-FFF2-40B4-BE49-F238E27FC236}">
                    <a16:creationId xmlns:a16="http://schemas.microsoft.com/office/drawing/2014/main" id="{81873A78-7AA4-ADDD-3A67-3C610F906010}"/>
                  </a:ext>
                </a:extLst>
              </p:cNvPr>
              <p:cNvSpPr txBox="1"/>
              <p:nvPr/>
            </p:nvSpPr>
            <p:spPr>
              <a:xfrm>
                <a:off x="2109935" y="419100"/>
                <a:ext cx="14566407" cy="3110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5 (SGK – tr.87)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tròn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tâm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Giả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sử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nằm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tròn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điều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kiện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cần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đủ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để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𝑂𝐴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𝑂𝐵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7" name="Hộp Văn bản 86">
                <a:extLst>
                  <a:ext uri="{FF2B5EF4-FFF2-40B4-BE49-F238E27FC236}">
                    <a16:creationId xmlns:a16="http://schemas.microsoft.com/office/drawing/2014/main" id="{81873A78-7AA4-ADDD-3A67-3C610F9060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9935" y="419100"/>
                <a:ext cx="14566407" cy="3110852"/>
              </a:xfrm>
              <a:prstGeom prst="rect">
                <a:avLst/>
              </a:prstGeom>
              <a:blipFill>
                <a:blip r:embed="rId12"/>
                <a:stretch>
                  <a:fillRect l="-1674" r="-1674" b="-84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2" name="Hộp Văn bản 91">
            <a:extLst>
              <a:ext uri="{FF2B5EF4-FFF2-40B4-BE49-F238E27FC236}">
                <a16:creationId xmlns:a16="http://schemas.microsoft.com/office/drawing/2014/main" id="{07E84513-4E6F-4CCC-6777-19E95E496E2B}"/>
              </a:ext>
            </a:extLst>
          </p:cNvPr>
          <p:cNvSpPr txBox="1"/>
          <p:nvPr/>
        </p:nvSpPr>
        <p:spPr>
          <a:xfrm>
            <a:off x="7245588" y="3775110"/>
            <a:ext cx="40087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9" name="Hình ảnh 98">
            <a:extLst>
              <a:ext uri="{FF2B5EF4-FFF2-40B4-BE49-F238E27FC236}">
                <a16:creationId xmlns:a16="http://schemas.microsoft.com/office/drawing/2014/main" id="{057D6738-172F-FE20-1F39-2152FF9EE96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564772" y="4610138"/>
            <a:ext cx="5158431" cy="491568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" name="Hộp Văn bản 102">
                <a:extLst>
                  <a:ext uri="{FF2B5EF4-FFF2-40B4-BE49-F238E27FC236}">
                    <a16:creationId xmlns:a16="http://schemas.microsoft.com/office/drawing/2014/main" id="{BE7DB081-2F8F-3C7D-08CA-0E7E8B8B2ABD}"/>
                  </a:ext>
                </a:extLst>
              </p:cNvPr>
              <p:cNvSpPr txBox="1"/>
              <p:nvPr/>
            </p:nvSpPr>
            <p:spPr>
              <a:xfrm>
                <a:off x="7473334" y="4997119"/>
                <a:ext cx="9990128" cy="41594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 vectơ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𝑂𝐴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𝑂𝐵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đối nhau </a:t>
                </a:r>
                <a:endParaRPr lang="en-US" sz="4400" i="1" dirty="0">
                  <a:effectLst/>
                  <a:latin typeface="Cambria Math" panose="02040503050406030204" pitchFamily="18" charset="0"/>
                  <a:ea typeface="Yu Mincho" panose="02020400000000000000" pitchFamily="18" charset="-128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⟺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Hai tia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𝑂𝐴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, 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𝑂𝐵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đối nhau và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𝑂𝐴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𝑂𝐵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endParaRPr lang="en-US" sz="4400" i="1" dirty="0">
                  <a:effectLst/>
                  <a:latin typeface="Cambria Math" panose="02040503050406030204" pitchFamily="18" charset="0"/>
                  <a:ea typeface="Yu Mincho" panose="02020400000000000000" pitchFamily="18" charset="-128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⟺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𝑂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là trung điểm của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hay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là đường kính của đường tròn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(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𝑂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3" name="Hộp Văn bản 102">
                <a:extLst>
                  <a:ext uri="{FF2B5EF4-FFF2-40B4-BE49-F238E27FC236}">
                    <a16:creationId xmlns:a16="http://schemas.microsoft.com/office/drawing/2014/main" id="{BE7DB081-2F8F-3C7D-08CA-0E7E8B8B2A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3334" y="4997119"/>
                <a:ext cx="9990128" cy="4159472"/>
              </a:xfrm>
              <a:prstGeom prst="rect">
                <a:avLst/>
              </a:prstGeom>
              <a:blipFill>
                <a:blip r:embed="rId14"/>
                <a:stretch>
                  <a:fillRect l="-2502" r="-2441" b="-60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1022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8" name="Picture 8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6200000">
            <a:off x="-2912432" y="6110860"/>
            <a:ext cx="7315200" cy="144974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7" name="Hộp Văn bản 86">
                <a:extLst>
                  <a:ext uri="{FF2B5EF4-FFF2-40B4-BE49-F238E27FC236}">
                    <a16:creationId xmlns:a16="http://schemas.microsoft.com/office/drawing/2014/main" id="{EF7FE126-525D-E751-45D3-3D96959EEDD5}"/>
                  </a:ext>
                </a:extLst>
              </p:cNvPr>
              <p:cNvSpPr txBox="1"/>
              <p:nvPr/>
            </p:nvSpPr>
            <p:spPr>
              <a:xfrm>
                <a:off x="1102296" y="473553"/>
                <a:ext cx="16295342" cy="2095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6 (SGK – tr.87)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Cho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bình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𝑀𝐵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𝑀𝐴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𝑀𝐶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𝑀𝐷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mọi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mặt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phẳng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7" name="Hộp Văn bản 86">
                <a:extLst>
                  <a:ext uri="{FF2B5EF4-FFF2-40B4-BE49-F238E27FC236}">
                    <a16:creationId xmlns:a16="http://schemas.microsoft.com/office/drawing/2014/main" id="{EF7FE126-525D-E751-45D3-3D96959EED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2296" y="473553"/>
                <a:ext cx="16295342" cy="2095189"/>
              </a:xfrm>
              <a:prstGeom prst="rect">
                <a:avLst/>
              </a:prstGeom>
              <a:blipFill>
                <a:blip r:embed="rId6"/>
                <a:stretch>
                  <a:fillRect l="-1534" r="-2432" b="-131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9" name="Hộp Văn bản 88">
            <a:extLst>
              <a:ext uri="{FF2B5EF4-FFF2-40B4-BE49-F238E27FC236}">
                <a16:creationId xmlns:a16="http://schemas.microsoft.com/office/drawing/2014/main" id="{786665B7-AD9D-1403-394A-291D417B39D7}"/>
              </a:ext>
            </a:extLst>
          </p:cNvPr>
          <p:cNvSpPr txBox="1"/>
          <p:nvPr/>
        </p:nvSpPr>
        <p:spPr>
          <a:xfrm>
            <a:off x="7139621" y="2766553"/>
            <a:ext cx="40087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Hộp Văn bản 92">
                <a:extLst>
                  <a:ext uri="{FF2B5EF4-FFF2-40B4-BE49-F238E27FC236}">
                    <a16:creationId xmlns:a16="http://schemas.microsoft.com/office/drawing/2014/main" id="{36AFAD64-70C2-90C6-7A90-340D3D6AE334}"/>
                  </a:ext>
                </a:extLst>
              </p:cNvPr>
              <p:cNvSpPr txBox="1"/>
              <p:nvPr/>
            </p:nvSpPr>
            <p:spPr>
              <a:xfrm>
                <a:off x="2119757" y="4207395"/>
                <a:ext cx="6942298" cy="48755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có: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𝑀𝐵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𝑀𝐴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𝑀𝐶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𝑀𝐷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𝐷𝐶</m:t>
                        </m:r>
                      </m:e>
                    </m:acc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Mặt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khác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𝐷𝐶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endParaRPr lang="en-US" sz="4400" i="1" dirty="0">
                  <a:effectLst/>
                  <a:latin typeface="Cambria Math" panose="02040503050406030204" pitchFamily="18" charset="0"/>
                  <a:ea typeface="Yu Mincho" panose="02020400000000000000" pitchFamily="18" charset="-128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⇒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𝑀𝐵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𝑀𝐴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𝑀𝐶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𝑀𝐷</m:t>
                        </m:r>
                      </m:e>
                    </m:acc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3" name="Hộp Văn bản 92">
                <a:extLst>
                  <a:ext uri="{FF2B5EF4-FFF2-40B4-BE49-F238E27FC236}">
                    <a16:creationId xmlns:a16="http://schemas.microsoft.com/office/drawing/2014/main" id="{36AFAD64-70C2-90C6-7A90-340D3D6AE3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9757" y="4207395"/>
                <a:ext cx="6942298" cy="4875502"/>
              </a:xfrm>
              <a:prstGeom prst="rect">
                <a:avLst/>
              </a:prstGeom>
              <a:blipFill>
                <a:blip r:embed="rId7"/>
                <a:stretch>
                  <a:fillRect l="-3600" r="-35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4" name="Hình ảnh 93">
            <a:extLst>
              <a:ext uri="{FF2B5EF4-FFF2-40B4-BE49-F238E27FC236}">
                <a16:creationId xmlns:a16="http://schemas.microsoft.com/office/drawing/2014/main" id="{492AAE48-7D24-AEB4-933F-F41BE124682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16908" y="4504943"/>
            <a:ext cx="9035760" cy="486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77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148324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13597266" y="6157672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14311166" y="2170800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grpSp>
        <p:nvGrpSpPr>
          <p:cNvPr id="90" name="Group 90"/>
          <p:cNvGrpSpPr/>
          <p:nvPr/>
        </p:nvGrpSpPr>
        <p:grpSpPr>
          <a:xfrm>
            <a:off x="-1479271" y="-393931"/>
            <a:ext cx="21246542" cy="1422631"/>
            <a:chOff x="0" y="0"/>
            <a:chExt cx="28328722" cy="1896841"/>
          </a:xfrm>
        </p:grpSpPr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2" name="Picture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3" name="Picture 9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4" name="Picture 9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10751" y="2989966"/>
            <a:ext cx="1376712" cy="1597451"/>
          </a:xfrm>
          <a:prstGeom prst="rect">
            <a:avLst/>
          </a:prstGeom>
        </p:spPr>
      </p:pic>
      <p:pic>
        <p:nvPicPr>
          <p:cNvPr id="102" name="Picture 10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flipH="1">
            <a:off x="16911217" y="1064846"/>
            <a:ext cx="1376712" cy="15974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7" name="Hộp Văn bản 86">
                <a:extLst>
                  <a:ext uri="{FF2B5EF4-FFF2-40B4-BE49-F238E27FC236}">
                    <a16:creationId xmlns:a16="http://schemas.microsoft.com/office/drawing/2014/main" id="{79D35B07-8991-6331-CCB4-31FCE5BB8689}"/>
                  </a:ext>
                </a:extLst>
              </p:cNvPr>
              <p:cNvSpPr txBox="1"/>
              <p:nvPr/>
            </p:nvSpPr>
            <p:spPr>
              <a:xfrm>
                <a:off x="1981271" y="2951866"/>
                <a:ext cx="14325458" cy="54021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Bài</a:t>
                </a:r>
                <a:r>
                  <a:rPr lang="en-US" sz="4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7 (SGK – tr.87)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vuông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dài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𝐷𝐴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𝐷𝐶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;</m:t>
                    </m:r>
                  </m:oMath>
                </a14:m>
                <a:endParaRPr lang="en-US" sz="44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𝑂𝐴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𝑂𝐵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giao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7" name="Hộp Văn bản 86">
                <a:extLst>
                  <a:ext uri="{FF2B5EF4-FFF2-40B4-BE49-F238E27FC236}">
                    <a16:creationId xmlns:a16="http://schemas.microsoft.com/office/drawing/2014/main" id="{79D35B07-8991-6331-CCB4-31FCE5BB86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71" y="2951866"/>
                <a:ext cx="14325458" cy="5402120"/>
              </a:xfrm>
              <a:prstGeom prst="rect">
                <a:avLst/>
              </a:prstGeom>
              <a:blipFill>
                <a:blip r:embed="rId8"/>
                <a:stretch>
                  <a:fillRect l="-1702" r="-2809" b="-44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51115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grpSp>
        <p:nvGrpSpPr>
          <p:cNvPr id="88" name="Group 88"/>
          <p:cNvGrpSpPr/>
          <p:nvPr/>
        </p:nvGrpSpPr>
        <p:grpSpPr>
          <a:xfrm>
            <a:off x="-1479272" y="10041704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3" name="Picture 9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641022">
            <a:off x="223707" y="553472"/>
            <a:ext cx="3077205" cy="811263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60656" y="6690475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16857959" y="960005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5638128" y="9525819"/>
            <a:ext cx="1621172" cy="443796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4586923" y="8711961"/>
            <a:ext cx="4475132" cy="229351"/>
          </a:xfrm>
          <a:prstGeom prst="rect">
            <a:avLst/>
          </a:prstGeom>
        </p:spPr>
      </p:pic>
      <p:sp>
        <p:nvSpPr>
          <p:cNvPr id="87" name="Bong bóng Lời nói: Hình bầu dục 86">
            <a:extLst>
              <a:ext uri="{FF2B5EF4-FFF2-40B4-BE49-F238E27FC236}">
                <a16:creationId xmlns:a16="http://schemas.microsoft.com/office/drawing/2014/main" id="{BEAB0C00-82DC-9344-F881-A9AAFF1CB067}"/>
              </a:ext>
            </a:extLst>
          </p:cNvPr>
          <p:cNvSpPr/>
          <p:nvPr/>
        </p:nvSpPr>
        <p:spPr>
          <a:xfrm>
            <a:off x="7650767" y="260550"/>
            <a:ext cx="2986465" cy="1397106"/>
          </a:xfrm>
          <a:prstGeom prst="wedgeEllipseCallou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9" name="Hộp Văn bản 98">
                <a:extLst>
                  <a:ext uri="{FF2B5EF4-FFF2-40B4-BE49-F238E27FC236}">
                    <a16:creationId xmlns:a16="http://schemas.microsoft.com/office/drawing/2014/main" id="{C8BEE5AE-E69D-EA97-F5A3-D44054CCC6EA}"/>
                  </a:ext>
                </a:extLst>
              </p:cNvPr>
              <p:cNvSpPr txBox="1"/>
              <p:nvPr/>
            </p:nvSpPr>
            <p:spPr>
              <a:xfrm>
                <a:off x="1029669" y="1839438"/>
                <a:ext cx="13025099" cy="7980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a) Do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𝐴𝐵𝐶𝐷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hình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bình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hành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nên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𝐷𝐴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𝐷𝐶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𝐷𝐵</m:t>
                        </m:r>
                      </m:e>
                    </m:acc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⇒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𝐷𝐴</m:t>
                            </m:r>
                          </m:e>
                        </m:acc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𝐷𝐶</m:t>
                            </m:r>
                          </m:e>
                        </m:acc>
                      </m:e>
                    </m:d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𝐷𝐵</m:t>
                            </m:r>
                          </m:e>
                        </m:acc>
                      </m:e>
                    </m:d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𝐷𝐵</m:t>
                    </m:r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𝑎</m:t>
                    </m:r>
                    <m:rad>
                      <m:radPr>
                        <m:degHide m:val="on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b) Ta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𝐷𝐵</m:t>
                        </m:r>
                      </m:e>
                    </m:acc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⇒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𝐴𝐷</m:t>
                            </m:r>
                          </m:e>
                        </m:acc>
                      </m:e>
                    </m:d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𝐷𝐵</m:t>
                            </m:r>
                          </m:e>
                        </m:acc>
                      </m:e>
                    </m:d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𝐷𝐵</m:t>
                    </m:r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𝑎</m:t>
                    </m:r>
                    <m:rad>
                      <m:radPr>
                        <m:degHide m:val="on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c) Ta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𝑂𝐴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𝑂𝐵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𝐶𝑂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𝑂𝐵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𝐶𝐵</m:t>
                        </m:r>
                      </m:e>
                    </m:acc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⇒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𝐶𝑂</m:t>
                            </m:r>
                          </m:e>
                        </m:acc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𝑂𝐵</m:t>
                            </m:r>
                          </m:e>
                        </m:acc>
                      </m:e>
                    </m:d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𝐶𝐵</m:t>
                            </m:r>
                          </m:e>
                        </m:acc>
                      </m:e>
                    </m:d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𝐶𝐵</m:t>
                    </m:r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9" name="Hộp Văn bản 98">
                <a:extLst>
                  <a:ext uri="{FF2B5EF4-FFF2-40B4-BE49-F238E27FC236}">
                    <a16:creationId xmlns:a16="http://schemas.microsoft.com/office/drawing/2014/main" id="{C8BEE5AE-E69D-EA97-F5A3-D44054CCC6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9669" y="1839438"/>
                <a:ext cx="13025099" cy="7980775"/>
              </a:xfrm>
              <a:prstGeom prst="rect">
                <a:avLst/>
              </a:prstGeom>
              <a:blipFill>
                <a:blip r:embed="rId14"/>
                <a:stretch>
                  <a:fillRect l="-19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" name="Hình ảnh 99">
            <a:extLst>
              <a:ext uri="{FF2B5EF4-FFF2-40B4-BE49-F238E27FC236}">
                <a16:creationId xmlns:a16="http://schemas.microsoft.com/office/drawing/2014/main" id="{E1AFA33D-BE56-B093-F90E-EF642B0E4FE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988457" y="3291927"/>
            <a:ext cx="7220753" cy="5441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39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7" name="Picture 8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287" y="19050"/>
            <a:ext cx="9743918" cy="10537060"/>
          </a:xfrm>
          <a:prstGeom prst="rect">
            <a:avLst/>
          </a:prstGeom>
        </p:spPr>
      </p:pic>
      <p:pic>
        <p:nvPicPr>
          <p:cNvPr id="88" name="Picture 8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-267" y="38660"/>
            <a:ext cx="7315200" cy="1449740"/>
          </a:xfrm>
          <a:prstGeom prst="rect">
            <a:avLst/>
          </a:prstGeom>
        </p:spPr>
      </p:pic>
      <p:sp>
        <p:nvSpPr>
          <p:cNvPr id="89" name="Hộp Văn bản 88">
            <a:extLst>
              <a:ext uri="{FF2B5EF4-FFF2-40B4-BE49-F238E27FC236}">
                <a16:creationId xmlns:a16="http://schemas.microsoft.com/office/drawing/2014/main" id="{2F83D29F-2379-5FEC-789B-643961FD0C90}"/>
              </a:ext>
            </a:extLst>
          </p:cNvPr>
          <p:cNvSpPr txBox="1"/>
          <p:nvPr/>
        </p:nvSpPr>
        <p:spPr>
          <a:xfrm>
            <a:off x="6552743" y="1363680"/>
            <a:ext cx="5867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VẬN DỤNG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Hộp Văn bản 89">
                <a:extLst>
                  <a:ext uri="{FF2B5EF4-FFF2-40B4-BE49-F238E27FC236}">
                    <a16:creationId xmlns:a16="http://schemas.microsoft.com/office/drawing/2014/main" id="{6D28E7A3-529E-6E40-045B-94FC60B137DF}"/>
                  </a:ext>
                </a:extLst>
              </p:cNvPr>
              <p:cNvSpPr txBox="1"/>
              <p:nvPr/>
            </p:nvSpPr>
            <p:spPr>
              <a:xfrm>
                <a:off x="1954484" y="3190388"/>
                <a:ext cx="15489578" cy="45047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8 (SGK – tr.87) 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lực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𝑂𝐴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𝑂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𝑂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cùng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tại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yên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biết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cường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đều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120 N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𝐴𝑂𝐵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=120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cường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hướng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lực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 </a:t>
                </a:r>
              </a:p>
            </p:txBody>
          </p:sp>
        </mc:Choice>
        <mc:Fallback xmlns="">
          <p:sp>
            <p:nvSpPr>
              <p:cNvPr id="90" name="Hộp Văn bản 89">
                <a:extLst>
                  <a:ext uri="{FF2B5EF4-FFF2-40B4-BE49-F238E27FC236}">
                    <a16:creationId xmlns:a16="http://schemas.microsoft.com/office/drawing/2014/main" id="{6D28E7A3-529E-6E40-045B-94FC60B137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4484" y="3190388"/>
                <a:ext cx="15489578" cy="4504759"/>
              </a:xfrm>
              <a:prstGeom prst="rect">
                <a:avLst/>
              </a:prstGeom>
              <a:blipFill>
                <a:blip r:embed="rId8"/>
                <a:stretch>
                  <a:fillRect l="-1614" r="-2597" b="-2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6086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grpSp>
        <p:nvGrpSpPr>
          <p:cNvPr id="88" name="Group 88"/>
          <p:cNvGrpSpPr/>
          <p:nvPr/>
        </p:nvGrpSpPr>
        <p:grpSpPr>
          <a:xfrm>
            <a:off x="-1479271" y="9258300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4" name="Picture 9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73527" y="566919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flipH="1">
            <a:off x="16913475" y="801302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5638128" y="9525819"/>
            <a:ext cx="1621172" cy="443796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203594" y="9885155"/>
            <a:ext cx="4475132" cy="229351"/>
          </a:xfrm>
          <a:prstGeom prst="rect">
            <a:avLst/>
          </a:prstGeom>
        </p:spPr>
      </p:pic>
      <p:sp>
        <p:nvSpPr>
          <p:cNvPr id="92" name="Bong bóng Lời nói: Hình bầu dục 91">
            <a:extLst>
              <a:ext uri="{FF2B5EF4-FFF2-40B4-BE49-F238E27FC236}">
                <a16:creationId xmlns:a16="http://schemas.microsoft.com/office/drawing/2014/main" id="{C3B28CD2-0322-45CF-D347-583F48681C9B}"/>
              </a:ext>
            </a:extLst>
          </p:cNvPr>
          <p:cNvSpPr/>
          <p:nvPr/>
        </p:nvSpPr>
        <p:spPr>
          <a:xfrm>
            <a:off x="7527677" y="237185"/>
            <a:ext cx="2986465" cy="1397106"/>
          </a:xfrm>
          <a:prstGeom prst="wedgeEllipseCallou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Hộp Văn bản 99">
                <a:extLst>
                  <a:ext uri="{FF2B5EF4-FFF2-40B4-BE49-F238E27FC236}">
                    <a16:creationId xmlns:a16="http://schemas.microsoft.com/office/drawing/2014/main" id="{8FACAB0C-82BD-9D52-37FD-E8B850D70EA8}"/>
                  </a:ext>
                </a:extLst>
              </p:cNvPr>
              <p:cNvSpPr txBox="1"/>
              <p:nvPr/>
            </p:nvSpPr>
            <p:spPr>
              <a:xfrm>
                <a:off x="530114" y="1572930"/>
                <a:ext cx="11975892" cy="7457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lvl="0" indent="-342900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Font typeface="Symbol" panose="05050102010706020507" pitchFamily="18" charset="2"/>
                  <a:buChar char=""/>
                </a:pP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O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đứng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yên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⇔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b>
                        </m:sSub>
                      </m:e>
                    </m:acc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⇔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b>
                        </m:sSub>
                      </m:e>
                    </m:acc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b>
                        </m:sSub>
                      </m:e>
                    </m:acc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ngược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hướng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với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lực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lvl="0" indent="-342900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Font typeface="Symbol" panose="05050102010706020507" pitchFamily="18" charset="2"/>
                  <a:buChar char=""/>
                </a:pP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Xét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hình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thoi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𝑂𝐴𝐷𝐵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 :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22860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𝐴𝑂𝐵</m:t>
                        </m:r>
                      </m:e>
                    </m:acc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120</m:t>
                        </m:r>
                      </m:e>
                      <m:sup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sup>
                    </m:sSup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acc>
                      <m:accPr>
                        <m:chr m:val="̂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40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OAD</m:t>
                        </m:r>
                      </m:e>
                    </m:acc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40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AOD</m:t>
                        </m:r>
                      </m:e>
                    </m:acc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60</m:t>
                        </m:r>
                      </m:e>
                      <m:sup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en-US" sz="4000" i="1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22860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Tam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giác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𝑂𝐴𝐷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đều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endParaRPr lang="en-US" sz="4000" i="1" dirty="0">
                  <a:solidFill>
                    <a:srgbClr val="000000"/>
                  </a:solidFill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𝑂𝐴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𝑂𝐷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120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marL="22860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sz="4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4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fr-FR" sz="4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sub>
                            </m:sSub>
                          </m:e>
                        </m:acc>
                      </m:e>
                    </m:d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𝑂𝐷</m:t>
                            </m:r>
                          </m:e>
                        </m:acc>
                      </m:e>
                    </m:d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𝑂𝐴</m:t>
                            </m:r>
                          </m:e>
                        </m:acc>
                      </m:e>
                    </m:d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120</m:t>
                    </m:r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0" name="Hộp Văn bản 99">
                <a:extLst>
                  <a:ext uri="{FF2B5EF4-FFF2-40B4-BE49-F238E27FC236}">
                    <a16:creationId xmlns:a16="http://schemas.microsoft.com/office/drawing/2014/main" id="{8FACAB0C-82BD-9D52-37FD-E8B850D70E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114" y="1572930"/>
                <a:ext cx="11975892" cy="7457683"/>
              </a:xfrm>
              <a:prstGeom prst="rect">
                <a:avLst/>
              </a:prstGeom>
              <a:blipFill>
                <a:blip r:embed="rId12"/>
                <a:stretch>
                  <a:fillRect l="-18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7" name="Hình ảnh 86">
            <a:extLst>
              <a:ext uri="{FF2B5EF4-FFF2-40B4-BE49-F238E27FC236}">
                <a16:creationId xmlns:a16="http://schemas.microsoft.com/office/drawing/2014/main" id="{77E9CE35-FAA6-8D51-E755-EE13EEE09F8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764147" y="2540695"/>
            <a:ext cx="7000219" cy="5741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96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7" name="Picture 8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0" y="-47306"/>
            <a:ext cx="7452575" cy="10537060"/>
          </a:xfrm>
          <a:prstGeom prst="rect">
            <a:avLst/>
          </a:prstGeom>
        </p:spPr>
      </p:pic>
      <p:pic>
        <p:nvPicPr>
          <p:cNvPr id="88" name="Picture 8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68687" y="-9207"/>
            <a:ext cx="7315200" cy="1449740"/>
          </a:xfrm>
          <a:prstGeom prst="rect">
            <a:avLst/>
          </a:prstGeom>
        </p:spPr>
      </p:pic>
      <p:sp>
        <p:nvSpPr>
          <p:cNvPr id="89" name="Hộp Văn bản 88">
            <a:extLst>
              <a:ext uri="{FF2B5EF4-FFF2-40B4-BE49-F238E27FC236}">
                <a16:creationId xmlns:a16="http://schemas.microsoft.com/office/drawing/2014/main" id="{548475EB-2F55-B753-68CB-1166B6905AD7}"/>
              </a:ext>
            </a:extLst>
          </p:cNvPr>
          <p:cNvSpPr txBox="1"/>
          <p:nvPr/>
        </p:nvSpPr>
        <p:spPr>
          <a:xfrm>
            <a:off x="828961" y="1807625"/>
            <a:ext cx="9046351" cy="7076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9 (SGK – tr.87)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dòng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sông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chảy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phía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bắc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xuống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phía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tốc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10 km/h.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chiếc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ca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nô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phía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đông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sang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phía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tây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tốc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40 km/h so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tốc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ca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nô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so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bờ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sông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026" name="Picture 2" descr="Chiêm bao mơ thấy ca nô là số mấy? đánh con gì?">
            <a:extLst>
              <a:ext uri="{FF2B5EF4-FFF2-40B4-BE49-F238E27FC236}">
                <a16:creationId xmlns:a16="http://schemas.microsoft.com/office/drawing/2014/main" id="{EE023223-250C-153E-8200-1E3548A3AD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00" y="2630424"/>
            <a:ext cx="766027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82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7" name="Picture 8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190109" y="-873101"/>
            <a:ext cx="7907783" cy="2156316"/>
          </a:xfrm>
          <a:prstGeom prst="rect">
            <a:avLst/>
          </a:prstGeom>
        </p:spPr>
      </p:pic>
      <p:grpSp>
        <p:nvGrpSpPr>
          <p:cNvPr id="88" name="Group 88"/>
          <p:cNvGrpSpPr/>
          <p:nvPr/>
        </p:nvGrpSpPr>
        <p:grpSpPr>
          <a:xfrm>
            <a:off x="-1479271" y="9258300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3" name="Picture 9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641022">
            <a:off x="701327" y="982367"/>
            <a:ext cx="3077205" cy="811263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5563833" y="1070196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flipH="1">
            <a:off x="11944978" y="1078125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5638128" y="9525819"/>
            <a:ext cx="1621172" cy="443796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864316" y="8877977"/>
            <a:ext cx="4475132" cy="229351"/>
          </a:xfrm>
          <a:prstGeom prst="rect">
            <a:avLst/>
          </a:prstGeom>
        </p:spPr>
      </p:pic>
      <p:sp>
        <p:nvSpPr>
          <p:cNvPr id="92" name="Bong bóng Lời nói: Hình bầu dục 91">
            <a:extLst>
              <a:ext uri="{FF2B5EF4-FFF2-40B4-BE49-F238E27FC236}">
                <a16:creationId xmlns:a16="http://schemas.microsoft.com/office/drawing/2014/main" id="{8A7B8FDA-C476-E4E9-DBAB-C49E3C152DFE}"/>
              </a:ext>
            </a:extLst>
          </p:cNvPr>
          <p:cNvSpPr/>
          <p:nvPr/>
        </p:nvSpPr>
        <p:spPr>
          <a:xfrm>
            <a:off x="7603445" y="205057"/>
            <a:ext cx="2986465" cy="1397106"/>
          </a:xfrm>
          <a:prstGeom prst="wedgeEllipseCallou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9" name="Hộp Văn bản 98">
                <a:extLst>
                  <a:ext uri="{FF2B5EF4-FFF2-40B4-BE49-F238E27FC236}">
                    <a16:creationId xmlns:a16="http://schemas.microsoft.com/office/drawing/2014/main" id="{992662EE-1766-1605-DBC5-650279C9785E}"/>
                  </a:ext>
                </a:extLst>
              </p:cNvPr>
              <p:cNvSpPr txBox="1"/>
              <p:nvPr/>
            </p:nvSpPr>
            <p:spPr>
              <a:xfrm>
                <a:off x="1010174" y="2838789"/>
                <a:ext cx="8997240" cy="50363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Gọi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𝑂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vị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trí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ca nô.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Vẽ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𝑂𝐴</m:t>
                        </m:r>
                      </m:e>
                    </m:acc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vận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tốc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dòng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nước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(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chảy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từ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phía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bắc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xuống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phía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nam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𝑂𝐵</m:t>
                        </m:r>
                      </m:e>
                    </m:acc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vận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tốc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riêng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ca nô (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chuyển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động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từ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phía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đông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sang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phía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tây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9" name="Hộp Văn bản 98">
                <a:extLst>
                  <a:ext uri="{FF2B5EF4-FFF2-40B4-BE49-F238E27FC236}">
                    <a16:creationId xmlns:a16="http://schemas.microsoft.com/office/drawing/2014/main" id="{992662EE-1766-1605-DBC5-650279C978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0174" y="2838789"/>
                <a:ext cx="8997240" cy="5036315"/>
              </a:xfrm>
              <a:prstGeom prst="rect">
                <a:avLst/>
              </a:prstGeom>
              <a:blipFill>
                <a:blip r:embed="rId16"/>
                <a:stretch>
                  <a:fillRect l="-2439" r="-2371" b="-42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7" name="Hình ảnh 96">
            <a:extLst>
              <a:ext uri="{FF2B5EF4-FFF2-40B4-BE49-F238E27FC236}">
                <a16:creationId xmlns:a16="http://schemas.microsoft.com/office/drawing/2014/main" id="{5AF023D8-DCAB-1C6D-C2D4-8A4D1677AA8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122540" y="2058719"/>
            <a:ext cx="8156287" cy="3570092"/>
          </a:xfrm>
          <a:prstGeom prst="rect">
            <a:avLst/>
          </a:prstGeom>
        </p:spPr>
      </p:pic>
      <p:pic>
        <p:nvPicPr>
          <p:cNvPr id="2050" name="Picture 2" descr="Tại Hà Nội, một máy đang phát sóng điện từ. Xét một phương truyền có phương  thẳng đứng hướng lên. Vào thời điểm t, tại đ?">
            <a:extLst>
              <a:ext uri="{FF2B5EF4-FFF2-40B4-BE49-F238E27FC236}">
                <a16:creationId xmlns:a16="http://schemas.microsoft.com/office/drawing/2014/main" id="{73750F1B-4D40-CA7B-E688-EF79DAB3BF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1115" y="5701847"/>
            <a:ext cx="3962400" cy="315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582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7" name="Picture 8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941736" y="4507779"/>
            <a:ext cx="1440186" cy="1440186"/>
          </a:xfrm>
          <a:prstGeom prst="rect">
            <a:avLst/>
          </a:prstGeom>
        </p:spPr>
      </p:pic>
      <p:pic>
        <p:nvPicPr>
          <p:cNvPr id="88" name="Picture 8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2597881" y="4507224"/>
            <a:ext cx="1440186" cy="1440186"/>
          </a:xfrm>
          <a:prstGeom prst="rect">
            <a:avLst/>
          </a:prstGeom>
        </p:spPr>
      </p:pic>
      <p:grpSp>
        <p:nvGrpSpPr>
          <p:cNvPr id="90" name="Group 90"/>
          <p:cNvGrpSpPr/>
          <p:nvPr/>
        </p:nvGrpSpPr>
        <p:grpSpPr>
          <a:xfrm>
            <a:off x="-1479271" y="-393931"/>
            <a:ext cx="21246542" cy="1422631"/>
            <a:chOff x="0" y="0"/>
            <a:chExt cx="28328722" cy="1896841"/>
          </a:xfrm>
        </p:grpSpPr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2" name="Picture 9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3" name="Picture 9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4" name="Picture 9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2793449" y="1927328"/>
            <a:ext cx="1376712" cy="1597451"/>
          </a:xfrm>
          <a:prstGeom prst="rect">
            <a:avLst/>
          </a:prstGeom>
        </p:spPr>
      </p:pic>
      <p:sp>
        <p:nvSpPr>
          <p:cNvPr id="95" name="TextBox 95"/>
          <p:cNvSpPr txBox="1"/>
          <p:nvPr/>
        </p:nvSpPr>
        <p:spPr>
          <a:xfrm>
            <a:off x="4035410" y="4653623"/>
            <a:ext cx="1252838" cy="9937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54"/>
              </a:lnSpc>
              <a:spcBef>
                <a:spcPct val="0"/>
              </a:spcBef>
            </a:pPr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99" name="TextBox 99"/>
          <p:cNvSpPr txBox="1"/>
          <p:nvPr/>
        </p:nvSpPr>
        <p:spPr>
          <a:xfrm>
            <a:off x="2463462" y="2075506"/>
            <a:ext cx="13361077" cy="13948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29"/>
              </a:lnSpc>
              <a:spcBef>
                <a:spcPct val="0"/>
              </a:spcBef>
            </a:pPr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NỘI DUNG BÀI HỌC</a:t>
            </a:r>
          </a:p>
        </p:txBody>
      </p:sp>
      <p:sp>
        <p:nvSpPr>
          <p:cNvPr id="100" name="TextBox 100"/>
          <p:cNvSpPr txBox="1"/>
          <p:nvPr/>
        </p:nvSpPr>
        <p:spPr>
          <a:xfrm>
            <a:off x="12691555" y="4653068"/>
            <a:ext cx="1252838" cy="9937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54"/>
              </a:lnSpc>
              <a:spcBef>
                <a:spcPct val="0"/>
              </a:spcBef>
            </a:pPr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pic>
        <p:nvPicPr>
          <p:cNvPr id="102" name="Picture 10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14117838" y="1927328"/>
            <a:ext cx="1376712" cy="1597451"/>
          </a:xfrm>
          <a:prstGeom prst="rect">
            <a:avLst/>
          </a:prstGeom>
        </p:spPr>
      </p:pic>
      <p:sp>
        <p:nvSpPr>
          <p:cNvPr id="103" name="Hộp Văn bản 102">
            <a:extLst>
              <a:ext uri="{FF2B5EF4-FFF2-40B4-BE49-F238E27FC236}">
                <a16:creationId xmlns:a16="http://schemas.microsoft.com/office/drawing/2014/main" id="{D8752E9E-881A-2621-5443-0BD449F7D5BB}"/>
              </a:ext>
            </a:extLst>
          </p:cNvPr>
          <p:cNvSpPr txBox="1"/>
          <p:nvPr/>
        </p:nvSpPr>
        <p:spPr>
          <a:xfrm>
            <a:off x="2734047" y="6438900"/>
            <a:ext cx="3483628" cy="2431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vectơ</a:t>
            </a:r>
            <a:endParaRPr lang="en-US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Hộp Văn bản 103">
            <a:extLst>
              <a:ext uri="{FF2B5EF4-FFF2-40B4-BE49-F238E27FC236}">
                <a16:creationId xmlns:a16="http://schemas.microsoft.com/office/drawing/2014/main" id="{F528AAE1-A091-B9FE-EB49-6893FA8ACC79}"/>
              </a:ext>
            </a:extLst>
          </p:cNvPr>
          <p:cNvSpPr txBox="1"/>
          <p:nvPr/>
        </p:nvSpPr>
        <p:spPr>
          <a:xfrm>
            <a:off x="11568410" y="6438900"/>
            <a:ext cx="3483628" cy="2431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vectơ</a:t>
            </a:r>
            <a:endParaRPr lang="en-US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100" grpId="0"/>
      <p:bldP spid="103" grpId="0"/>
      <p:bldP spid="10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7" name="Picture 8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400000">
            <a:off x="4601769" y="-1409699"/>
            <a:ext cx="9296397" cy="13106400"/>
          </a:xfrm>
          <a:prstGeom prst="rect">
            <a:avLst/>
          </a:prstGeom>
        </p:spPr>
      </p:pic>
      <p:pic>
        <p:nvPicPr>
          <p:cNvPr id="88" name="Picture 8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5719391" y="654986"/>
            <a:ext cx="7315200" cy="144974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0" name="Hộp Văn bản 89">
                <a:extLst>
                  <a:ext uri="{FF2B5EF4-FFF2-40B4-BE49-F238E27FC236}">
                    <a16:creationId xmlns:a16="http://schemas.microsoft.com/office/drawing/2014/main" id="{58D67A4F-06BD-850A-E3E2-27295E86EAAE}"/>
                  </a:ext>
                </a:extLst>
              </p:cNvPr>
              <p:cNvSpPr txBox="1"/>
              <p:nvPr/>
            </p:nvSpPr>
            <p:spPr>
              <a:xfrm>
                <a:off x="4039513" y="2441225"/>
                <a:ext cx="10420908" cy="672010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Gọi </a:t>
                </a:r>
                <a14:m>
                  <m:oMath xmlns:m="http://schemas.openxmlformats.org/officeDocument/2006/math">
                    <m:r>
                      <a:rPr lang="fr-FR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đỉnh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thứ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tư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hình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bình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hành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𝑂𝐴𝐶𝐵</m:t>
                    </m:r>
                  </m:oMath>
                </a14:m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ta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	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𝑂𝐶</m:t>
                        </m:r>
                      </m:e>
                    </m:acc>
                    <m:r>
                      <a:rPr lang="fr-FR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𝑂𝐴</m:t>
                        </m:r>
                      </m:e>
                    </m:acc>
                    <m:r>
                      <a:rPr lang="en-US" sz="4400" b="0" i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𝑂𝐵</m:t>
                        </m:r>
                      </m:e>
                    </m:acc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𝑂𝐶</m:t>
                    </m:r>
                    <m:r>
                      <a:rPr lang="en-US" sz="4400" b="0" i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4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sz="4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𝑂𝐵</m:t>
                            </m:r>
                          </m:e>
                          <m:sup>
                            <m:r>
                              <a:rPr lang="fr-FR" sz="4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fr-FR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4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sz="4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𝐵𝐶</m:t>
                            </m:r>
                          </m:e>
                          <m:sup>
                            <m:r>
                              <a:rPr lang="fr-FR" sz="4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fr-FR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fr-FR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10</m:t>
                    </m:r>
                    <m:rad>
                      <m:radPr>
                        <m:degHide m:val="on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17</m:t>
                        </m:r>
                      </m:e>
                    </m:rad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Vậy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vận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tốc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ca nô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so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với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bờ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sông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𝑘𝑚</m:t>
                    </m:r>
                    <m:r>
                      <a:rPr lang="fr-FR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/</m:t>
                    </m:r>
                    <m:r>
                      <a:rPr lang="fr-FR" sz="4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h</m:t>
                    </m:r>
                  </m:oMath>
                </a14:m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0" name="Hộp Văn bản 89">
                <a:extLst>
                  <a:ext uri="{FF2B5EF4-FFF2-40B4-BE49-F238E27FC236}">
                    <a16:creationId xmlns:a16="http://schemas.microsoft.com/office/drawing/2014/main" id="{58D67A4F-06BD-850A-E3E2-27295E86EA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9513" y="2441225"/>
                <a:ext cx="10420908" cy="6720109"/>
              </a:xfrm>
              <a:prstGeom prst="rect">
                <a:avLst/>
              </a:prstGeom>
              <a:blipFill>
                <a:blip r:embed="rId8"/>
                <a:stretch>
                  <a:fillRect l="-2399" r="-2341" b="-29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55455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grpSp>
        <p:nvGrpSpPr>
          <p:cNvPr id="88" name="Group 88"/>
          <p:cNvGrpSpPr/>
          <p:nvPr/>
        </p:nvGrpSpPr>
        <p:grpSpPr>
          <a:xfrm>
            <a:off x="-1479271" y="9258300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3" name="Picture 9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641022">
            <a:off x="1145514" y="8363857"/>
            <a:ext cx="3077205" cy="811263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73527" y="396721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16846949" y="507754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5638128" y="9525819"/>
            <a:ext cx="1621172" cy="443796"/>
          </a:xfrm>
          <a:prstGeom prst="rect">
            <a:avLst/>
          </a:prstGeom>
        </p:spPr>
      </p:pic>
      <p:sp>
        <p:nvSpPr>
          <p:cNvPr id="87" name="Hộp Văn bản 86">
            <a:extLst>
              <a:ext uri="{FF2B5EF4-FFF2-40B4-BE49-F238E27FC236}">
                <a16:creationId xmlns:a16="http://schemas.microsoft.com/office/drawing/2014/main" id="{D15054A4-2689-BF49-4D8A-885C9823724E}"/>
              </a:ext>
            </a:extLst>
          </p:cNvPr>
          <p:cNvSpPr txBox="1"/>
          <p:nvPr/>
        </p:nvSpPr>
        <p:spPr>
          <a:xfrm>
            <a:off x="3804989" y="602113"/>
            <a:ext cx="108899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HƯỚNG DẪN VỀ NHÀ</a:t>
            </a:r>
          </a:p>
        </p:txBody>
      </p:sp>
      <p:sp>
        <p:nvSpPr>
          <p:cNvPr id="98" name="Hộp Văn bản 97">
            <a:extLst>
              <a:ext uri="{FF2B5EF4-FFF2-40B4-BE49-F238E27FC236}">
                <a16:creationId xmlns:a16="http://schemas.microsoft.com/office/drawing/2014/main" id="{AE619825-E26D-4BEE-4E08-99E9B2A59CD9}"/>
              </a:ext>
            </a:extLst>
          </p:cNvPr>
          <p:cNvSpPr txBox="1"/>
          <p:nvPr/>
        </p:nvSpPr>
        <p:spPr>
          <a:xfrm>
            <a:off x="962483" y="5852556"/>
            <a:ext cx="4396740" cy="1824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Ghi nhớ kiến thức trong bài.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Hộp Văn bản 100">
            <a:extLst>
              <a:ext uri="{FF2B5EF4-FFF2-40B4-BE49-F238E27FC236}">
                <a16:creationId xmlns:a16="http://schemas.microsoft.com/office/drawing/2014/main" id="{02D105A5-642F-BCD3-4DDA-1FFC32256D7D}"/>
              </a:ext>
            </a:extLst>
          </p:cNvPr>
          <p:cNvSpPr txBox="1"/>
          <p:nvPr/>
        </p:nvSpPr>
        <p:spPr>
          <a:xfrm>
            <a:off x="6321683" y="5978089"/>
            <a:ext cx="4549140" cy="1824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Hoàn thành bài tập trong SBT.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Hộp Văn bản 103">
            <a:extLst>
              <a:ext uri="{FF2B5EF4-FFF2-40B4-BE49-F238E27FC236}">
                <a16:creationId xmlns:a16="http://schemas.microsoft.com/office/drawing/2014/main" id="{8F4AEC88-C5C6-A0F7-9CFE-31D0A4C24E73}"/>
              </a:ext>
            </a:extLst>
          </p:cNvPr>
          <p:cNvSpPr txBox="1"/>
          <p:nvPr/>
        </p:nvSpPr>
        <p:spPr>
          <a:xfrm>
            <a:off x="11700671" y="5869707"/>
            <a:ext cx="5624846" cy="27482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Chuẩn bị bài mới</a:t>
            </a:r>
          </a:p>
          <a:p>
            <a:pPr algn="ctr">
              <a:lnSpc>
                <a:spcPct val="150000"/>
              </a:lnSpc>
            </a:pPr>
            <a:r>
              <a:rPr lang="pt-BR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“Bài 5: Tích của một số với một vectơ".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6" name="Đồ họa 105" descr="Chinese Knot outline">
            <a:extLst>
              <a:ext uri="{FF2B5EF4-FFF2-40B4-BE49-F238E27FC236}">
                <a16:creationId xmlns:a16="http://schemas.microsoft.com/office/drawing/2014/main" id="{C17C25AE-8C0E-8EC5-B730-CF61CA7B402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737248" y="3234994"/>
            <a:ext cx="2362200" cy="2362200"/>
          </a:xfrm>
          <a:prstGeom prst="rect">
            <a:avLst/>
          </a:prstGeom>
        </p:spPr>
      </p:pic>
      <p:pic>
        <p:nvPicPr>
          <p:cNvPr id="107" name="Đồ họa 106" descr="Chinese Knot outline">
            <a:extLst>
              <a:ext uri="{FF2B5EF4-FFF2-40B4-BE49-F238E27FC236}">
                <a16:creationId xmlns:a16="http://schemas.microsoft.com/office/drawing/2014/main" id="{AB3F7BAC-0B26-EFFE-FADF-4C7E1B10C99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238899" y="3202816"/>
            <a:ext cx="2362200" cy="2362200"/>
          </a:xfrm>
          <a:prstGeom prst="rect">
            <a:avLst/>
          </a:prstGeom>
        </p:spPr>
      </p:pic>
      <p:pic>
        <p:nvPicPr>
          <p:cNvPr id="108" name="Đồ họa 107" descr="Chinese Knot outline">
            <a:extLst>
              <a:ext uri="{FF2B5EF4-FFF2-40B4-BE49-F238E27FC236}">
                <a16:creationId xmlns:a16="http://schemas.microsoft.com/office/drawing/2014/main" id="{4D02F700-8379-7F3E-A736-3AC26409D0E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293027" y="3233685"/>
            <a:ext cx="23622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55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101" grpId="0"/>
      <p:bldP spid="10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7" name="Picture 8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20567"/>
          <a:stretch>
            <a:fillRect/>
          </a:stretch>
        </p:blipFill>
        <p:spPr>
          <a:xfrm>
            <a:off x="1072463" y="774185"/>
            <a:ext cx="16355008" cy="8229599"/>
          </a:xfrm>
          <a:prstGeom prst="rect">
            <a:avLst/>
          </a:prstGeom>
        </p:spPr>
      </p:pic>
      <p:pic>
        <p:nvPicPr>
          <p:cNvPr id="88" name="Picture 8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1067888">
            <a:off x="15493468" y="6851414"/>
            <a:ext cx="2809917" cy="2809917"/>
          </a:xfrm>
          <a:prstGeom prst="rect">
            <a:avLst/>
          </a:prstGeom>
        </p:spPr>
      </p:pic>
      <p:grpSp>
        <p:nvGrpSpPr>
          <p:cNvPr id="89" name="Group 89"/>
          <p:cNvGrpSpPr/>
          <p:nvPr/>
        </p:nvGrpSpPr>
        <p:grpSpPr>
          <a:xfrm>
            <a:off x="-1479271" y="-393931"/>
            <a:ext cx="21246542" cy="1422631"/>
            <a:chOff x="0" y="0"/>
            <a:chExt cx="28328722" cy="1896841"/>
          </a:xfrm>
        </p:grpSpPr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2" name="Picture 9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grpSp>
        <p:nvGrpSpPr>
          <p:cNvPr id="93" name="Group 93"/>
          <p:cNvGrpSpPr/>
          <p:nvPr/>
        </p:nvGrpSpPr>
        <p:grpSpPr>
          <a:xfrm>
            <a:off x="-1479271" y="9258300"/>
            <a:ext cx="21246542" cy="1422631"/>
            <a:chOff x="0" y="0"/>
            <a:chExt cx="28328722" cy="1896841"/>
          </a:xfrm>
        </p:grpSpPr>
        <p:pic>
          <p:nvPicPr>
            <p:cNvPr id="94" name="Picture 9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5" name="Picture 9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6" name="Picture 9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7" name="Picture 9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5959837" y="7411224"/>
            <a:ext cx="1507891" cy="1357102"/>
          </a:xfrm>
          <a:prstGeom prst="rect">
            <a:avLst/>
          </a:prstGeom>
        </p:spPr>
      </p:pic>
      <p:sp>
        <p:nvSpPr>
          <p:cNvPr id="98" name="Hộp Văn bản 97">
            <a:extLst>
              <a:ext uri="{FF2B5EF4-FFF2-40B4-BE49-F238E27FC236}">
                <a16:creationId xmlns:a16="http://schemas.microsoft.com/office/drawing/2014/main" id="{2D88D324-DE55-11F2-C788-18216EFF8CB8}"/>
              </a:ext>
            </a:extLst>
          </p:cNvPr>
          <p:cNvSpPr txBox="1"/>
          <p:nvPr/>
        </p:nvSpPr>
        <p:spPr>
          <a:xfrm>
            <a:off x="3109553" y="3985967"/>
            <a:ext cx="12280828" cy="3557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CẢM ƠN CÁC EM ĐÃ LẮNG NGHE BÀI GIẢNG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grpSp>
        <p:nvGrpSpPr>
          <p:cNvPr id="88" name="Group 88"/>
          <p:cNvGrpSpPr/>
          <p:nvPr/>
        </p:nvGrpSpPr>
        <p:grpSpPr>
          <a:xfrm>
            <a:off x="-1479271" y="9258300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3" name="Picture 9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641022">
            <a:off x="8967830" y="1706641"/>
            <a:ext cx="3077205" cy="811263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60656" y="6690475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16857959" y="960005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5638128" y="9525819"/>
            <a:ext cx="1621172" cy="443796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4586923" y="8711961"/>
            <a:ext cx="4475132" cy="229351"/>
          </a:xfrm>
          <a:prstGeom prst="rect">
            <a:avLst/>
          </a:prstGeom>
        </p:spPr>
      </p:pic>
      <p:sp>
        <p:nvSpPr>
          <p:cNvPr id="106" name="Hộp Văn bản 105">
            <a:extLst>
              <a:ext uri="{FF2B5EF4-FFF2-40B4-BE49-F238E27FC236}">
                <a16:creationId xmlns:a16="http://schemas.microsoft.com/office/drawing/2014/main" id="{9FC1AD5A-B7B8-B406-BDA3-91606E354B30}"/>
              </a:ext>
            </a:extLst>
          </p:cNvPr>
          <p:cNvSpPr txBox="1"/>
          <p:nvPr/>
        </p:nvSpPr>
        <p:spPr>
          <a:xfrm>
            <a:off x="1184933" y="443129"/>
            <a:ext cx="104528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TỔNG CỦA HAI VECTƠ</a:t>
            </a:r>
          </a:p>
        </p:txBody>
      </p:sp>
      <p:sp>
        <p:nvSpPr>
          <p:cNvPr id="107" name="Hộp Văn bản 106">
            <a:extLst>
              <a:ext uri="{FF2B5EF4-FFF2-40B4-BE49-F238E27FC236}">
                <a16:creationId xmlns:a16="http://schemas.microsoft.com/office/drawing/2014/main" id="{CBBC6CA5-04FE-78B5-1202-2E59C15C105A}"/>
              </a:ext>
            </a:extLst>
          </p:cNvPr>
          <p:cNvSpPr txBox="1"/>
          <p:nvPr/>
        </p:nvSpPr>
        <p:spPr>
          <a:xfrm>
            <a:off x="1099465" y="1475724"/>
            <a:ext cx="4121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4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endParaRPr lang="en-US" sz="4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Hình chữ nhật: Góc Tròn 107">
            <a:extLst>
              <a:ext uri="{FF2B5EF4-FFF2-40B4-BE49-F238E27FC236}">
                <a16:creationId xmlns:a16="http://schemas.microsoft.com/office/drawing/2014/main" id="{4974C50C-F7A4-06E1-05E3-F9DB76BAEEF6}"/>
              </a:ext>
            </a:extLst>
          </p:cNvPr>
          <p:cNvSpPr/>
          <p:nvPr/>
        </p:nvSpPr>
        <p:spPr>
          <a:xfrm>
            <a:off x="1161121" y="2448835"/>
            <a:ext cx="1477254" cy="949007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HĐ1</a:t>
            </a:r>
          </a:p>
        </p:txBody>
      </p:sp>
      <p:sp>
        <p:nvSpPr>
          <p:cNvPr id="109" name="Hộp Văn bản 108">
            <a:extLst>
              <a:ext uri="{FF2B5EF4-FFF2-40B4-BE49-F238E27FC236}">
                <a16:creationId xmlns:a16="http://schemas.microsoft.com/office/drawing/2014/main" id="{76E1AD78-471B-0A0E-13F6-534CDA37ED3A}"/>
              </a:ext>
            </a:extLst>
          </p:cNvPr>
          <p:cNvSpPr txBox="1"/>
          <p:nvPr/>
        </p:nvSpPr>
        <p:spPr>
          <a:xfrm>
            <a:off x="1051261" y="3397842"/>
            <a:ext cx="9711596" cy="551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tục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C (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49).</a:t>
            </a:r>
          </a:p>
          <a:p>
            <a:pPr algn="just">
              <a:lnSpc>
                <a:spcPct val="150000"/>
              </a:lnSpc>
            </a:pP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vectơ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C.</a:t>
            </a:r>
          </a:p>
          <a:p>
            <a:pPr algn="just">
              <a:lnSpc>
                <a:spcPct val="150000"/>
              </a:lnSpc>
            </a:pP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vectơ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11" name="Hình ảnh 110" descr="Ảnh có chứa văn bản&#10;&#10;Mô tả được tạo tự động">
            <a:extLst>
              <a:ext uri="{FF2B5EF4-FFF2-40B4-BE49-F238E27FC236}">
                <a16:creationId xmlns:a16="http://schemas.microsoft.com/office/drawing/2014/main" id="{FF97B89C-6649-EF66-3C32-8F0DAE4F18DB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9" t="16482" r="6959" b="21511"/>
          <a:stretch/>
        </p:blipFill>
        <p:spPr>
          <a:xfrm>
            <a:off x="11517172" y="4133621"/>
            <a:ext cx="6114894" cy="46983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7" name="Picture 8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287" y="19050"/>
            <a:ext cx="9743918" cy="10537060"/>
          </a:xfrm>
          <a:prstGeom prst="rect">
            <a:avLst/>
          </a:prstGeom>
        </p:spPr>
      </p:pic>
      <p:pic>
        <p:nvPicPr>
          <p:cNvPr id="88" name="Picture 8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-267" y="38660"/>
            <a:ext cx="7315200" cy="144974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4" name="Hộp Văn bản 93">
                <a:extLst>
                  <a:ext uri="{FF2B5EF4-FFF2-40B4-BE49-F238E27FC236}">
                    <a16:creationId xmlns:a16="http://schemas.microsoft.com/office/drawing/2014/main" id="{C61E8507-0C1A-6D5E-0168-2796151DD538}"/>
                  </a:ext>
                </a:extLst>
              </p:cNvPr>
              <p:cNvSpPr txBox="1"/>
              <p:nvPr/>
            </p:nvSpPr>
            <p:spPr>
              <a:xfrm>
                <a:off x="1738676" y="3554606"/>
                <a:ext cx="8019529" cy="39804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dịch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chuyển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vật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A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B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B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C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en-US" sz="4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b)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dịch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chuyển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tổng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hợp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vật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4" name="Hộp Văn bản 93">
                <a:extLst>
                  <a:ext uri="{FF2B5EF4-FFF2-40B4-BE49-F238E27FC236}">
                    <a16:creationId xmlns:a16="http://schemas.microsoft.com/office/drawing/2014/main" id="{C61E8507-0C1A-6D5E-0168-2796151DD5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8676" y="3554606"/>
                <a:ext cx="8019529" cy="3980449"/>
              </a:xfrm>
              <a:prstGeom prst="rect">
                <a:avLst/>
              </a:prstGeom>
              <a:blipFill>
                <a:blip r:embed="rId8"/>
                <a:stretch>
                  <a:fillRect l="-2660" r="-2660" b="-56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5" name="Hộp Văn bản 94">
            <a:extLst>
              <a:ext uri="{FF2B5EF4-FFF2-40B4-BE49-F238E27FC236}">
                <a16:creationId xmlns:a16="http://schemas.microsoft.com/office/drawing/2014/main" id="{4F3D208E-EF2C-EAC6-7ACB-DECB4B67012B}"/>
              </a:ext>
            </a:extLst>
          </p:cNvPr>
          <p:cNvSpPr txBox="1"/>
          <p:nvPr/>
        </p:nvSpPr>
        <p:spPr>
          <a:xfrm>
            <a:off x="8238246" y="1588953"/>
            <a:ext cx="2895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6" name="Hình ảnh 95" descr="Ảnh có chứa văn bản&#10;&#10;Mô tả được tạo tự động">
            <a:extLst>
              <a:ext uri="{FF2B5EF4-FFF2-40B4-BE49-F238E27FC236}">
                <a16:creationId xmlns:a16="http://schemas.microsoft.com/office/drawing/2014/main" id="{3509E238-DE83-CF5A-C964-AFFE7FE36F3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9" t="16482" r="6959" b="21511"/>
          <a:stretch/>
        </p:blipFill>
        <p:spPr>
          <a:xfrm>
            <a:off x="10773624" y="2790619"/>
            <a:ext cx="6114894" cy="46983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7" name="Picture 8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296075" y="711851"/>
            <a:ext cx="7907783" cy="2318479"/>
          </a:xfrm>
          <a:prstGeom prst="rect">
            <a:avLst/>
          </a:prstGeom>
        </p:spPr>
      </p:pic>
      <p:grpSp>
        <p:nvGrpSpPr>
          <p:cNvPr id="88" name="Group 88"/>
          <p:cNvGrpSpPr/>
          <p:nvPr/>
        </p:nvGrpSpPr>
        <p:grpSpPr>
          <a:xfrm>
            <a:off x="-1479271" y="9258300"/>
            <a:ext cx="21246542" cy="1422631"/>
            <a:chOff x="0" y="0"/>
            <a:chExt cx="28328722" cy="1896841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571216" cy="1896841"/>
            </a:xfrm>
            <a:prstGeom prst="rect">
              <a:avLst/>
            </a:prstGeom>
          </p:spPr>
        </p:pic>
        <p:pic>
          <p:nvPicPr>
            <p:cNvPr id="90" name="Picture 9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9378753" y="0"/>
              <a:ext cx="9571216" cy="1896841"/>
            </a:xfrm>
            <a:prstGeom prst="rect">
              <a:avLst/>
            </a:prstGeom>
          </p:spPr>
        </p:pic>
        <p:pic>
          <p:nvPicPr>
            <p:cNvPr id="91" name="Picture 9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18757507" y="0"/>
              <a:ext cx="9571216" cy="1896841"/>
            </a:xfrm>
            <a:prstGeom prst="rect">
              <a:avLst/>
            </a:prstGeom>
          </p:spPr>
        </p:pic>
      </p:grpSp>
      <p:pic>
        <p:nvPicPr>
          <p:cNvPr id="93" name="Picture 9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641022">
            <a:off x="949965" y="1561420"/>
            <a:ext cx="3077205" cy="811263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5563833" y="1070196"/>
            <a:ext cx="802682" cy="879433"/>
          </a:xfrm>
          <a:prstGeom prst="rect">
            <a:avLst/>
          </a:prstGeom>
        </p:spPr>
      </p:pic>
      <p:pic>
        <p:nvPicPr>
          <p:cNvPr id="95" name="Picture 9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flipH="1">
            <a:off x="11944978" y="1078125"/>
            <a:ext cx="802682" cy="879433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5638128" y="9525819"/>
            <a:ext cx="1621172" cy="443796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401743" y="8698469"/>
            <a:ext cx="4475132" cy="229351"/>
          </a:xfrm>
          <a:prstGeom prst="rect">
            <a:avLst/>
          </a:prstGeom>
        </p:spPr>
      </p:pic>
      <p:sp>
        <p:nvSpPr>
          <p:cNvPr id="105" name="Hộp Văn bản 104">
            <a:extLst>
              <a:ext uri="{FF2B5EF4-FFF2-40B4-BE49-F238E27FC236}">
                <a16:creationId xmlns:a16="http://schemas.microsoft.com/office/drawing/2014/main" id="{48E40BA1-EA2E-C0E0-BB44-FC5826228D9D}"/>
              </a:ext>
            </a:extLst>
          </p:cNvPr>
          <p:cNvSpPr txBox="1"/>
          <p:nvPr/>
        </p:nvSpPr>
        <p:spPr>
          <a:xfrm>
            <a:off x="6611797" y="1529427"/>
            <a:ext cx="48569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KẾT LUẬN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" name="Hộp Văn bản 107">
                <a:extLst>
                  <a:ext uri="{FF2B5EF4-FFF2-40B4-BE49-F238E27FC236}">
                    <a16:creationId xmlns:a16="http://schemas.microsoft.com/office/drawing/2014/main" id="{B4E0F90D-7E67-6DCC-22A3-5CAB043C9226}"/>
                  </a:ext>
                </a:extLst>
              </p:cNvPr>
              <p:cNvSpPr txBox="1"/>
              <p:nvPr/>
            </p:nvSpPr>
            <p:spPr>
              <a:xfrm>
                <a:off x="4023857" y="3739821"/>
                <a:ext cx="10240285" cy="33670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Với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bất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kì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được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gọi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tổng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kí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hiệu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44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08" name="Hộp Văn bản 107">
                <a:extLst>
                  <a:ext uri="{FF2B5EF4-FFF2-40B4-BE49-F238E27FC236}">
                    <a16:creationId xmlns:a16="http://schemas.microsoft.com/office/drawing/2014/main" id="{B4E0F90D-7E67-6DCC-22A3-5CAB043C92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3857" y="3739821"/>
                <a:ext cx="10240285" cy="3367012"/>
              </a:xfrm>
              <a:prstGeom prst="rect">
                <a:avLst/>
              </a:prstGeom>
              <a:blipFill>
                <a:blip r:embed="rId16"/>
                <a:stretch>
                  <a:fillRect l="-2381" r="-2440" b="-75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" y="-232141"/>
            <a:ext cx="18288143" cy="10751281"/>
            <a:chOff x="0" y="0"/>
            <a:chExt cx="24384191" cy="1433504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0"/>
              <a:ext cx="2250311" cy="22503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0"/>
              <a:ext cx="2250311" cy="225031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0"/>
              <a:ext cx="2250311" cy="225031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0"/>
              <a:ext cx="2250311" cy="225031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8989" y="0"/>
              <a:ext cx="2250311" cy="225031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33" y="0"/>
              <a:ext cx="2250311" cy="225031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282" y="0"/>
              <a:ext cx="2250311" cy="225031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25" y="0"/>
              <a:ext cx="2250311" cy="225031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17" y="0"/>
              <a:ext cx="2250311" cy="225031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0"/>
              <a:ext cx="2250311" cy="225031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0"/>
              <a:ext cx="2250311" cy="225031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0"/>
              <a:ext cx="2250311" cy="225031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753" y="2020476"/>
              <a:ext cx="2250311" cy="2250311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09" y="2020476"/>
              <a:ext cx="2250311" cy="2250311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17" y="2020476"/>
              <a:ext cx="2250311" cy="2250311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26325" y="2020476"/>
              <a:ext cx="2250311" cy="2250311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2020476"/>
              <a:ext cx="2250311" cy="2250311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074" y="2020476"/>
              <a:ext cx="2250311" cy="225031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58730" y="2020476"/>
              <a:ext cx="2250311" cy="2250311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99" y="2020476"/>
              <a:ext cx="2250311" cy="2250311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356" y="2020476"/>
              <a:ext cx="2250311" cy="2250311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07" y="2020476"/>
              <a:ext cx="2250311" cy="2250311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64" y="2020476"/>
              <a:ext cx="2250311" cy="2250311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7" y="4010752"/>
              <a:ext cx="2250311" cy="2250311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71" y="4010752"/>
              <a:ext cx="2250311" cy="2250311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19" y="4010752"/>
              <a:ext cx="2250311" cy="2250311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763" y="4010752"/>
              <a:ext cx="2250311" cy="2250311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59053" y="4010752"/>
              <a:ext cx="2250311" cy="2250311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524" y="4010752"/>
              <a:ext cx="2250311" cy="2250311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72" y="4010752"/>
              <a:ext cx="2250311" cy="2250311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16" y="4010752"/>
              <a:ext cx="2250311" cy="2250311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689" y="6054287"/>
              <a:ext cx="2250311" cy="2250311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345" y="6054287"/>
              <a:ext cx="2250311" cy="2250311"/>
            </a:xfrm>
            <a:prstGeom prst="rect">
              <a:avLst/>
            </a:prstGeom>
          </p:spPr>
        </p:pic>
        <p:pic>
          <p:nvPicPr>
            <p:cNvPr id="36" name="Picture 3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6054287"/>
              <a:ext cx="2250311" cy="2250311"/>
            </a:xfrm>
            <a:prstGeom prst="rect">
              <a:avLst/>
            </a:prstGeom>
          </p:spPr>
        </p:pic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6054287"/>
              <a:ext cx="2250311" cy="2250311"/>
            </a:xfrm>
            <a:prstGeom prst="rect">
              <a:avLst/>
            </a:prstGeom>
          </p:spPr>
        </p:pic>
        <p:pic>
          <p:nvPicPr>
            <p:cNvPr id="38" name="Picture 3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6054287"/>
              <a:ext cx="2250311" cy="2250311"/>
            </a:xfrm>
            <a:prstGeom prst="rect">
              <a:avLst/>
            </a:prstGeom>
          </p:spPr>
        </p:pic>
        <p:pic>
          <p:nvPicPr>
            <p:cNvPr id="39" name="Picture 3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292" y="6054287"/>
              <a:ext cx="2250311" cy="2250311"/>
            </a:xfrm>
            <a:prstGeom prst="rect">
              <a:avLst/>
            </a:prstGeom>
          </p:spPr>
        </p:pic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344" y="6054287"/>
              <a:ext cx="2250311" cy="2250311"/>
            </a:xfrm>
            <a:prstGeom prst="rect">
              <a:avLst/>
            </a:prstGeom>
          </p:spPr>
        </p:pic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0" y="6054287"/>
              <a:ext cx="2250311" cy="2250311"/>
            </a:xfrm>
            <a:prstGeom prst="rect">
              <a:avLst/>
            </a:prstGeom>
          </p:spPr>
        </p:pic>
        <p:pic>
          <p:nvPicPr>
            <p:cNvPr id="42" name="Picture 4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4" y="8044562"/>
              <a:ext cx="2250311" cy="2250311"/>
            </a:xfrm>
            <a:prstGeom prst="rect">
              <a:avLst/>
            </a:prstGeom>
          </p:spPr>
        </p:pic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407" y="8044562"/>
              <a:ext cx="2250311" cy="2250311"/>
            </a:xfrm>
            <a:prstGeom prst="rect">
              <a:avLst/>
            </a:prstGeom>
          </p:spPr>
        </p:pic>
        <p:pic>
          <p:nvPicPr>
            <p:cNvPr id="44" name="Picture 4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356" y="8044562"/>
              <a:ext cx="2250311" cy="2250311"/>
            </a:xfrm>
            <a:prstGeom prst="rect">
              <a:avLst/>
            </a:prstGeom>
          </p:spPr>
        </p:pic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699" y="8044562"/>
              <a:ext cx="2250311" cy="2250311"/>
            </a:xfrm>
            <a:prstGeom prst="rect">
              <a:avLst/>
            </a:prstGeom>
          </p:spPr>
        </p:pic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103460" y="8044562"/>
              <a:ext cx="2250311" cy="2250311"/>
            </a:xfrm>
            <a:prstGeom prst="rect">
              <a:avLst/>
            </a:prstGeom>
          </p:spPr>
        </p:pic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409" y="8044562"/>
              <a:ext cx="2250311" cy="2250311"/>
            </a:xfrm>
            <a:prstGeom prst="rect">
              <a:avLst/>
            </a:prstGeom>
          </p:spPr>
        </p:pic>
        <p:pic>
          <p:nvPicPr>
            <p:cNvPr id="48" name="Picture 4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753" y="8044562"/>
              <a:ext cx="2250311" cy="2250311"/>
            </a:xfrm>
            <a:prstGeom prst="rect">
              <a:avLst/>
            </a:prstGeom>
          </p:spPr>
        </p:pic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8044562"/>
              <a:ext cx="2250311" cy="2250311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8044562"/>
              <a:ext cx="2250311" cy="2250311"/>
            </a:xfrm>
            <a:prstGeom prst="rect">
              <a:avLst/>
            </a:prstGeom>
          </p:spPr>
        </p:pic>
        <p:pic>
          <p:nvPicPr>
            <p:cNvPr id="51" name="Picture 5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4010752"/>
              <a:ext cx="2250311" cy="2250311"/>
            </a:xfrm>
            <a:prstGeom prst="rect">
              <a:avLst/>
            </a:prstGeom>
          </p:spPr>
        </p:pic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4010752"/>
              <a:ext cx="2250311" cy="2250311"/>
            </a:xfrm>
            <a:prstGeom prst="rect">
              <a:avLst/>
            </a:prstGeom>
          </p:spPr>
        </p:pic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79180" y="4010752"/>
              <a:ext cx="2250311" cy="2250311"/>
            </a:xfrm>
            <a:prstGeom prst="rect">
              <a:avLst/>
            </a:prstGeom>
          </p:spPr>
        </p:pic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053" y="6054287"/>
              <a:ext cx="2250311" cy="2250311"/>
            </a:xfrm>
            <a:prstGeom prst="rect">
              <a:avLst/>
            </a:prstGeom>
          </p:spPr>
        </p:pic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3689" y="6054287"/>
              <a:ext cx="2250311" cy="2250311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6054287"/>
              <a:ext cx="2250311" cy="2250311"/>
            </a:xfrm>
            <a:prstGeom prst="rect">
              <a:avLst/>
            </a:prstGeom>
          </p:spPr>
        </p:pic>
        <p:pic>
          <p:nvPicPr>
            <p:cNvPr id="57" name="Picture 5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101982" y="8044562"/>
              <a:ext cx="2250311" cy="2250311"/>
            </a:xfrm>
            <a:prstGeom prst="rect">
              <a:avLst/>
            </a:prstGeom>
          </p:spPr>
        </p:pic>
        <p:pic>
          <p:nvPicPr>
            <p:cNvPr id="58" name="Picture 5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3689" y="8044562"/>
              <a:ext cx="2250311" cy="2250311"/>
            </a:xfrm>
            <a:prstGeom prst="rect">
              <a:avLst/>
            </a:prstGeom>
          </p:spPr>
        </p:pic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8044562"/>
              <a:ext cx="2250311" cy="2250311"/>
            </a:xfrm>
            <a:prstGeom prst="rect">
              <a:avLst/>
            </a:prstGeom>
          </p:spPr>
        </p:pic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460" y="2020476"/>
              <a:ext cx="2250311" cy="2250311"/>
            </a:xfrm>
            <a:prstGeom prst="rect">
              <a:avLst/>
            </a:prstGeom>
          </p:spPr>
        </p:pic>
        <p:pic>
          <p:nvPicPr>
            <p:cNvPr id="61" name="Picture 6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397" y="6054287"/>
              <a:ext cx="2250311" cy="2250311"/>
            </a:xfrm>
            <a:prstGeom prst="rect">
              <a:avLst/>
            </a:prstGeom>
          </p:spPr>
        </p:pic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4010752"/>
              <a:ext cx="2250311" cy="2250311"/>
            </a:xfrm>
            <a:prstGeom prst="rect">
              <a:avLst/>
            </a:prstGeom>
          </p:spPr>
        </p:pic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2133816" y="10094455"/>
              <a:ext cx="2250311" cy="2250311"/>
            </a:xfrm>
            <a:prstGeom prst="rect">
              <a:avLst/>
            </a:prstGeom>
          </p:spPr>
        </p:pic>
        <p:pic>
          <p:nvPicPr>
            <p:cNvPr id="64" name="Picture 6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20109472" y="10094455"/>
              <a:ext cx="2250311" cy="2250311"/>
            </a:xfrm>
            <a:prstGeom prst="rect">
              <a:avLst/>
            </a:prstGeom>
          </p:spPr>
        </p:pic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083397" y="10094455"/>
              <a:ext cx="2250311" cy="2250311"/>
            </a:xfrm>
            <a:prstGeom prst="rect">
              <a:avLst/>
            </a:prstGeom>
          </p:spPr>
        </p:pic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8072908" y="10094455"/>
              <a:ext cx="2250311" cy="2250311"/>
            </a:xfrm>
            <a:prstGeom prst="rect">
              <a:avLst/>
            </a:prstGeom>
          </p:spPr>
        </p:pic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6054636" y="10094455"/>
              <a:ext cx="2250311" cy="2250311"/>
            </a:xfrm>
            <a:prstGeom prst="rect">
              <a:avLst/>
            </a:prstGeom>
          </p:spPr>
        </p:pic>
        <p:pic>
          <p:nvPicPr>
            <p:cNvPr id="68" name="Picture 6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4030419" y="10094455"/>
              <a:ext cx="2250311" cy="2250311"/>
            </a:xfrm>
            <a:prstGeom prst="rect">
              <a:avLst/>
            </a:prstGeom>
          </p:spPr>
        </p:pic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2024471" y="10094455"/>
              <a:ext cx="2250311" cy="2250311"/>
            </a:xfrm>
            <a:prstGeom prst="rect">
              <a:avLst/>
            </a:prstGeom>
          </p:spPr>
        </p:pic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7" y="10094455"/>
              <a:ext cx="2250311" cy="2250311"/>
            </a:xfrm>
            <a:prstGeom prst="rect">
              <a:avLst/>
            </a:prstGeom>
          </p:spPr>
        </p:pic>
        <p:pic>
          <p:nvPicPr>
            <p:cNvPr id="71" name="Picture 7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91" y="12084731"/>
              <a:ext cx="2250311" cy="2250311"/>
            </a:xfrm>
            <a:prstGeom prst="rect">
              <a:avLst/>
            </a:prstGeom>
          </p:spPr>
        </p:pic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024534" y="12084731"/>
              <a:ext cx="2250311" cy="2250311"/>
            </a:xfrm>
            <a:prstGeom prst="rect">
              <a:avLst/>
            </a:prstGeom>
          </p:spPr>
        </p:pic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030483" y="12084731"/>
              <a:ext cx="2250311" cy="2250311"/>
            </a:xfrm>
            <a:prstGeom prst="rect">
              <a:avLst/>
            </a:prstGeom>
          </p:spPr>
        </p:pic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6054826" y="12084731"/>
              <a:ext cx="2250311" cy="2250311"/>
            </a:xfrm>
            <a:prstGeom prst="rect">
              <a:avLst/>
            </a:prstGeom>
          </p:spPr>
        </p:pic>
        <p:pic>
          <p:nvPicPr>
            <p:cNvPr id="75" name="Picture 7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8090501" y="12084731"/>
              <a:ext cx="2250311" cy="2250311"/>
            </a:xfrm>
            <a:prstGeom prst="rect">
              <a:avLst/>
            </a:prstGeom>
          </p:spPr>
        </p:pic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20109536" y="12084731"/>
              <a:ext cx="2250311" cy="2250311"/>
            </a:xfrm>
            <a:prstGeom prst="rect">
              <a:avLst/>
            </a:prstGeom>
          </p:spPr>
        </p:pic>
        <p:pic>
          <p:nvPicPr>
            <p:cNvPr id="77" name="Picture 77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22133880" y="12084731"/>
              <a:ext cx="2250311" cy="2250311"/>
            </a:xfrm>
            <a:prstGeom prst="rect">
              <a:avLst/>
            </a:prstGeom>
          </p:spPr>
        </p:pic>
        <p:pic>
          <p:nvPicPr>
            <p:cNvPr id="78" name="Picture 78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8072908" y="12084731"/>
              <a:ext cx="2250311" cy="2250311"/>
            </a:xfrm>
            <a:prstGeom prst="rect">
              <a:avLst/>
            </a:prstGeom>
          </p:spPr>
        </p:pic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0083397" y="12084731"/>
              <a:ext cx="2250311" cy="2250311"/>
            </a:xfrm>
            <a:prstGeom prst="rect">
              <a:avLst/>
            </a:prstGeom>
          </p:spPr>
        </p:pic>
        <p:pic>
          <p:nvPicPr>
            <p:cNvPr id="80" name="Picture 80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6079180" y="10094455"/>
              <a:ext cx="2250311" cy="2250311"/>
            </a:xfrm>
            <a:prstGeom prst="rect">
              <a:avLst/>
            </a:prstGeom>
          </p:spPr>
        </p:pic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4111708" y="10094455"/>
              <a:ext cx="2250311" cy="2250311"/>
            </a:xfrm>
            <a:prstGeom prst="rect">
              <a:avLst/>
            </a:prstGeom>
          </p:spPr>
        </p:pic>
        <p:pic>
          <p:nvPicPr>
            <p:cNvPr id="82" name="Picture 82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 flipH="1">
              <a:off x="12101982" y="10094455"/>
              <a:ext cx="2250311" cy="2250311"/>
            </a:xfrm>
            <a:prstGeom prst="rect">
              <a:avLst/>
            </a:prstGeom>
          </p:spPr>
        </p:pic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2089345" y="12084731"/>
              <a:ext cx="2250311" cy="2250311"/>
            </a:xfrm>
            <a:prstGeom prst="rect">
              <a:avLst/>
            </a:prstGeom>
          </p:spPr>
        </p:pic>
        <p:pic>
          <p:nvPicPr>
            <p:cNvPr id="84" name="Picture 84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flipH="1">
              <a:off x="14111708" y="12084731"/>
              <a:ext cx="2250311" cy="2250311"/>
            </a:xfrm>
            <a:prstGeom prst="rect">
              <a:avLst/>
            </a:prstGeom>
          </p:spPr>
        </p:pic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6066157" y="12084731"/>
              <a:ext cx="2250311" cy="2250311"/>
            </a:xfrm>
            <a:prstGeom prst="rect">
              <a:avLst/>
            </a:prstGeom>
          </p:spPr>
        </p:pic>
        <p:pic>
          <p:nvPicPr>
            <p:cNvPr id="86" name="Picture 86"/>
            <p:cNvPicPr>
              <a:picLocks noChangeAspect="1"/>
            </p:cNvPicPr>
            <p:nvPr/>
          </p:nvPicPr>
          <p:blipFill>
            <a:blip r:embed="rId2">
              <a:alphaModFix amt="21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8103524" y="10094455"/>
              <a:ext cx="2250311" cy="2250311"/>
            </a:xfrm>
            <a:prstGeom prst="rect">
              <a:avLst/>
            </a:prstGeom>
          </p:spPr>
        </p:pic>
      </p:grpSp>
      <p:pic>
        <p:nvPicPr>
          <p:cNvPr id="87" name="Picture 8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0" y="-47306"/>
            <a:ext cx="7452575" cy="10537060"/>
          </a:xfrm>
          <a:prstGeom prst="rect">
            <a:avLst/>
          </a:prstGeom>
        </p:spPr>
      </p:pic>
      <p:pic>
        <p:nvPicPr>
          <p:cNvPr id="88" name="Picture 8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68687" y="-9207"/>
            <a:ext cx="7315200" cy="1449740"/>
          </a:xfrm>
          <a:prstGeom prst="rect">
            <a:avLst/>
          </a:prstGeom>
        </p:spPr>
      </p:pic>
      <p:sp>
        <p:nvSpPr>
          <p:cNvPr id="92" name="Hình chữ nhật: Góc Tròn 91">
            <a:extLst>
              <a:ext uri="{FF2B5EF4-FFF2-40B4-BE49-F238E27FC236}">
                <a16:creationId xmlns:a16="http://schemas.microsoft.com/office/drawing/2014/main" id="{4D220007-CEBA-AC82-55D9-7D8D093B72BE}"/>
              </a:ext>
            </a:extLst>
          </p:cNvPr>
          <p:cNvSpPr/>
          <p:nvPr/>
        </p:nvSpPr>
        <p:spPr>
          <a:xfrm>
            <a:off x="2103956" y="1908288"/>
            <a:ext cx="1477254" cy="949007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HĐ2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Hộp Văn bản 92">
                <a:extLst>
                  <a:ext uri="{FF2B5EF4-FFF2-40B4-BE49-F238E27FC236}">
                    <a16:creationId xmlns:a16="http://schemas.microsoft.com/office/drawing/2014/main" id="{54A0D864-CD44-BCC3-5CA6-D345B2F26F39}"/>
                  </a:ext>
                </a:extLst>
              </p:cNvPr>
              <p:cNvSpPr txBox="1"/>
              <p:nvPr/>
            </p:nvSpPr>
            <p:spPr>
              <a:xfrm>
                <a:off x="3878950" y="1901458"/>
                <a:ext cx="13354686" cy="869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Lấy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tuỳ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ý.</a:t>
                </a:r>
              </a:p>
            </p:txBody>
          </p:sp>
        </mc:Choice>
        <mc:Fallback xmlns="">
          <p:sp>
            <p:nvSpPr>
              <p:cNvPr id="93" name="Hộp Văn bản 92">
                <a:extLst>
                  <a:ext uri="{FF2B5EF4-FFF2-40B4-BE49-F238E27FC236}">
                    <a16:creationId xmlns:a16="http://schemas.microsoft.com/office/drawing/2014/main" id="{54A0D864-CD44-BCC3-5CA6-D345B2F26F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8950" y="1901458"/>
                <a:ext cx="13354686" cy="869597"/>
              </a:xfrm>
              <a:prstGeom prst="rect">
                <a:avLst/>
              </a:prstGeom>
              <a:blipFill>
                <a:blip r:embed="rId8"/>
                <a:stretch>
                  <a:fillRect l="-1826" t="-4196" b="-314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4" name="Hộp Văn bản 93">
                <a:extLst>
                  <a:ext uri="{FF2B5EF4-FFF2-40B4-BE49-F238E27FC236}">
                    <a16:creationId xmlns:a16="http://schemas.microsoft.com/office/drawing/2014/main" id="{DC68F8EB-63FD-FD6C-FB43-C27754089D1A}"/>
                  </a:ext>
                </a:extLst>
              </p:cNvPr>
              <p:cNvSpPr txBox="1"/>
              <p:nvPr/>
            </p:nvSpPr>
            <p:spPr>
              <a:xfrm>
                <a:off x="2001945" y="3638690"/>
                <a:ext cx="8554348" cy="3314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Vẽ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Tổng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nào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? </a:t>
                </a:r>
              </a:p>
            </p:txBody>
          </p:sp>
        </mc:Choice>
        <mc:Fallback xmlns="">
          <p:sp>
            <p:nvSpPr>
              <p:cNvPr id="94" name="Hộp Văn bản 93">
                <a:extLst>
                  <a:ext uri="{FF2B5EF4-FFF2-40B4-BE49-F238E27FC236}">
                    <a16:creationId xmlns:a16="http://schemas.microsoft.com/office/drawing/2014/main" id="{DC68F8EB-63FD-FD6C-FB43-C27754089D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1945" y="3638690"/>
                <a:ext cx="8554348" cy="3314305"/>
              </a:xfrm>
              <a:prstGeom prst="rect">
                <a:avLst/>
              </a:prstGeom>
              <a:blipFill>
                <a:blip r:embed="rId9"/>
                <a:stretch>
                  <a:fillRect l="-2849" r="-4701" b="-77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6" name="Hình ảnh 95">
            <a:extLst>
              <a:ext uri="{FF2B5EF4-FFF2-40B4-BE49-F238E27FC236}">
                <a16:creationId xmlns:a16="http://schemas.microsoft.com/office/drawing/2014/main" id="{FD248A66-F5B4-B1A0-FE2C-9CFB8D99A18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77" t="5636" r="5995" b="7749"/>
          <a:stretch/>
        </p:blipFill>
        <p:spPr>
          <a:xfrm>
            <a:off x="10738221" y="3216921"/>
            <a:ext cx="6495415" cy="43935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2966</Words>
  <Application>Microsoft Office PowerPoint</Application>
  <PresentationFormat>Tùy chỉnh</PresentationFormat>
  <Paragraphs>251</Paragraphs>
  <Slides>52</Slides>
  <Notes>0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4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52</vt:i4>
      </vt:variant>
    </vt:vector>
  </HeadingPairs>
  <TitlesOfParts>
    <vt:vector size="57" baseType="lpstr">
      <vt:lpstr>Arial</vt:lpstr>
      <vt:lpstr>Cambria Math</vt:lpstr>
      <vt:lpstr>Symbol</vt:lpstr>
      <vt:lpstr>Calibri</vt:lpstr>
      <vt:lpstr>Office Theme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Beige White Pink Clean Grid English Subject Verb Agreement Educational Presentation</dc:title>
  <dc:creator>Lê Thảo</dc:creator>
  <cp:lastModifiedBy>Lê Thảo</cp:lastModifiedBy>
  <cp:revision>9</cp:revision>
  <dcterms:created xsi:type="dcterms:W3CDTF">2006-08-16T00:00:00Z</dcterms:created>
  <dcterms:modified xsi:type="dcterms:W3CDTF">2022-10-14T01:16:00Z</dcterms:modified>
  <dc:identifier>DAFOtKIzcO8</dc:identifier>
</cp:coreProperties>
</file>