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7" r:id="rId3"/>
    <p:sldId id="278" r:id="rId4"/>
    <p:sldId id="259" r:id="rId5"/>
    <p:sldId id="260" r:id="rId6"/>
    <p:sldId id="279" r:id="rId7"/>
    <p:sldId id="280" r:id="rId8"/>
    <p:sldId id="281" r:id="rId9"/>
    <p:sldId id="265" r:id="rId10"/>
    <p:sldId id="266" r:id="rId11"/>
    <p:sldId id="267" r:id="rId12"/>
    <p:sldId id="270" r:id="rId13"/>
    <p:sldId id="264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42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2" d="100"/>
          <a:sy n="62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slide" Target="../slides/slide16.xml"/><Relationship Id="rId1" Type="http://schemas.openxmlformats.org/officeDocument/2006/relationships/slide" Target="../slides/slide15.xml"/><Relationship Id="rId5" Type="http://schemas.openxmlformats.org/officeDocument/2006/relationships/slide" Target="../slides/slide19.xml"/><Relationship Id="rId4" Type="http://schemas.openxmlformats.org/officeDocument/2006/relationships/slide" Target="../slides/slide18.xm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81FEF-F539-487C-B0F1-7202B205CDE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BDC272-C6BB-4DEA-866A-F827515F21C3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Lí do chọn đề tài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C11CA21-2ECA-46F5-9650-617BEA1EAE56}" type="parTrans" cxnId="{CB2EAD01-3DB4-438E-B860-384592F6ED35}">
      <dgm:prSet/>
      <dgm:spPr/>
      <dgm:t>
        <a:bodyPr/>
        <a:lstStyle/>
        <a:p>
          <a:endParaRPr lang="en-US"/>
        </a:p>
      </dgm:t>
    </dgm:pt>
    <dgm:pt modelId="{459CD511-5B74-4E47-9762-FD656479C33F}" type="sibTrans" cxnId="{CB2EAD01-3DB4-438E-B860-384592F6ED35}">
      <dgm:prSet/>
      <dgm:spPr/>
      <dgm:t>
        <a:bodyPr/>
        <a:lstStyle/>
        <a:p>
          <a:endParaRPr lang="en-US"/>
        </a:p>
      </dgm:t>
    </dgm:pt>
    <dgm:pt modelId="{728A8441-D191-4072-AB3A-D998C5F06DA8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Mỗi ngày có nhiều ca tử vong do côn trùng gây ra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E1B5CC8-656D-44DA-82E9-01458A9D7A96}" type="parTrans" cxnId="{32F7F908-DD9A-42F4-86E3-0801FE4A821C}">
      <dgm:prSet/>
      <dgm:spPr/>
      <dgm:t>
        <a:bodyPr/>
        <a:lstStyle/>
        <a:p>
          <a:endParaRPr lang="en-US"/>
        </a:p>
      </dgm:t>
    </dgm:pt>
    <dgm:pt modelId="{117A7E35-2DA9-409C-8768-AE4D8D88F0A5}" type="sibTrans" cxnId="{32F7F908-DD9A-42F4-86E3-0801FE4A821C}">
      <dgm:prSet/>
      <dgm:spPr/>
      <dgm:t>
        <a:bodyPr/>
        <a:lstStyle/>
        <a:p>
          <a:endParaRPr lang="en-US"/>
        </a:p>
      </dgm:t>
    </dgm:pt>
    <dgm:pt modelId="{13864794-6DC0-492C-B4CB-FE28C79A413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Có nhiều sản phẩm hóa học diệt côn trùng không an toàn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9486E51-AEF0-4FE8-97DC-F584B3AA907D}" type="parTrans" cxnId="{185F3990-5C4D-4D4A-BAAF-9F05B6531B41}">
      <dgm:prSet/>
      <dgm:spPr/>
      <dgm:t>
        <a:bodyPr/>
        <a:lstStyle/>
        <a:p>
          <a:endParaRPr lang="en-US"/>
        </a:p>
      </dgm:t>
    </dgm:pt>
    <dgm:pt modelId="{C09D8C1B-7CA8-40E4-A8DA-F9B592353FF5}" type="sibTrans" cxnId="{185F3990-5C4D-4D4A-BAAF-9F05B6531B41}">
      <dgm:prSet/>
      <dgm:spPr/>
      <dgm:t>
        <a:bodyPr/>
        <a:lstStyle/>
        <a:p>
          <a:endParaRPr lang="en-US"/>
        </a:p>
      </dgm:t>
    </dgm:pt>
    <dgm:pt modelId="{043DACA8-A929-45B1-9684-20D7A4C21E97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Môi trường bị phá hoại bởi các quy trình sản xuất chất diệt côn trùng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249983F-99A8-479D-B92C-D571E4A162F8}" type="parTrans" cxnId="{B9810138-98B1-473F-B2D2-272867FFBE8E}">
      <dgm:prSet/>
      <dgm:spPr/>
      <dgm:t>
        <a:bodyPr/>
        <a:lstStyle/>
        <a:p>
          <a:endParaRPr lang="en-US"/>
        </a:p>
      </dgm:t>
    </dgm:pt>
    <dgm:pt modelId="{4C7ECAC3-DD8D-45FE-A204-68C4B1C6A85C}" type="sibTrans" cxnId="{B9810138-98B1-473F-B2D2-272867FFBE8E}">
      <dgm:prSet/>
      <dgm:spPr/>
      <dgm:t>
        <a:bodyPr/>
        <a:lstStyle/>
        <a:p>
          <a:endParaRPr lang="en-US"/>
        </a:p>
      </dgm:t>
    </dgm:pt>
    <dgm:pt modelId="{137F21FA-819F-4931-8DF5-D35EE4AB929E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Người dân dùng sản phẩm hóa học không có được sử hiểu biết sâu về sản phẩm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D367335-9F7F-4904-8DF2-6BD86CB4982D}" type="parTrans" cxnId="{38A380CE-887D-4EBB-9306-DD72E2466CCD}">
      <dgm:prSet/>
      <dgm:spPr/>
      <dgm:t>
        <a:bodyPr/>
        <a:lstStyle/>
        <a:p>
          <a:endParaRPr lang="en-US"/>
        </a:p>
      </dgm:t>
    </dgm:pt>
    <dgm:pt modelId="{3E0A01CB-13AA-4886-80A0-39B6880D11E4}" type="sibTrans" cxnId="{38A380CE-887D-4EBB-9306-DD72E2466CCD}">
      <dgm:prSet/>
      <dgm:spPr/>
      <dgm:t>
        <a:bodyPr/>
        <a:lstStyle/>
        <a:p>
          <a:endParaRPr lang="en-US"/>
        </a:p>
      </dgm:t>
    </dgm:pt>
    <dgm:pt modelId="{93A189B2-A60D-460F-803B-3F1ADF876330}" type="pres">
      <dgm:prSet presAssocID="{DF281FEF-F539-487C-B0F1-7202B205CDE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2A3096-1BC7-422E-84F0-FDD5483A92ED}" type="pres">
      <dgm:prSet presAssocID="{DF281FEF-F539-487C-B0F1-7202B205CDE6}" presName="matrix" presStyleCnt="0"/>
      <dgm:spPr/>
    </dgm:pt>
    <dgm:pt modelId="{DC7F6CEE-2DC4-47C6-A80C-DF99C602E86D}" type="pres">
      <dgm:prSet presAssocID="{DF281FEF-F539-487C-B0F1-7202B205CDE6}" presName="tile1" presStyleLbl="node1" presStyleIdx="0" presStyleCnt="4"/>
      <dgm:spPr/>
    </dgm:pt>
    <dgm:pt modelId="{95C9FADB-00C5-42E4-876D-31C13C25429C}" type="pres">
      <dgm:prSet presAssocID="{DF281FEF-F539-487C-B0F1-7202B205CDE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0942432-7FDA-4F75-8741-BE01690779CC}" type="pres">
      <dgm:prSet presAssocID="{DF281FEF-F539-487C-B0F1-7202B205CDE6}" presName="tile2" presStyleLbl="node1" presStyleIdx="1" presStyleCnt="4"/>
      <dgm:spPr/>
    </dgm:pt>
    <dgm:pt modelId="{AF6B1F73-2591-4675-AC0B-57E5E67BD2D1}" type="pres">
      <dgm:prSet presAssocID="{DF281FEF-F539-487C-B0F1-7202B205CDE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3179FF6-086F-4473-8375-4793E1BD744C}" type="pres">
      <dgm:prSet presAssocID="{DF281FEF-F539-487C-B0F1-7202B205CDE6}" presName="tile3" presStyleLbl="node1" presStyleIdx="2" presStyleCnt="4"/>
      <dgm:spPr/>
    </dgm:pt>
    <dgm:pt modelId="{0A5885C9-2A37-433A-A7F9-F08F686E2C0A}" type="pres">
      <dgm:prSet presAssocID="{DF281FEF-F539-487C-B0F1-7202B205CDE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F670914-FD19-4188-8D9D-83F0CE731A34}" type="pres">
      <dgm:prSet presAssocID="{DF281FEF-F539-487C-B0F1-7202B205CDE6}" presName="tile4" presStyleLbl="node1" presStyleIdx="3" presStyleCnt="4" custScaleY="106690" custLinFactNeighborX="14657" custLinFactNeighborY="-3400"/>
      <dgm:spPr/>
    </dgm:pt>
    <dgm:pt modelId="{C106AF77-2101-47A2-BA73-845EF1D58C0F}" type="pres">
      <dgm:prSet presAssocID="{DF281FEF-F539-487C-B0F1-7202B205CDE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19FE836-47BC-4A53-9695-1D1F13A1C401}" type="pres">
      <dgm:prSet presAssocID="{DF281FEF-F539-487C-B0F1-7202B205CDE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B2EAD01-3DB4-438E-B860-384592F6ED35}" srcId="{DF281FEF-F539-487C-B0F1-7202B205CDE6}" destId="{B4BDC272-C6BB-4DEA-866A-F827515F21C3}" srcOrd="0" destOrd="0" parTransId="{BC11CA21-2ECA-46F5-9650-617BEA1EAE56}" sibTransId="{459CD511-5B74-4E47-9762-FD656479C33F}"/>
    <dgm:cxn modelId="{6487D208-59D2-4674-9F77-8FA556B30BDA}" type="presOf" srcId="{137F21FA-819F-4931-8DF5-D35EE4AB929E}" destId="{EF670914-FD19-4188-8D9D-83F0CE731A34}" srcOrd="0" destOrd="0" presId="urn:microsoft.com/office/officeart/2005/8/layout/matrix1"/>
    <dgm:cxn modelId="{32F7F908-DD9A-42F4-86E3-0801FE4A821C}" srcId="{B4BDC272-C6BB-4DEA-866A-F827515F21C3}" destId="{728A8441-D191-4072-AB3A-D998C5F06DA8}" srcOrd="0" destOrd="0" parTransId="{5E1B5CC8-656D-44DA-82E9-01458A9D7A96}" sibTransId="{117A7E35-2DA9-409C-8768-AE4D8D88F0A5}"/>
    <dgm:cxn modelId="{1FCD670B-BF3C-4938-A222-4922B3713D68}" type="presOf" srcId="{043DACA8-A929-45B1-9684-20D7A4C21E97}" destId="{63179FF6-086F-4473-8375-4793E1BD744C}" srcOrd="0" destOrd="0" presId="urn:microsoft.com/office/officeart/2005/8/layout/matrix1"/>
    <dgm:cxn modelId="{EC95B02C-48F8-4C1E-BA51-301EF3D8234C}" type="presOf" srcId="{13864794-6DC0-492C-B4CB-FE28C79A4130}" destId="{10942432-7FDA-4F75-8741-BE01690779CC}" srcOrd="0" destOrd="0" presId="urn:microsoft.com/office/officeart/2005/8/layout/matrix1"/>
    <dgm:cxn modelId="{B9810138-98B1-473F-B2D2-272867FFBE8E}" srcId="{B4BDC272-C6BB-4DEA-866A-F827515F21C3}" destId="{043DACA8-A929-45B1-9684-20D7A4C21E97}" srcOrd="2" destOrd="0" parTransId="{6249983F-99A8-479D-B92C-D571E4A162F8}" sibTransId="{4C7ECAC3-DD8D-45FE-A204-68C4B1C6A85C}"/>
    <dgm:cxn modelId="{31039C3A-4576-4320-ABA0-E7C4044344AD}" type="presOf" srcId="{728A8441-D191-4072-AB3A-D998C5F06DA8}" destId="{95C9FADB-00C5-42E4-876D-31C13C25429C}" srcOrd="1" destOrd="0" presId="urn:microsoft.com/office/officeart/2005/8/layout/matrix1"/>
    <dgm:cxn modelId="{ED92E363-C87F-412B-A1E0-C7C9C97D0E95}" type="presOf" srcId="{043DACA8-A929-45B1-9684-20D7A4C21E97}" destId="{0A5885C9-2A37-433A-A7F9-F08F686E2C0A}" srcOrd="1" destOrd="0" presId="urn:microsoft.com/office/officeart/2005/8/layout/matrix1"/>
    <dgm:cxn modelId="{ACA55B4A-C1A0-4D9E-A0FB-9C9740CF75E9}" type="presOf" srcId="{B4BDC272-C6BB-4DEA-866A-F827515F21C3}" destId="{219FE836-47BC-4A53-9695-1D1F13A1C401}" srcOrd="0" destOrd="0" presId="urn:microsoft.com/office/officeart/2005/8/layout/matrix1"/>
    <dgm:cxn modelId="{8F4EBA4C-DBA4-4818-9CD2-6884A6563878}" type="presOf" srcId="{13864794-6DC0-492C-B4CB-FE28C79A4130}" destId="{AF6B1F73-2591-4675-AC0B-57E5E67BD2D1}" srcOrd="1" destOrd="0" presId="urn:microsoft.com/office/officeart/2005/8/layout/matrix1"/>
    <dgm:cxn modelId="{9F1A7255-7D3F-40D3-9D82-3F47F8FDEB05}" type="presOf" srcId="{DF281FEF-F539-487C-B0F1-7202B205CDE6}" destId="{93A189B2-A60D-460F-803B-3F1ADF876330}" srcOrd="0" destOrd="0" presId="urn:microsoft.com/office/officeart/2005/8/layout/matrix1"/>
    <dgm:cxn modelId="{185F3990-5C4D-4D4A-BAAF-9F05B6531B41}" srcId="{B4BDC272-C6BB-4DEA-866A-F827515F21C3}" destId="{13864794-6DC0-492C-B4CB-FE28C79A4130}" srcOrd="1" destOrd="0" parTransId="{99486E51-AEF0-4FE8-97DC-F584B3AA907D}" sibTransId="{C09D8C1B-7CA8-40E4-A8DA-F9B592353FF5}"/>
    <dgm:cxn modelId="{6F0862C2-F9B8-43D3-9C61-6DF89DB29590}" type="presOf" srcId="{728A8441-D191-4072-AB3A-D998C5F06DA8}" destId="{DC7F6CEE-2DC4-47C6-A80C-DF99C602E86D}" srcOrd="0" destOrd="0" presId="urn:microsoft.com/office/officeart/2005/8/layout/matrix1"/>
    <dgm:cxn modelId="{38A380CE-887D-4EBB-9306-DD72E2466CCD}" srcId="{B4BDC272-C6BB-4DEA-866A-F827515F21C3}" destId="{137F21FA-819F-4931-8DF5-D35EE4AB929E}" srcOrd="3" destOrd="0" parTransId="{FD367335-9F7F-4904-8DF2-6BD86CB4982D}" sibTransId="{3E0A01CB-13AA-4886-80A0-39B6880D11E4}"/>
    <dgm:cxn modelId="{4D5D02FF-1E85-4E60-8D02-F135A4B17BED}" type="presOf" srcId="{137F21FA-819F-4931-8DF5-D35EE4AB929E}" destId="{C106AF77-2101-47A2-BA73-845EF1D58C0F}" srcOrd="1" destOrd="0" presId="urn:microsoft.com/office/officeart/2005/8/layout/matrix1"/>
    <dgm:cxn modelId="{DDDDB320-9294-4F5F-8EEF-B5976DC9F9E4}" type="presParOf" srcId="{93A189B2-A60D-460F-803B-3F1ADF876330}" destId="{8A2A3096-1BC7-422E-84F0-FDD5483A92ED}" srcOrd="0" destOrd="0" presId="urn:microsoft.com/office/officeart/2005/8/layout/matrix1"/>
    <dgm:cxn modelId="{F3E27924-9E44-4E45-BEA2-62FC19A77C4D}" type="presParOf" srcId="{8A2A3096-1BC7-422E-84F0-FDD5483A92ED}" destId="{DC7F6CEE-2DC4-47C6-A80C-DF99C602E86D}" srcOrd="0" destOrd="0" presId="urn:microsoft.com/office/officeart/2005/8/layout/matrix1"/>
    <dgm:cxn modelId="{4B803BA4-243C-4F7D-96E2-6CEAC931CF70}" type="presParOf" srcId="{8A2A3096-1BC7-422E-84F0-FDD5483A92ED}" destId="{95C9FADB-00C5-42E4-876D-31C13C25429C}" srcOrd="1" destOrd="0" presId="urn:microsoft.com/office/officeart/2005/8/layout/matrix1"/>
    <dgm:cxn modelId="{6906EC3B-E341-421B-B03C-909BC7CA9E63}" type="presParOf" srcId="{8A2A3096-1BC7-422E-84F0-FDD5483A92ED}" destId="{10942432-7FDA-4F75-8741-BE01690779CC}" srcOrd="2" destOrd="0" presId="urn:microsoft.com/office/officeart/2005/8/layout/matrix1"/>
    <dgm:cxn modelId="{C1A03021-03A9-4D8F-AF29-34527A6F9D31}" type="presParOf" srcId="{8A2A3096-1BC7-422E-84F0-FDD5483A92ED}" destId="{AF6B1F73-2591-4675-AC0B-57E5E67BD2D1}" srcOrd="3" destOrd="0" presId="urn:microsoft.com/office/officeart/2005/8/layout/matrix1"/>
    <dgm:cxn modelId="{A429E5EE-F54D-4590-8261-CDAD63F11349}" type="presParOf" srcId="{8A2A3096-1BC7-422E-84F0-FDD5483A92ED}" destId="{63179FF6-086F-4473-8375-4793E1BD744C}" srcOrd="4" destOrd="0" presId="urn:microsoft.com/office/officeart/2005/8/layout/matrix1"/>
    <dgm:cxn modelId="{7C21E2FF-35EA-4CCA-9CCB-2063B0A2C6DF}" type="presParOf" srcId="{8A2A3096-1BC7-422E-84F0-FDD5483A92ED}" destId="{0A5885C9-2A37-433A-A7F9-F08F686E2C0A}" srcOrd="5" destOrd="0" presId="urn:microsoft.com/office/officeart/2005/8/layout/matrix1"/>
    <dgm:cxn modelId="{B524CE53-7D6C-405E-9AFD-B6F66E01781F}" type="presParOf" srcId="{8A2A3096-1BC7-422E-84F0-FDD5483A92ED}" destId="{EF670914-FD19-4188-8D9D-83F0CE731A34}" srcOrd="6" destOrd="0" presId="urn:microsoft.com/office/officeart/2005/8/layout/matrix1"/>
    <dgm:cxn modelId="{E2495743-8508-4F00-84B8-A56F9056816C}" type="presParOf" srcId="{8A2A3096-1BC7-422E-84F0-FDD5483A92ED}" destId="{C106AF77-2101-47A2-BA73-845EF1D58C0F}" srcOrd="7" destOrd="0" presId="urn:microsoft.com/office/officeart/2005/8/layout/matrix1"/>
    <dgm:cxn modelId="{8CE6BE3F-6E97-49F6-80A3-48C233E2ED55}" type="presParOf" srcId="{93A189B2-A60D-460F-803B-3F1ADF876330}" destId="{219FE836-47BC-4A53-9695-1D1F13A1C40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3D1DB5-AC7C-4D68-A41B-9D009A1760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F7A58E-ECBE-4806-8759-C7D31356F82F}">
      <dgm:prSet phldrT="[Text]"/>
      <dgm:spPr/>
      <dgm:t>
        <a:bodyPr/>
        <a:lstStyle/>
        <a:p>
          <a:r>
            <a:rPr lang="en-US" err="1"/>
            <a:t>Vì</a:t>
          </a:r>
          <a:r>
            <a:rPr lang="en-US"/>
            <a:t> an </a:t>
          </a:r>
          <a:r>
            <a:rPr lang="en-US" err="1"/>
            <a:t>toàn</a:t>
          </a:r>
          <a:r>
            <a:rPr lang="en-US"/>
            <a:t> </a:t>
          </a:r>
          <a:r>
            <a:rPr lang="en-US" err="1"/>
            <a:t>sức</a:t>
          </a:r>
          <a:r>
            <a:rPr lang="en-US"/>
            <a:t> </a:t>
          </a:r>
          <a:r>
            <a:rPr lang="en-US" err="1"/>
            <a:t>khỏe</a:t>
          </a:r>
          <a:r>
            <a:rPr lang="en-US"/>
            <a:t> </a:t>
          </a:r>
          <a:r>
            <a:rPr lang="en-US" err="1"/>
            <a:t>cho</a:t>
          </a:r>
          <a:r>
            <a:rPr lang="en-US"/>
            <a:t> </a:t>
          </a:r>
          <a:r>
            <a:rPr lang="en-US" err="1"/>
            <a:t>người</a:t>
          </a:r>
          <a:r>
            <a:rPr lang="en-US"/>
            <a:t> </a:t>
          </a:r>
          <a:r>
            <a:rPr lang="en-US" err="1"/>
            <a:t>dân</a:t>
          </a:r>
          <a:endParaRPr lang="en-US"/>
        </a:p>
      </dgm:t>
    </dgm:pt>
    <dgm:pt modelId="{A302DEFC-5665-4F8E-8044-E22A87BD7578}" type="parTrans" cxnId="{57C582A4-E2A0-4330-A9E6-F346643F1E78}">
      <dgm:prSet/>
      <dgm:spPr/>
      <dgm:t>
        <a:bodyPr/>
        <a:lstStyle/>
        <a:p>
          <a:endParaRPr lang="en-US"/>
        </a:p>
      </dgm:t>
    </dgm:pt>
    <dgm:pt modelId="{C11ADDB4-46FA-4FF9-A792-9B325188CACF}" type="sibTrans" cxnId="{57C582A4-E2A0-4330-A9E6-F346643F1E78}">
      <dgm:prSet/>
      <dgm:spPr/>
      <dgm:t>
        <a:bodyPr/>
        <a:lstStyle/>
        <a:p>
          <a:endParaRPr lang="en-US"/>
        </a:p>
      </dgm:t>
    </dgm:pt>
    <dgm:pt modelId="{057812C6-1C2B-41D6-9F2B-C2B211865F3E}">
      <dgm:prSet phldrT="[Text]"/>
      <dgm:spPr/>
      <dgm:t>
        <a:bodyPr/>
        <a:lstStyle/>
        <a:p>
          <a:r>
            <a:rPr lang="en-US" err="1"/>
            <a:t>Bảo</a:t>
          </a:r>
          <a:r>
            <a:rPr lang="en-US"/>
            <a:t> </a:t>
          </a:r>
          <a:r>
            <a:rPr lang="en-US" err="1"/>
            <a:t>vệ</a:t>
          </a:r>
          <a:r>
            <a:rPr lang="en-US"/>
            <a:t> </a:t>
          </a:r>
          <a:r>
            <a:rPr lang="en-US" err="1"/>
            <a:t>môi</a:t>
          </a:r>
          <a:r>
            <a:rPr lang="en-US"/>
            <a:t> </a:t>
          </a:r>
          <a:r>
            <a:rPr lang="en-US" err="1"/>
            <a:t>trường</a:t>
          </a:r>
          <a:r>
            <a:rPr lang="en-US"/>
            <a:t> </a:t>
          </a:r>
          <a:r>
            <a:rPr lang="en-US" err="1"/>
            <a:t>khỏi</a:t>
          </a:r>
          <a:r>
            <a:rPr lang="en-US"/>
            <a:t> </a:t>
          </a:r>
          <a:r>
            <a:rPr lang="en-US" err="1"/>
            <a:t>các</a:t>
          </a:r>
          <a:r>
            <a:rPr lang="en-US"/>
            <a:t> </a:t>
          </a:r>
          <a:r>
            <a:rPr lang="en-US" err="1"/>
            <a:t>chất</a:t>
          </a:r>
          <a:r>
            <a:rPr lang="en-US"/>
            <a:t> </a:t>
          </a:r>
          <a:r>
            <a:rPr lang="en-US" err="1"/>
            <a:t>độc</a:t>
          </a:r>
          <a:r>
            <a:rPr lang="en-US"/>
            <a:t> </a:t>
          </a:r>
          <a:r>
            <a:rPr lang="en-US" err="1"/>
            <a:t>hại</a:t>
          </a:r>
          <a:endParaRPr lang="en-US"/>
        </a:p>
      </dgm:t>
    </dgm:pt>
    <dgm:pt modelId="{4504ED82-0500-4FE8-991D-4522F4D39A7C}" type="parTrans" cxnId="{4BE2FC51-8F80-4888-AB7D-1D126A889104}">
      <dgm:prSet/>
      <dgm:spPr/>
      <dgm:t>
        <a:bodyPr/>
        <a:lstStyle/>
        <a:p>
          <a:endParaRPr lang="en-US"/>
        </a:p>
      </dgm:t>
    </dgm:pt>
    <dgm:pt modelId="{2519FBC7-0739-4C0D-A681-62FA1866E406}" type="sibTrans" cxnId="{4BE2FC51-8F80-4888-AB7D-1D126A889104}">
      <dgm:prSet/>
      <dgm:spPr/>
      <dgm:t>
        <a:bodyPr/>
        <a:lstStyle/>
        <a:p>
          <a:endParaRPr lang="en-US"/>
        </a:p>
      </dgm:t>
    </dgm:pt>
    <dgm:pt modelId="{4349002D-3F8A-4874-B207-0B302CC5878F}">
      <dgm:prSet phldrT="[Text]"/>
      <dgm:spPr/>
      <dgm:t>
        <a:bodyPr/>
        <a:lstStyle/>
        <a:p>
          <a:r>
            <a:rPr lang="en-US" err="1"/>
            <a:t>Giảm</a:t>
          </a:r>
          <a:r>
            <a:rPr lang="en-US"/>
            <a:t> </a:t>
          </a:r>
          <a:r>
            <a:rPr lang="en-US" err="1"/>
            <a:t>tối</a:t>
          </a:r>
          <a:r>
            <a:rPr lang="en-US"/>
            <a:t> </a:t>
          </a:r>
          <a:r>
            <a:rPr lang="en-US" err="1"/>
            <a:t>đa</a:t>
          </a:r>
          <a:r>
            <a:rPr lang="en-US"/>
            <a:t> chi </a:t>
          </a:r>
          <a:r>
            <a:rPr lang="en-US" err="1"/>
            <a:t>phí</a:t>
          </a:r>
          <a:endParaRPr lang="en-US"/>
        </a:p>
      </dgm:t>
    </dgm:pt>
    <dgm:pt modelId="{EA9392B7-F4EB-4D03-B8FB-1099D38C3687}" type="parTrans" cxnId="{C10DE912-2AE5-466B-BD11-182BD96B4A47}">
      <dgm:prSet/>
      <dgm:spPr/>
      <dgm:t>
        <a:bodyPr/>
        <a:lstStyle/>
        <a:p>
          <a:endParaRPr lang="en-US"/>
        </a:p>
      </dgm:t>
    </dgm:pt>
    <dgm:pt modelId="{36FBD2F9-DBAB-4890-9E27-558C812F22A7}" type="sibTrans" cxnId="{C10DE912-2AE5-466B-BD11-182BD96B4A47}">
      <dgm:prSet/>
      <dgm:spPr/>
      <dgm:t>
        <a:bodyPr/>
        <a:lstStyle/>
        <a:p>
          <a:endParaRPr lang="en-US"/>
        </a:p>
      </dgm:t>
    </dgm:pt>
    <dgm:pt modelId="{05EBEBD5-FC28-4407-A73B-9D8D97D3AD9E}" type="pres">
      <dgm:prSet presAssocID="{A53D1DB5-AC7C-4D68-A41B-9D009A176078}" presName="Name0" presStyleCnt="0">
        <dgm:presLayoutVars>
          <dgm:chMax val="7"/>
          <dgm:chPref val="7"/>
          <dgm:dir/>
        </dgm:presLayoutVars>
      </dgm:prSet>
      <dgm:spPr/>
    </dgm:pt>
    <dgm:pt modelId="{F6FFD1DC-4446-47DC-AD92-01063307AB6E}" type="pres">
      <dgm:prSet presAssocID="{A53D1DB5-AC7C-4D68-A41B-9D009A176078}" presName="Name1" presStyleCnt="0"/>
      <dgm:spPr/>
    </dgm:pt>
    <dgm:pt modelId="{CDEDD111-B46E-4F0D-B717-98CFE4554045}" type="pres">
      <dgm:prSet presAssocID="{A53D1DB5-AC7C-4D68-A41B-9D009A176078}" presName="cycle" presStyleCnt="0"/>
      <dgm:spPr/>
    </dgm:pt>
    <dgm:pt modelId="{C18CD347-FB26-4248-807F-639193554544}" type="pres">
      <dgm:prSet presAssocID="{A53D1DB5-AC7C-4D68-A41B-9D009A176078}" presName="srcNode" presStyleLbl="node1" presStyleIdx="0" presStyleCnt="3"/>
      <dgm:spPr/>
    </dgm:pt>
    <dgm:pt modelId="{ED413BAE-2C3A-4FDD-B96B-BBF7D6B30BCA}" type="pres">
      <dgm:prSet presAssocID="{A53D1DB5-AC7C-4D68-A41B-9D009A176078}" presName="conn" presStyleLbl="parChTrans1D2" presStyleIdx="0" presStyleCnt="1"/>
      <dgm:spPr/>
    </dgm:pt>
    <dgm:pt modelId="{30AB113D-CA25-4BF5-9029-40742375DE2E}" type="pres">
      <dgm:prSet presAssocID="{A53D1DB5-AC7C-4D68-A41B-9D009A176078}" presName="extraNode" presStyleLbl="node1" presStyleIdx="0" presStyleCnt="3"/>
      <dgm:spPr/>
    </dgm:pt>
    <dgm:pt modelId="{DD0AF8DF-FB85-447E-AFCA-9235F3B09953}" type="pres">
      <dgm:prSet presAssocID="{A53D1DB5-AC7C-4D68-A41B-9D009A176078}" presName="dstNode" presStyleLbl="node1" presStyleIdx="0" presStyleCnt="3"/>
      <dgm:spPr/>
    </dgm:pt>
    <dgm:pt modelId="{CD223715-2265-418A-908B-7D9F549D9CE5}" type="pres">
      <dgm:prSet presAssocID="{1BF7A58E-ECBE-4806-8759-C7D31356F82F}" presName="text_1" presStyleLbl="node1" presStyleIdx="0" presStyleCnt="3">
        <dgm:presLayoutVars>
          <dgm:bulletEnabled val="1"/>
        </dgm:presLayoutVars>
      </dgm:prSet>
      <dgm:spPr/>
    </dgm:pt>
    <dgm:pt modelId="{7D314BC5-62C0-4B3D-BCFF-54D259F17AF8}" type="pres">
      <dgm:prSet presAssocID="{1BF7A58E-ECBE-4806-8759-C7D31356F82F}" presName="accent_1" presStyleCnt="0"/>
      <dgm:spPr/>
    </dgm:pt>
    <dgm:pt modelId="{58CBEF7A-19F2-4B80-B0E6-691AFCC05827}" type="pres">
      <dgm:prSet presAssocID="{1BF7A58E-ECBE-4806-8759-C7D31356F82F}" presName="accentRepeatNode" presStyleLbl="solidFgAcc1" presStyleIdx="0" presStyleCnt="3"/>
      <dgm:spPr/>
    </dgm:pt>
    <dgm:pt modelId="{E8B5B02E-1294-46BD-9FFE-9D7DF1985C1B}" type="pres">
      <dgm:prSet presAssocID="{057812C6-1C2B-41D6-9F2B-C2B211865F3E}" presName="text_2" presStyleLbl="node1" presStyleIdx="1" presStyleCnt="3">
        <dgm:presLayoutVars>
          <dgm:bulletEnabled val="1"/>
        </dgm:presLayoutVars>
      </dgm:prSet>
      <dgm:spPr/>
    </dgm:pt>
    <dgm:pt modelId="{11B1F57E-AFB3-486D-A980-33CA8E4EEE5F}" type="pres">
      <dgm:prSet presAssocID="{057812C6-1C2B-41D6-9F2B-C2B211865F3E}" presName="accent_2" presStyleCnt="0"/>
      <dgm:spPr/>
    </dgm:pt>
    <dgm:pt modelId="{500EB31B-5E4C-4F07-A8DA-CE9893BB3E14}" type="pres">
      <dgm:prSet presAssocID="{057812C6-1C2B-41D6-9F2B-C2B211865F3E}" presName="accentRepeatNode" presStyleLbl="solidFgAcc1" presStyleIdx="1" presStyleCnt="3"/>
      <dgm:spPr/>
    </dgm:pt>
    <dgm:pt modelId="{3C5461A4-9E86-48E6-9D86-8E920008CF1E}" type="pres">
      <dgm:prSet presAssocID="{4349002D-3F8A-4874-B207-0B302CC5878F}" presName="text_3" presStyleLbl="node1" presStyleIdx="2" presStyleCnt="3">
        <dgm:presLayoutVars>
          <dgm:bulletEnabled val="1"/>
        </dgm:presLayoutVars>
      </dgm:prSet>
      <dgm:spPr/>
    </dgm:pt>
    <dgm:pt modelId="{0BFACC52-8BF8-4656-8354-7B409A0DB918}" type="pres">
      <dgm:prSet presAssocID="{4349002D-3F8A-4874-B207-0B302CC5878F}" presName="accent_3" presStyleCnt="0"/>
      <dgm:spPr/>
    </dgm:pt>
    <dgm:pt modelId="{5E52A15E-385C-41E9-896F-47F63BEDB19E}" type="pres">
      <dgm:prSet presAssocID="{4349002D-3F8A-4874-B207-0B302CC5878F}" presName="accentRepeatNode" presStyleLbl="solidFgAcc1" presStyleIdx="2" presStyleCnt="3"/>
      <dgm:spPr/>
    </dgm:pt>
  </dgm:ptLst>
  <dgm:cxnLst>
    <dgm:cxn modelId="{C10DE912-2AE5-466B-BD11-182BD96B4A47}" srcId="{A53D1DB5-AC7C-4D68-A41B-9D009A176078}" destId="{4349002D-3F8A-4874-B207-0B302CC5878F}" srcOrd="2" destOrd="0" parTransId="{EA9392B7-F4EB-4D03-B8FB-1099D38C3687}" sibTransId="{36FBD2F9-DBAB-4890-9E27-558C812F22A7}"/>
    <dgm:cxn modelId="{31350922-0DF4-4869-9C01-3313BE056C44}" type="presOf" srcId="{057812C6-1C2B-41D6-9F2B-C2B211865F3E}" destId="{E8B5B02E-1294-46BD-9FFE-9D7DF1985C1B}" srcOrd="0" destOrd="0" presId="urn:microsoft.com/office/officeart/2008/layout/VerticalCurvedList"/>
    <dgm:cxn modelId="{958FDD3F-7153-4449-8BCA-75DFBFE9FC13}" type="presOf" srcId="{1BF7A58E-ECBE-4806-8759-C7D31356F82F}" destId="{CD223715-2265-418A-908B-7D9F549D9CE5}" srcOrd="0" destOrd="0" presId="urn:microsoft.com/office/officeart/2008/layout/VerticalCurvedList"/>
    <dgm:cxn modelId="{A7015B66-5267-44A6-9845-DCBCA5B508BC}" type="presOf" srcId="{4349002D-3F8A-4874-B207-0B302CC5878F}" destId="{3C5461A4-9E86-48E6-9D86-8E920008CF1E}" srcOrd="0" destOrd="0" presId="urn:microsoft.com/office/officeart/2008/layout/VerticalCurvedList"/>
    <dgm:cxn modelId="{2D79F267-A8B1-4506-8DDA-CD6CBAF6DDF0}" type="presOf" srcId="{C11ADDB4-46FA-4FF9-A792-9B325188CACF}" destId="{ED413BAE-2C3A-4FDD-B96B-BBF7D6B30BCA}" srcOrd="0" destOrd="0" presId="urn:microsoft.com/office/officeart/2008/layout/VerticalCurvedList"/>
    <dgm:cxn modelId="{4BE2FC51-8F80-4888-AB7D-1D126A889104}" srcId="{A53D1DB5-AC7C-4D68-A41B-9D009A176078}" destId="{057812C6-1C2B-41D6-9F2B-C2B211865F3E}" srcOrd="1" destOrd="0" parTransId="{4504ED82-0500-4FE8-991D-4522F4D39A7C}" sibTransId="{2519FBC7-0739-4C0D-A681-62FA1866E406}"/>
    <dgm:cxn modelId="{AC460B9E-12A4-44A0-A6FD-559772C43742}" type="presOf" srcId="{A53D1DB5-AC7C-4D68-A41B-9D009A176078}" destId="{05EBEBD5-FC28-4407-A73B-9D8D97D3AD9E}" srcOrd="0" destOrd="0" presId="urn:microsoft.com/office/officeart/2008/layout/VerticalCurvedList"/>
    <dgm:cxn modelId="{57C582A4-E2A0-4330-A9E6-F346643F1E78}" srcId="{A53D1DB5-AC7C-4D68-A41B-9D009A176078}" destId="{1BF7A58E-ECBE-4806-8759-C7D31356F82F}" srcOrd="0" destOrd="0" parTransId="{A302DEFC-5665-4F8E-8044-E22A87BD7578}" sibTransId="{C11ADDB4-46FA-4FF9-A792-9B325188CACF}"/>
    <dgm:cxn modelId="{17C2C614-DD61-4030-B5AF-4C0B5F09F377}" type="presParOf" srcId="{05EBEBD5-FC28-4407-A73B-9D8D97D3AD9E}" destId="{F6FFD1DC-4446-47DC-AD92-01063307AB6E}" srcOrd="0" destOrd="0" presId="urn:microsoft.com/office/officeart/2008/layout/VerticalCurvedList"/>
    <dgm:cxn modelId="{69448CCA-057F-450B-814B-A69F62DD5D15}" type="presParOf" srcId="{F6FFD1DC-4446-47DC-AD92-01063307AB6E}" destId="{CDEDD111-B46E-4F0D-B717-98CFE4554045}" srcOrd="0" destOrd="0" presId="urn:microsoft.com/office/officeart/2008/layout/VerticalCurvedList"/>
    <dgm:cxn modelId="{DFB4A0F2-8BB6-4743-961E-0429B0CF25FC}" type="presParOf" srcId="{CDEDD111-B46E-4F0D-B717-98CFE4554045}" destId="{C18CD347-FB26-4248-807F-639193554544}" srcOrd="0" destOrd="0" presId="urn:microsoft.com/office/officeart/2008/layout/VerticalCurvedList"/>
    <dgm:cxn modelId="{06D5EE32-37EE-4C22-BFBE-976F695962D3}" type="presParOf" srcId="{CDEDD111-B46E-4F0D-B717-98CFE4554045}" destId="{ED413BAE-2C3A-4FDD-B96B-BBF7D6B30BCA}" srcOrd="1" destOrd="0" presId="urn:microsoft.com/office/officeart/2008/layout/VerticalCurvedList"/>
    <dgm:cxn modelId="{9C5E23BB-C378-4F00-A292-EA889EF8DB54}" type="presParOf" srcId="{CDEDD111-B46E-4F0D-B717-98CFE4554045}" destId="{30AB113D-CA25-4BF5-9029-40742375DE2E}" srcOrd="2" destOrd="0" presId="urn:microsoft.com/office/officeart/2008/layout/VerticalCurvedList"/>
    <dgm:cxn modelId="{F5674B93-B270-4298-889F-4A30FB211DA2}" type="presParOf" srcId="{CDEDD111-B46E-4F0D-B717-98CFE4554045}" destId="{DD0AF8DF-FB85-447E-AFCA-9235F3B09953}" srcOrd="3" destOrd="0" presId="urn:microsoft.com/office/officeart/2008/layout/VerticalCurvedList"/>
    <dgm:cxn modelId="{7E44ADFC-DA3A-4999-B050-CFB3CC0C9BAB}" type="presParOf" srcId="{F6FFD1DC-4446-47DC-AD92-01063307AB6E}" destId="{CD223715-2265-418A-908B-7D9F549D9CE5}" srcOrd="1" destOrd="0" presId="urn:microsoft.com/office/officeart/2008/layout/VerticalCurvedList"/>
    <dgm:cxn modelId="{E7E92327-7900-4350-BED9-51CEB2B24C60}" type="presParOf" srcId="{F6FFD1DC-4446-47DC-AD92-01063307AB6E}" destId="{7D314BC5-62C0-4B3D-BCFF-54D259F17AF8}" srcOrd="2" destOrd="0" presId="urn:microsoft.com/office/officeart/2008/layout/VerticalCurvedList"/>
    <dgm:cxn modelId="{51905A7E-532E-4A79-B4BA-A3796F421387}" type="presParOf" srcId="{7D314BC5-62C0-4B3D-BCFF-54D259F17AF8}" destId="{58CBEF7A-19F2-4B80-B0E6-691AFCC05827}" srcOrd="0" destOrd="0" presId="urn:microsoft.com/office/officeart/2008/layout/VerticalCurvedList"/>
    <dgm:cxn modelId="{10DB03C0-0388-410E-8EE7-1AE04C100686}" type="presParOf" srcId="{F6FFD1DC-4446-47DC-AD92-01063307AB6E}" destId="{E8B5B02E-1294-46BD-9FFE-9D7DF1985C1B}" srcOrd="3" destOrd="0" presId="urn:microsoft.com/office/officeart/2008/layout/VerticalCurvedList"/>
    <dgm:cxn modelId="{A5835361-5501-4BF2-AA6F-DE1A7A95ECEF}" type="presParOf" srcId="{F6FFD1DC-4446-47DC-AD92-01063307AB6E}" destId="{11B1F57E-AFB3-486D-A980-33CA8E4EEE5F}" srcOrd="4" destOrd="0" presId="urn:microsoft.com/office/officeart/2008/layout/VerticalCurvedList"/>
    <dgm:cxn modelId="{96BEC0E9-A89E-49AA-B1D4-1E528D8E13A9}" type="presParOf" srcId="{11B1F57E-AFB3-486D-A980-33CA8E4EEE5F}" destId="{500EB31B-5E4C-4F07-A8DA-CE9893BB3E14}" srcOrd="0" destOrd="0" presId="urn:microsoft.com/office/officeart/2008/layout/VerticalCurvedList"/>
    <dgm:cxn modelId="{D97A3F3D-63E0-467C-9512-22D6072C72B2}" type="presParOf" srcId="{F6FFD1DC-4446-47DC-AD92-01063307AB6E}" destId="{3C5461A4-9E86-48E6-9D86-8E920008CF1E}" srcOrd="5" destOrd="0" presId="urn:microsoft.com/office/officeart/2008/layout/VerticalCurvedList"/>
    <dgm:cxn modelId="{201D42F0-77EE-4BCB-B302-39743E25C53B}" type="presParOf" srcId="{F6FFD1DC-4446-47DC-AD92-01063307AB6E}" destId="{0BFACC52-8BF8-4656-8354-7B409A0DB918}" srcOrd="6" destOrd="0" presId="urn:microsoft.com/office/officeart/2008/layout/VerticalCurvedList"/>
    <dgm:cxn modelId="{D908FF0B-066C-4850-89BE-7EC0F3D66DFD}" type="presParOf" srcId="{0BFACC52-8BF8-4656-8354-7B409A0DB918}" destId="{5E52A15E-385C-41E9-896F-47F63BEDB1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76B6B1-3D14-4766-BEA4-9FEB7004920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78D8C-2746-4E16-8B48-F361B847D724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99A1E1A8-2029-4711-B989-C124328097F0}" type="parTrans" cxnId="{564CE2FD-2083-4FEF-B828-8A5ABD3C34FF}">
      <dgm:prSet/>
      <dgm:spPr/>
      <dgm:t>
        <a:bodyPr/>
        <a:lstStyle/>
        <a:p>
          <a:endParaRPr lang="en-US"/>
        </a:p>
      </dgm:t>
    </dgm:pt>
    <dgm:pt modelId="{2CC59BA5-CC67-490C-9556-4F6AFD8B7D9E}" type="sibTrans" cxnId="{564CE2FD-2083-4FEF-B828-8A5ABD3C34FF}">
      <dgm:prSet/>
      <dgm:spPr/>
      <dgm:t>
        <a:bodyPr/>
        <a:lstStyle/>
        <a:p>
          <a:endParaRPr lang="en-US"/>
        </a:p>
      </dgm:t>
    </dgm:pt>
    <dgm:pt modelId="{DF1BE857-FF98-43C5-93F4-F7C450C0A233}">
      <dgm:prSet phldrT="[Text]" phldr="1"/>
      <dgm:spPr/>
      <dgm:t>
        <a:bodyPr/>
        <a:lstStyle/>
        <a:p>
          <a:endParaRPr lang="en-US"/>
        </a:p>
      </dgm:t>
    </dgm:pt>
    <dgm:pt modelId="{C4EDEBE3-7362-47FB-B0F5-7F7D3585E4FF}" type="parTrans" cxnId="{DF7386DB-277D-4EEE-80E8-72946B1F9C56}">
      <dgm:prSet/>
      <dgm:spPr/>
      <dgm:t>
        <a:bodyPr/>
        <a:lstStyle/>
        <a:p>
          <a:endParaRPr lang="en-US"/>
        </a:p>
      </dgm:t>
    </dgm:pt>
    <dgm:pt modelId="{2BF37AFB-5D25-4F60-8C5A-49612B0E1BFF}" type="sibTrans" cxnId="{DF7386DB-277D-4EEE-80E8-72946B1F9C56}">
      <dgm:prSet/>
      <dgm:spPr/>
      <dgm:t>
        <a:bodyPr/>
        <a:lstStyle/>
        <a:p>
          <a:endParaRPr lang="en-US"/>
        </a:p>
      </dgm:t>
    </dgm:pt>
    <dgm:pt modelId="{1E96550A-C195-43D3-B1C4-8DC6EF8A88E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hít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ngộ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hậu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lường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endParaRPr lang="en-US" dirty="0"/>
        </a:p>
      </dgm:t>
    </dgm:pt>
    <dgm:pt modelId="{3A7B431E-A956-48DE-B012-E338F883EFD9}" type="parTrans" cxnId="{1CBA969C-5361-484A-AEF9-6234FB604CB3}">
      <dgm:prSet/>
      <dgm:spPr/>
      <dgm:t>
        <a:bodyPr/>
        <a:lstStyle/>
        <a:p>
          <a:endParaRPr lang="en-US"/>
        </a:p>
      </dgm:t>
    </dgm:pt>
    <dgm:pt modelId="{FE0D2F2C-1A66-45D4-A156-DE16E2734816}" type="sibTrans" cxnId="{1CBA969C-5361-484A-AEF9-6234FB604CB3}">
      <dgm:prSet/>
      <dgm:spPr/>
      <dgm:t>
        <a:bodyPr/>
        <a:lstStyle/>
        <a:p>
          <a:endParaRPr lang="en-US"/>
        </a:p>
      </dgm:t>
    </dgm:pt>
    <dgm:pt modelId="{AA1F4259-B07C-4892-8CD6-025EA48AD57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>
              <a:latin typeface="Times New Roman" panose="02020603050405020304" pitchFamily="18" charset="0"/>
              <a:cs typeface="Times New Roman" panose="02020603050405020304" pitchFamily="18" charset="0"/>
            </a:rPr>
            <a:t>Chất hóa học có thể len lỏi vào không khí gây ô nhiễm không khí và môi trường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C9115F-5395-4583-8E12-7CD5163DEA2A}" type="parTrans" cxnId="{590773D5-7AB9-4533-ABE0-9A8D177404C6}">
      <dgm:prSet/>
      <dgm:spPr/>
      <dgm:t>
        <a:bodyPr/>
        <a:lstStyle/>
        <a:p>
          <a:endParaRPr lang="en-US"/>
        </a:p>
      </dgm:t>
    </dgm:pt>
    <dgm:pt modelId="{0A7400E2-20A0-40C2-A088-ECA40D6FEEB6}" type="sibTrans" cxnId="{590773D5-7AB9-4533-ABE0-9A8D177404C6}">
      <dgm:prSet/>
      <dgm:spPr/>
      <dgm:t>
        <a:bodyPr/>
        <a:lstStyle/>
        <a:p>
          <a:endParaRPr lang="en-US"/>
        </a:p>
      </dgm:t>
    </dgm:pt>
    <dgm:pt modelId="{FC9EDADF-D32C-4AA8-9FF8-2E00215E4CB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5F71D-03E5-484A-99B6-2523AAAFD0D9}" type="parTrans" cxnId="{192BAAFD-956F-41A1-8B59-ED1812608F4C}">
      <dgm:prSet/>
      <dgm:spPr/>
      <dgm:t>
        <a:bodyPr/>
        <a:lstStyle/>
        <a:p>
          <a:endParaRPr lang="en-US"/>
        </a:p>
      </dgm:t>
    </dgm:pt>
    <dgm:pt modelId="{80DF43AC-0EC1-4EF4-8A8D-12FC4FC71606}" type="sibTrans" cxnId="{192BAAFD-956F-41A1-8B59-ED1812608F4C}">
      <dgm:prSet/>
      <dgm:spPr/>
      <dgm:t>
        <a:bodyPr/>
        <a:lstStyle/>
        <a:p>
          <a:endParaRPr lang="en-US"/>
        </a:p>
      </dgm:t>
    </dgm:pt>
    <dgm:pt modelId="{60C659DE-C56E-4CC2-AACE-B9F08BAB863C}">
      <dgm:prSet phldrT="[Text]" phldr="1"/>
      <dgm:spPr/>
      <dgm:t>
        <a:bodyPr/>
        <a:lstStyle/>
        <a:p>
          <a:endParaRPr lang="en-US" dirty="0"/>
        </a:p>
      </dgm:t>
    </dgm:pt>
    <dgm:pt modelId="{A4144B9E-37BF-4185-A1BA-EC616C49A2FA}" type="sibTrans" cxnId="{D6728BF5-E804-46FB-9640-91EE927F317E}">
      <dgm:prSet/>
      <dgm:spPr/>
      <dgm:t>
        <a:bodyPr/>
        <a:lstStyle/>
        <a:p>
          <a:endParaRPr lang="en-US"/>
        </a:p>
      </dgm:t>
    </dgm:pt>
    <dgm:pt modelId="{9605222B-D917-4831-A3BB-BC4BFB2FC5AB}" type="parTrans" cxnId="{D6728BF5-E804-46FB-9640-91EE927F317E}">
      <dgm:prSet/>
      <dgm:spPr/>
      <dgm:t>
        <a:bodyPr/>
        <a:lstStyle/>
        <a:p>
          <a:endParaRPr lang="en-US"/>
        </a:p>
      </dgm:t>
    </dgm:pt>
    <dgm:pt modelId="{09798C9C-894B-4755-A97B-8625AA719C51}" type="pres">
      <dgm:prSet presAssocID="{2476B6B1-3D14-4766-BEA4-9FEB7004920D}" presName="Name0" presStyleCnt="0">
        <dgm:presLayoutVars>
          <dgm:dir/>
          <dgm:animLvl val="lvl"/>
          <dgm:resizeHandles val="exact"/>
        </dgm:presLayoutVars>
      </dgm:prSet>
      <dgm:spPr/>
    </dgm:pt>
    <dgm:pt modelId="{B7F338AB-E81D-40F8-AF41-14AEF5BC1CC3}" type="pres">
      <dgm:prSet presAssocID="{60C659DE-C56E-4CC2-AACE-B9F08BAB863C}" presName="linNode" presStyleCnt="0"/>
      <dgm:spPr/>
    </dgm:pt>
    <dgm:pt modelId="{FB74A823-A9A5-454E-9C86-4C8F2C3F9434}" type="pres">
      <dgm:prSet presAssocID="{60C659DE-C56E-4CC2-AACE-B9F08BAB863C}" presName="parTx" presStyleLbl="revTx" presStyleIdx="0" presStyleCnt="2" custLinFactX="-37254" custLinFactNeighborX="-100000" custLinFactNeighborY="-9214">
        <dgm:presLayoutVars>
          <dgm:chMax val="1"/>
          <dgm:bulletEnabled val="1"/>
        </dgm:presLayoutVars>
      </dgm:prSet>
      <dgm:spPr/>
    </dgm:pt>
    <dgm:pt modelId="{6BC57D35-DAFE-4D60-AA7E-F86EBEB769A8}" type="pres">
      <dgm:prSet presAssocID="{60C659DE-C56E-4CC2-AACE-B9F08BAB863C}" presName="bracket" presStyleLbl="parChTrans1D1" presStyleIdx="0" presStyleCnt="2" custLinFactX="-286386" custLinFactNeighborX="-300000" custLinFactNeighborY="-8105"/>
      <dgm:spPr/>
    </dgm:pt>
    <dgm:pt modelId="{56E58F73-F3CE-49CC-8B08-27440FAF1DCA}" type="pres">
      <dgm:prSet presAssocID="{60C659DE-C56E-4CC2-AACE-B9F08BAB863C}" presName="spH" presStyleCnt="0"/>
      <dgm:spPr/>
    </dgm:pt>
    <dgm:pt modelId="{98F6ACEF-B2CC-4DA2-A56E-74FF2245EC69}" type="pres">
      <dgm:prSet presAssocID="{60C659DE-C56E-4CC2-AACE-B9F08BAB863C}" presName="desTx" presStyleLbl="node1" presStyleIdx="0" presStyleCnt="2" custLinFactX="-24361" custLinFactNeighborX="-100000" custLinFactNeighborY="-11234">
        <dgm:presLayoutVars>
          <dgm:bulletEnabled val="1"/>
        </dgm:presLayoutVars>
      </dgm:prSet>
      <dgm:spPr/>
    </dgm:pt>
    <dgm:pt modelId="{3BEF0A9D-380C-4E00-B09B-4EA48FAB6F94}" type="pres">
      <dgm:prSet presAssocID="{A4144B9E-37BF-4185-A1BA-EC616C49A2FA}" presName="spV" presStyleCnt="0"/>
      <dgm:spPr/>
    </dgm:pt>
    <dgm:pt modelId="{B91FD83A-89BD-488D-866F-1EF036E30731}" type="pres">
      <dgm:prSet presAssocID="{DF1BE857-FF98-43C5-93F4-F7C450C0A233}" presName="linNode" presStyleCnt="0"/>
      <dgm:spPr/>
    </dgm:pt>
    <dgm:pt modelId="{5F6CD3B4-FF85-4E6B-A6CA-0E9AF3FF933C}" type="pres">
      <dgm:prSet presAssocID="{DF1BE857-FF98-43C5-93F4-F7C450C0A233}" presName="parTx" presStyleLbl="revTx" presStyleIdx="1" presStyleCnt="2">
        <dgm:presLayoutVars>
          <dgm:chMax val="1"/>
          <dgm:bulletEnabled val="1"/>
        </dgm:presLayoutVars>
      </dgm:prSet>
      <dgm:spPr/>
    </dgm:pt>
    <dgm:pt modelId="{5920B367-849E-4A7B-9C57-D0AC96D0E043}" type="pres">
      <dgm:prSet presAssocID="{DF1BE857-FF98-43C5-93F4-F7C450C0A233}" presName="bracket" presStyleLbl="parChTrans1D1" presStyleIdx="1" presStyleCnt="2" custLinFactX="-286386" custLinFactNeighborX="-300000" custLinFactNeighborY="-6008"/>
      <dgm:spPr/>
    </dgm:pt>
    <dgm:pt modelId="{D855CD07-CF90-410D-A52C-0D38FEF14144}" type="pres">
      <dgm:prSet presAssocID="{DF1BE857-FF98-43C5-93F4-F7C450C0A233}" presName="spH" presStyleCnt="0"/>
      <dgm:spPr/>
    </dgm:pt>
    <dgm:pt modelId="{6B2DEF4B-D21E-471D-93E1-09B1813396DB}" type="pres">
      <dgm:prSet presAssocID="{DF1BE857-FF98-43C5-93F4-F7C450C0A233}" presName="desTx" presStyleLbl="node1" presStyleIdx="1" presStyleCnt="2" custLinFactX="-24361" custLinFactNeighborX="-100000" custLinFactNeighborY="-9284">
        <dgm:presLayoutVars>
          <dgm:bulletEnabled val="1"/>
        </dgm:presLayoutVars>
      </dgm:prSet>
      <dgm:spPr/>
    </dgm:pt>
  </dgm:ptLst>
  <dgm:cxnLst>
    <dgm:cxn modelId="{E70F9919-858C-484A-B23B-42A3E6AB7694}" type="presOf" srcId="{C1078D8C-2746-4E16-8B48-F361B847D724}" destId="{98F6ACEF-B2CC-4DA2-A56E-74FF2245EC69}" srcOrd="0" destOrd="0" presId="urn:diagrams.loki3.com/BracketList"/>
    <dgm:cxn modelId="{2022A422-6418-47BC-A810-8C73188AF2A4}" type="presOf" srcId="{2476B6B1-3D14-4766-BEA4-9FEB7004920D}" destId="{09798C9C-894B-4755-A97B-8625AA719C51}" srcOrd="0" destOrd="0" presId="urn:diagrams.loki3.com/BracketList"/>
    <dgm:cxn modelId="{34F97C3A-8B53-4585-8F78-F166A5A1CD55}" type="presOf" srcId="{DF1BE857-FF98-43C5-93F4-F7C450C0A233}" destId="{5F6CD3B4-FF85-4E6B-A6CA-0E9AF3FF933C}" srcOrd="0" destOrd="0" presId="urn:diagrams.loki3.com/BracketList"/>
    <dgm:cxn modelId="{155B8C64-ABAD-4189-BCF1-63B28ACB3C1C}" type="presOf" srcId="{1E96550A-C195-43D3-B1C4-8DC6EF8A88EA}" destId="{6B2DEF4B-D21E-471D-93E1-09B1813396DB}" srcOrd="0" destOrd="0" presId="urn:diagrams.loki3.com/BracketList"/>
    <dgm:cxn modelId="{D9923870-FA11-4663-8063-10893E2C1589}" type="presOf" srcId="{60C659DE-C56E-4CC2-AACE-B9F08BAB863C}" destId="{FB74A823-A9A5-454E-9C86-4C8F2C3F9434}" srcOrd="0" destOrd="0" presId="urn:diagrams.loki3.com/BracketList"/>
    <dgm:cxn modelId="{1CBA969C-5361-484A-AEF9-6234FB604CB3}" srcId="{DF1BE857-FF98-43C5-93F4-F7C450C0A233}" destId="{1E96550A-C195-43D3-B1C4-8DC6EF8A88EA}" srcOrd="0" destOrd="0" parTransId="{3A7B431E-A956-48DE-B012-E338F883EFD9}" sibTransId="{FE0D2F2C-1A66-45D4-A156-DE16E2734816}"/>
    <dgm:cxn modelId="{DA2804B3-D4E6-45E1-846B-39C7C34C2CA6}" type="presOf" srcId="{FC9EDADF-D32C-4AA8-9FF8-2E00215E4CB6}" destId="{6B2DEF4B-D21E-471D-93E1-09B1813396DB}" srcOrd="0" destOrd="1" presId="urn:diagrams.loki3.com/BracketList"/>
    <dgm:cxn modelId="{61C065D4-A2B3-46D8-BD8D-2EAFAF100972}" type="presOf" srcId="{AA1F4259-B07C-4892-8CD6-025EA48AD57F}" destId="{98F6ACEF-B2CC-4DA2-A56E-74FF2245EC69}" srcOrd="0" destOrd="1" presId="urn:diagrams.loki3.com/BracketList"/>
    <dgm:cxn modelId="{590773D5-7AB9-4533-ABE0-9A8D177404C6}" srcId="{60C659DE-C56E-4CC2-AACE-B9F08BAB863C}" destId="{AA1F4259-B07C-4892-8CD6-025EA48AD57F}" srcOrd="1" destOrd="0" parTransId="{35C9115F-5395-4583-8E12-7CD5163DEA2A}" sibTransId="{0A7400E2-20A0-40C2-A088-ECA40D6FEEB6}"/>
    <dgm:cxn modelId="{DF7386DB-277D-4EEE-80E8-72946B1F9C56}" srcId="{2476B6B1-3D14-4766-BEA4-9FEB7004920D}" destId="{DF1BE857-FF98-43C5-93F4-F7C450C0A233}" srcOrd="1" destOrd="0" parTransId="{C4EDEBE3-7362-47FB-B0F5-7F7D3585E4FF}" sibTransId="{2BF37AFB-5D25-4F60-8C5A-49612B0E1BFF}"/>
    <dgm:cxn modelId="{D6728BF5-E804-46FB-9640-91EE927F317E}" srcId="{2476B6B1-3D14-4766-BEA4-9FEB7004920D}" destId="{60C659DE-C56E-4CC2-AACE-B9F08BAB863C}" srcOrd="0" destOrd="0" parTransId="{9605222B-D917-4831-A3BB-BC4BFB2FC5AB}" sibTransId="{A4144B9E-37BF-4185-A1BA-EC616C49A2FA}"/>
    <dgm:cxn modelId="{192BAAFD-956F-41A1-8B59-ED1812608F4C}" srcId="{DF1BE857-FF98-43C5-93F4-F7C450C0A233}" destId="{FC9EDADF-D32C-4AA8-9FF8-2E00215E4CB6}" srcOrd="1" destOrd="0" parTransId="{A4B5F71D-03E5-484A-99B6-2523AAAFD0D9}" sibTransId="{80DF43AC-0EC1-4EF4-8A8D-12FC4FC71606}"/>
    <dgm:cxn modelId="{564CE2FD-2083-4FEF-B828-8A5ABD3C34FF}" srcId="{60C659DE-C56E-4CC2-AACE-B9F08BAB863C}" destId="{C1078D8C-2746-4E16-8B48-F361B847D724}" srcOrd="0" destOrd="0" parTransId="{99A1E1A8-2029-4711-B989-C124328097F0}" sibTransId="{2CC59BA5-CC67-490C-9556-4F6AFD8B7D9E}"/>
    <dgm:cxn modelId="{AB55A04C-BA45-4C26-91ED-32EA5CA2DC86}" type="presParOf" srcId="{09798C9C-894B-4755-A97B-8625AA719C51}" destId="{B7F338AB-E81D-40F8-AF41-14AEF5BC1CC3}" srcOrd="0" destOrd="0" presId="urn:diagrams.loki3.com/BracketList"/>
    <dgm:cxn modelId="{D61E9C21-5145-465C-8DEE-059BE9D792D2}" type="presParOf" srcId="{B7F338AB-E81D-40F8-AF41-14AEF5BC1CC3}" destId="{FB74A823-A9A5-454E-9C86-4C8F2C3F9434}" srcOrd="0" destOrd="0" presId="urn:diagrams.loki3.com/BracketList"/>
    <dgm:cxn modelId="{3BF01403-A396-4C0E-A4A5-91D684AD0561}" type="presParOf" srcId="{B7F338AB-E81D-40F8-AF41-14AEF5BC1CC3}" destId="{6BC57D35-DAFE-4D60-AA7E-F86EBEB769A8}" srcOrd="1" destOrd="0" presId="urn:diagrams.loki3.com/BracketList"/>
    <dgm:cxn modelId="{71EAD560-85A0-4242-B25E-6F42F59BCF0D}" type="presParOf" srcId="{B7F338AB-E81D-40F8-AF41-14AEF5BC1CC3}" destId="{56E58F73-F3CE-49CC-8B08-27440FAF1DCA}" srcOrd="2" destOrd="0" presId="urn:diagrams.loki3.com/BracketList"/>
    <dgm:cxn modelId="{729FC1D3-C355-4E59-920E-89CF44CC9D82}" type="presParOf" srcId="{B7F338AB-E81D-40F8-AF41-14AEF5BC1CC3}" destId="{98F6ACEF-B2CC-4DA2-A56E-74FF2245EC69}" srcOrd="3" destOrd="0" presId="urn:diagrams.loki3.com/BracketList"/>
    <dgm:cxn modelId="{82E1D102-4E5E-4090-AE25-2BC3430E7E82}" type="presParOf" srcId="{09798C9C-894B-4755-A97B-8625AA719C51}" destId="{3BEF0A9D-380C-4E00-B09B-4EA48FAB6F94}" srcOrd="1" destOrd="0" presId="urn:diagrams.loki3.com/BracketList"/>
    <dgm:cxn modelId="{F84E3C89-8894-46E5-9F8E-4963CB4D5543}" type="presParOf" srcId="{09798C9C-894B-4755-A97B-8625AA719C51}" destId="{B91FD83A-89BD-488D-866F-1EF036E30731}" srcOrd="2" destOrd="0" presId="urn:diagrams.loki3.com/BracketList"/>
    <dgm:cxn modelId="{6EF37107-4B3E-45F1-84A7-52ED198F83AE}" type="presParOf" srcId="{B91FD83A-89BD-488D-866F-1EF036E30731}" destId="{5F6CD3B4-FF85-4E6B-A6CA-0E9AF3FF933C}" srcOrd="0" destOrd="0" presId="urn:diagrams.loki3.com/BracketList"/>
    <dgm:cxn modelId="{622CD15C-BDEF-4C8A-BB6D-54BED43F0258}" type="presParOf" srcId="{B91FD83A-89BD-488D-866F-1EF036E30731}" destId="{5920B367-849E-4A7B-9C57-D0AC96D0E043}" srcOrd="1" destOrd="0" presId="urn:diagrams.loki3.com/BracketList"/>
    <dgm:cxn modelId="{74F284B1-0D2C-406B-BDCC-2A290AF946E7}" type="presParOf" srcId="{B91FD83A-89BD-488D-866F-1EF036E30731}" destId="{D855CD07-CF90-410D-A52C-0D38FEF14144}" srcOrd="2" destOrd="0" presId="urn:diagrams.loki3.com/BracketList"/>
    <dgm:cxn modelId="{DE064C2D-348F-4453-874E-ACED802077EB}" type="presParOf" srcId="{B91FD83A-89BD-488D-866F-1EF036E30731}" destId="{6B2DEF4B-D21E-471D-93E1-09B1813396D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0F1587-BA4F-4BE4-ADFB-9D40200A3055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A94A0-44E5-4F58-B879-77A14688BE9D}">
      <dgm:prSet phldrT="[Text]"/>
      <dgm:spPr/>
      <dgm:t>
        <a:bodyPr/>
        <a:lstStyle/>
        <a:p>
          <a:r>
            <a:rPr lang="vi-VN" b="0" dirty="0"/>
            <a:t>Một số loại thuốc tồn lưu nhưng ở nồng độ cho phép, sẽ không ảnh hưởng đến sức khỏe con người nếu dùng đúng quy định, đúng hướng dẫn sử dụng.</a:t>
          </a:r>
          <a:endParaRPr lang="en-US" dirty="0"/>
        </a:p>
      </dgm:t>
    </dgm:pt>
    <dgm:pt modelId="{37EF71D5-F08B-4ED2-B233-ED14CEE590D2}" type="parTrans" cxnId="{23954144-3D13-4289-AECF-FDC5495F4683}">
      <dgm:prSet/>
      <dgm:spPr/>
      <dgm:t>
        <a:bodyPr/>
        <a:lstStyle/>
        <a:p>
          <a:endParaRPr lang="en-US"/>
        </a:p>
      </dgm:t>
    </dgm:pt>
    <dgm:pt modelId="{8BB79A00-65BE-4C5C-B791-DFC6962F318C}" type="sibTrans" cxnId="{23954144-3D13-4289-AECF-FDC5495F4683}">
      <dgm:prSet/>
      <dgm:spPr/>
      <dgm:t>
        <a:bodyPr/>
        <a:lstStyle/>
        <a:p>
          <a:endParaRPr lang="en-US"/>
        </a:p>
      </dgm:t>
    </dgm:pt>
    <dgm:pt modelId="{65751486-696A-4701-9BF6-E9EB35C27400}">
      <dgm:prSet phldrT="[Text]"/>
      <dgm:spPr/>
      <dgm:t>
        <a:bodyPr/>
        <a:lstStyle/>
        <a:p>
          <a:r>
            <a:rPr lang="en-US" b="0" dirty="0" err="1"/>
            <a:t>Cô</a:t>
          </a:r>
          <a:r>
            <a:rPr lang="vi-VN" b="0" dirty="0"/>
            <a:t>n trùng càng chết nhanh, chứng tỏ rằng nồng độ hóa chất trong thuốc rất mạnh. Như vậy không chỉ côn trùng chết, mà con người cũng bị ảnh hưởng</a:t>
          </a:r>
          <a:r>
            <a:rPr lang="en-US" b="0" dirty="0"/>
            <a:t>.</a:t>
          </a:r>
          <a:endParaRPr lang="en-US" dirty="0"/>
        </a:p>
      </dgm:t>
    </dgm:pt>
    <dgm:pt modelId="{79288658-21C9-41B0-8782-C342BC08D672}" type="parTrans" cxnId="{41BEC5DC-CEC4-4C34-A459-8818D33CCB01}">
      <dgm:prSet/>
      <dgm:spPr/>
      <dgm:t>
        <a:bodyPr/>
        <a:lstStyle/>
        <a:p>
          <a:endParaRPr lang="en-US"/>
        </a:p>
      </dgm:t>
    </dgm:pt>
    <dgm:pt modelId="{EF47CC2F-7DFB-4EBF-9166-BA1E6219E59E}" type="sibTrans" cxnId="{41BEC5DC-CEC4-4C34-A459-8818D33CCB01}">
      <dgm:prSet/>
      <dgm:spPr/>
      <dgm:t>
        <a:bodyPr/>
        <a:lstStyle/>
        <a:p>
          <a:endParaRPr lang="en-US"/>
        </a:p>
      </dgm:t>
    </dgm:pt>
    <dgm:pt modelId="{39F9BA4E-7B8E-487E-9379-FE84EFDC6E4A}" type="pres">
      <dgm:prSet presAssocID="{320F1587-BA4F-4BE4-ADFB-9D40200A3055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C02299C3-22C4-4E4A-9774-E2E19DDA6A28}" type="pres">
      <dgm:prSet presAssocID="{320F1587-BA4F-4BE4-ADFB-9D40200A3055}" presName="Background" presStyleLbl="bgImgPlace1" presStyleIdx="0" presStyleCn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C2D88A1C-C928-41CE-AA8F-F67FE704EB4A}" type="pres">
      <dgm:prSet presAssocID="{320F1587-BA4F-4BE4-ADFB-9D40200A3055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D20BB65-5687-4EAE-BD98-6E65DADB2F18}" type="pres">
      <dgm:prSet presAssocID="{320F1587-BA4F-4BE4-ADFB-9D40200A3055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128C133-75B0-4E56-9118-4EAA81129C51}" type="pres">
      <dgm:prSet presAssocID="{320F1587-BA4F-4BE4-ADFB-9D40200A3055}" presName="Plus" presStyleLbl="alignNode1" presStyleIdx="0" presStyleCnt="2"/>
      <dgm:spPr/>
    </dgm:pt>
    <dgm:pt modelId="{5EC43294-8CBF-4D8B-B39D-520E1FAE4AED}" type="pres">
      <dgm:prSet presAssocID="{320F1587-BA4F-4BE4-ADFB-9D40200A3055}" presName="Minus" presStyleLbl="alignNode1" presStyleIdx="1" presStyleCnt="2"/>
      <dgm:spPr/>
    </dgm:pt>
    <dgm:pt modelId="{3673D99C-88E1-4BFC-837A-56B61E07F872}" type="pres">
      <dgm:prSet presAssocID="{320F1587-BA4F-4BE4-ADFB-9D40200A3055}" presName="Divider" presStyleLbl="parChTrans1D1" presStyleIdx="0" presStyleCnt="1"/>
      <dgm:spPr/>
    </dgm:pt>
  </dgm:ptLst>
  <dgm:cxnLst>
    <dgm:cxn modelId="{FD2E9F1A-44D8-4D32-AD99-6027DEC4DF56}" type="presOf" srcId="{65751486-696A-4701-9BF6-E9EB35C27400}" destId="{AD20BB65-5687-4EAE-BD98-6E65DADB2F18}" srcOrd="0" destOrd="0" presId="urn:microsoft.com/office/officeart/2009/3/layout/PlusandMinus"/>
    <dgm:cxn modelId="{BC911029-26D1-4A17-92BC-5FA9ECC40095}" type="presOf" srcId="{320F1587-BA4F-4BE4-ADFB-9D40200A3055}" destId="{39F9BA4E-7B8E-487E-9379-FE84EFDC6E4A}" srcOrd="0" destOrd="0" presId="urn:microsoft.com/office/officeart/2009/3/layout/PlusandMinus"/>
    <dgm:cxn modelId="{23954144-3D13-4289-AECF-FDC5495F4683}" srcId="{320F1587-BA4F-4BE4-ADFB-9D40200A3055}" destId="{F4DA94A0-44E5-4F58-B879-77A14688BE9D}" srcOrd="0" destOrd="0" parTransId="{37EF71D5-F08B-4ED2-B233-ED14CEE590D2}" sibTransId="{8BB79A00-65BE-4C5C-B791-DFC6962F318C}"/>
    <dgm:cxn modelId="{41BEC5DC-CEC4-4C34-A459-8818D33CCB01}" srcId="{320F1587-BA4F-4BE4-ADFB-9D40200A3055}" destId="{65751486-696A-4701-9BF6-E9EB35C27400}" srcOrd="1" destOrd="0" parTransId="{79288658-21C9-41B0-8782-C342BC08D672}" sibTransId="{EF47CC2F-7DFB-4EBF-9166-BA1E6219E59E}"/>
    <dgm:cxn modelId="{39B78EF2-719C-47B4-9DD0-DB43656E4975}" type="presOf" srcId="{F4DA94A0-44E5-4F58-B879-77A14688BE9D}" destId="{C2D88A1C-C928-41CE-AA8F-F67FE704EB4A}" srcOrd="0" destOrd="0" presId="urn:microsoft.com/office/officeart/2009/3/layout/PlusandMinus"/>
    <dgm:cxn modelId="{2710A291-C8A6-48D4-B147-CED333868AEF}" type="presParOf" srcId="{39F9BA4E-7B8E-487E-9379-FE84EFDC6E4A}" destId="{C02299C3-22C4-4E4A-9774-E2E19DDA6A28}" srcOrd="0" destOrd="0" presId="urn:microsoft.com/office/officeart/2009/3/layout/PlusandMinus"/>
    <dgm:cxn modelId="{EB1BA8EA-AEF8-4518-8713-4A3FB197B9CB}" type="presParOf" srcId="{39F9BA4E-7B8E-487E-9379-FE84EFDC6E4A}" destId="{C2D88A1C-C928-41CE-AA8F-F67FE704EB4A}" srcOrd="1" destOrd="0" presId="urn:microsoft.com/office/officeart/2009/3/layout/PlusandMinus"/>
    <dgm:cxn modelId="{F58061EB-BB06-4997-A88E-FA347D0CEA4A}" type="presParOf" srcId="{39F9BA4E-7B8E-487E-9379-FE84EFDC6E4A}" destId="{AD20BB65-5687-4EAE-BD98-6E65DADB2F18}" srcOrd="2" destOrd="0" presId="urn:microsoft.com/office/officeart/2009/3/layout/PlusandMinus"/>
    <dgm:cxn modelId="{B34E4269-DA78-4878-812A-3F0971D557D7}" type="presParOf" srcId="{39F9BA4E-7B8E-487E-9379-FE84EFDC6E4A}" destId="{3128C133-75B0-4E56-9118-4EAA81129C51}" srcOrd="3" destOrd="0" presId="urn:microsoft.com/office/officeart/2009/3/layout/PlusandMinus"/>
    <dgm:cxn modelId="{03EAC404-2AB9-4DDF-85D9-88A595B27E00}" type="presParOf" srcId="{39F9BA4E-7B8E-487E-9379-FE84EFDC6E4A}" destId="{5EC43294-8CBF-4D8B-B39D-520E1FAE4AED}" srcOrd="4" destOrd="0" presId="urn:microsoft.com/office/officeart/2009/3/layout/PlusandMinus"/>
    <dgm:cxn modelId="{5C508AE4-BC88-401A-AE92-62F75F906E6D}" type="presParOf" srcId="{39F9BA4E-7B8E-487E-9379-FE84EFDC6E4A}" destId="{3673D99C-88E1-4BFC-837A-56B61E07F87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27DBB9-E73C-47E3-A58A-F7984EC90628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</dgm:pt>
    <dgm:pt modelId="{A19FF8B4-25DB-4861-A759-F674688F8DB7}">
      <dgm:prSet custT="1"/>
      <dgm:spPr/>
      <dgm:t>
        <a:bodyPr/>
        <a:lstStyle/>
        <a:p>
          <a:r>
            <a:rPr lang="en-US" sz="1900" dirty="0" err="1"/>
            <a:t>Nguyên</a:t>
          </a:r>
          <a:r>
            <a:rPr lang="en-US" sz="1900" dirty="0"/>
            <a:t> </a:t>
          </a:r>
          <a:r>
            <a:rPr lang="en-US" sz="1900" dirty="0" err="1"/>
            <a:t>nhân</a:t>
          </a:r>
          <a:r>
            <a:rPr lang="en-US" sz="1900" dirty="0"/>
            <a:t> </a:t>
          </a:r>
          <a:r>
            <a:rPr lang="en-US" sz="1900" dirty="0" err="1"/>
            <a:t>gây</a:t>
          </a:r>
          <a:r>
            <a:rPr lang="en-US" sz="1900" dirty="0"/>
            <a:t> </a:t>
          </a:r>
          <a:r>
            <a:rPr lang="en-US" sz="1900" dirty="0" err="1"/>
            <a:t>nhiễm</a:t>
          </a:r>
          <a:r>
            <a:rPr lang="en-US" sz="1900" dirty="0"/>
            <a:t> </a:t>
          </a:r>
          <a:r>
            <a:rPr lang="en-US" sz="1900" dirty="0" err="1"/>
            <a:t>độc</a:t>
          </a:r>
          <a:r>
            <a:rPr lang="en-US" sz="1900" dirty="0"/>
            <a:t> </a:t>
          </a:r>
          <a:r>
            <a:rPr lang="en-US" sz="1900" dirty="0" err="1"/>
            <a:t>là</a:t>
          </a:r>
          <a:r>
            <a:rPr lang="en-US" sz="1900" dirty="0"/>
            <a:t> do </a:t>
          </a:r>
          <a:r>
            <a:rPr lang="en-US" sz="1900" dirty="0" err="1"/>
            <a:t>nhiều</a:t>
          </a:r>
          <a:r>
            <a:rPr lang="en-US" sz="1900" dirty="0"/>
            <a:t> </a:t>
          </a:r>
          <a:r>
            <a:rPr lang="en-US" sz="1900" dirty="0" err="1"/>
            <a:t>người</a:t>
          </a:r>
          <a:r>
            <a:rPr lang="en-US" sz="1900" dirty="0"/>
            <a:t> </a:t>
          </a:r>
          <a:r>
            <a:rPr lang="en-US" sz="1900" dirty="0" err="1"/>
            <a:t>vẫn</a:t>
          </a:r>
          <a:r>
            <a:rPr lang="en-US" sz="1900" dirty="0"/>
            <a:t> </a:t>
          </a:r>
          <a:r>
            <a:rPr lang="en-US" sz="1900" dirty="0" err="1"/>
            <a:t>chưa</a:t>
          </a:r>
          <a:r>
            <a:rPr lang="en-US" sz="1900" dirty="0"/>
            <a:t> </a:t>
          </a:r>
          <a:r>
            <a:rPr lang="en-US" sz="1900" dirty="0" err="1"/>
            <a:t>có</a:t>
          </a:r>
          <a:r>
            <a:rPr lang="en-US" sz="1900" dirty="0"/>
            <a:t> </a:t>
          </a:r>
          <a:r>
            <a:rPr lang="en-US" sz="1900" dirty="0" err="1"/>
            <a:t>được</a:t>
          </a:r>
          <a:r>
            <a:rPr lang="en-US" sz="1900" dirty="0"/>
            <a:t> </a:t>
          </a:r>
          <a:r>
            <a:rPr lang="en-US" sz="1900" dirty="0" err="1"/>
            <a:t>kiến</a:t>
          </a:r>
          <a:r>
            <a:rPr lang="en-US" sz="1900" dirty="0"/>
            <a:t> </a:t>
          </a:r>
          <a:r>
            <a:rPr lang="en-US" sz="1900" dirty="0" err="1"/>
            <a:t>thức</a:t>
          </a:r>
          <a:r>
            <a:rPr lang="en-US" sz="1900" dirty="0"/>
            <a:t> </a:t>
          </a:r>
          <a:r>
            <a:rPr lang="en-US" sz="1900" dirty="0" err="1"/>
            <a:t>chuyên</a:t>
          </a:r>
          <a:r>
            <a:rPr lang="en-US" sz="1900" dirty="0"/>
            <a:t> </a:t>
          </a:r>
          <a:r>
            <a:rPr lang="en-US" sz="1900" dirty="0" err="1"/>
            <a:t>môn</a:t>
          </a:r>
          <a:r>
            <a:rPr lang="en-US" sz="1900" dirty="0"/>
            <a:t> </a:t>
          </a:r>
          <a:r>
            <a:rPr lang="en-US" sz="1900" dirty="0" err="1"/>
            <a:t>mà</a:t>
          </a:r>
          <a:r>
            <a:rPr lang="en-US" sz="1900" dirty="0"/>
            <a:t> </a:t>
          </a:r>
          <a:r>
            <a:rPr lang="en-US" sz="1900" dirty="0" err="1"/>
            <a:t>đã</a:t>
          </a:r>
          <a:r>
            <a:rPr lang="en-US" sz="1900" dirty="0"/>
            <a:t> </a:t>
          </a:r>
          <a:r>
            <a:rPr lang="en-US" sz="1900" dirty="0" err="1"/>
            <a:t>tự</a:t>
          </a:r>
          <a:r>
            <a:rPr lang="en-US" sz="1900" dirty="0"/>
            <a:t> ý </a:t>
          </a:r>
          <a:r>
            <a:rPr lang="en-US" sz="1900" dirty="0" err="1"/>
            <a:t>sử</a:t>
          </a:r>
          <a:r>
            <a:rPr lang="en-US" sz="1900" dirty="0"/>
            <a:t> </a:t>
          </a:r>
          <a:r>
            <a:rPr lang="en-US" sz="1900" dirty="0" err="1"/>
            <a:t>dụng</a:t>
          </a:r>
          <a:r>
            <a:rPr lang="en-US" sz="1900" dirty="0"/>
            <a:t> </a:t>
          </a:r>
          <a:r>
            <a:rPr lang="en-US" sz="1900" dirty="0" err="1"/>
            <a:t>thuốc</a:t>
          </a:r>
          <a:r>
            <a:rPr lang="en-US" sz="1900" dirty="0"/>
            <a:t> </a:t>
          </a:r>
          <a:r>
            <a:rPr lang="en-US" sz="1900" dirty="0" err="1"/>
            <a:t>diệt</a:t>
          </a:r>
          <a:r>
            <a:rPr lang="en-US" sz="1900" dirty="0"/>
            <a:t> </a:t>
          </a:r>
          <a:r>
            <a:rPr lang="en-US" sz="1900" dirty="0" err="1"/>
            <a:t>côn</a:t>
          </a:r>
          <a:r>
            <a:rPr lang="en-US" sz="1900" dirty="0"/>
            <a:t> </a:t>
          </a:r>
          <a:r>
            <a:rPr lang="en-US" sz="1900" dirty="0" err="1"/>
            <a:t>trùng</a:t>
          </a:r>
          <a:r>
            <a:rPr lang="en-US" sz="1900" dirty="0"/>
            <a:t> </a:t>
          </a:r>
          <a:r>
            <a:rPr lang="en-US" sz="1900" dirty="0" err="1"/>
            <a:t>hóa</a:t>
          </a:r>
          <a:r>
            <a:rPr lang="en-US" sz="1900" dirty="0"/>
            <a:t> </a:t>
          </a:r>
          <a:r>
            <a:rPr lang="en-US" sz="1900" dirty="0" err="1"/>
            <a:t>học</a:t>
          </a:r>
          <a:r>
            <a:rPr lang="en-US" sz="1900" dirty="0"/>
            <a:t>.</a:t>
          </a:r>
          <a:endParaRPr lang="vi-VN" sz="1900" dirty="0"/>
        </a:p>
      </dgm:t>
    </dgm:pt>
    <dgm:pt modelId="{DCBBBBB8-8C13-4A74-A265-4D9C9C11C6F5}" type="parTrans" cxnId="{6B5AF8A3-46D7-4D11-A91C-FD702C87FAB3}">
      <dgm:prSet/>
      <dgm:spPr/>
      <dgm:t>
        <a:bodyPr/>
        <a:lstStyle/>
        <a:p>
          <a:endParaRPr lang="en-US"/>
        </a:p>
      </dgm:t>
    </dgm:pt>
    <dgm:pt modelId="{BE82BFDF-D513-4BF5-97C6-968737A967F9}" type="sibTrans" cxnId="{6B5AF8A3-46D7-4D11-A91C-FD702C87FAB3}">
      <dgm:prSet/>
      <dgm:spPr/>
      <dgm:t>
        <a:bodyPr/>
        <a:lstStyle/>
        <a:p>
          <a:endParaRPr lang="en-US"/>
        </a:p>
      </dgm:t>
    </dgm:pt>
    <dgm:pt modelId="{4200B03E-C04F-482B-9C66-2E123175A305}">
      <dgm:prSet custT="1"/>
      <dgm:spPr/>
      <dgm:t>
        <a:bodyPr/>
        <a:lstStyle/>
        <a:p>
          <a:r>
            <a:rPr lang="en-US" sz="1800" dirty="0" err="1"/>
            <a:t>Các</a:t>
          </a:r>
          <a:r>
            <a:rPr lang="en-US" sz="1800" dirty="0"/>
            <a:t> </a:t>
          </a:r>
          <a:r>
            <a:rPr lang="en-US" sz="1800" dirty="0" err="1"/>
            <a:t>nhà</a:t>
          </a:r>
          <a:r>
            <a:rPr lang="en-US" sz="1800" dirty="0"/>
            <a:t> </a:t>
          </a:r>
          <a:r>
            <a:rPr lang="en-US" sz="1800" dirty="0" err="1"/>
            <a:t>sản</a:t>
          </a:r>
          <a:r>
            <a:rPr lang="en-US" sz="1800" dirty="0"/>
            <a:t> </a:t>
          </a:r>
          <a:r>
            <a:rPr lang="en-US" sz="1800" dirty="0" err="1"/>
            <a:t>xuất</a:t>
          </a:r>
          <a:r>
            <a:rPr lang="en-US" sz="1800" dirty="0"/>
            <a:t> </a:t>
          </a:r>
          <a:r>
            <a:rPr lang="en-US" sz="1800" dirty="0" err="1"/>
            <a:t>không</a:t>
          </a:r>
          <a:r>
            <a:rPr lang="en-US" sz="1800" dirty="0"/>
            <a:t> </a:t>
          </a:r>
          <a:r>
            <a:rPr lang="en-US" sz="1800" dirty="0" err="1"/>
            <a:t>đảm</a:t>
          </a:r>
          <a:r>
            <a:rPr lang="en-US" sz="1800" dirty="0"/>
            <a:t> </a:t>
          </a:r>
          <a:r>
            <a:rPr lang="en-US" sz="1800" dirty="0" err="1"/>
            <a:t>bảo</a:t>
          </a:r>
          <a:r>
            <a:rPr lang="en-US" sz="1800" dirty="0"/>
            <a:t> </a:t>
          </a:r>
          <a:r>
            <a:rPr lang="en-US" sz="1800" dirty="0" err="1"/>
            <a:t>được</a:t>
          </a:r>
          <a:r>
            <a:rPr lang="en-US" sz="1800" dirty="0"/>
            <a:t> </a:t>
          </a:r>
          <a:r>
            <a:rPr lang="en-US" sz="1800" dirty="0" err="1"/>
            <a:t>sự</a:t>
          </a:r>
          <a:r>
            <a:rPr lang="en-US" sz="1800" dirty="0"/>
            <a:t> an </a:t>
          </a:r>
          <a:r>
            <a:rPr lang="en-US" sz="1800" dirty="0" err="1"/>
            <a:t>toàn</a:t>
          </a:r>
          <a:r>
            <a:rPr lang="en-US" sz="1800" dirty="0"/>
            <a:t> </a:t>
          </a:r>
          <a:r>
            <a:rPr lang="en-US" sz="1800" dirty="0" err="1"/>
            <a:t>cho</a:t>
          </a:r>
          <a:r>
            <a:rPr lang="en-US" sz="1800" dirty="0"/>
            <a:t> </a:t>
          </a:r>
          <a:r>
            <a:rPr lang="en-US" sz="1800" dirty="0" err="1"/>
            <a:t>người</a:t>
          </a:r>
          <a:r>
            <a:rPr lang="en-US" sz="1800" dirty="0"/>
            <a:t> </a:t>
          </a:r>
          <a:r>
            <a:rPr lang="en-US" sz="1800" dirty="0" err="1"/>
            <a:t>sử</a:t>
          </a:r>
          <a:r>
            <a:rPr lang="en-US" sz="1800" dirty="0"/>
            <a:t> </a:t>
          </a:r>
          <a:r>
            <a:rPr lang="en-US" sz="1800" dirty="0" err="1"/>
            <a:t>dụng</a:t>
          </a:r>
          <a:r>
            <a:rPr lang="en-US" sz="1800" dirty="0"/>
            <a:t>, </a:t>
          </a:r>
          <a:r>
            <a:rPr lang="en-US" sz="1800" dirty="0" err="1"/>
            <a:t>còn</a:t>
          </a:r>
          <a:r>
            <a:rPr lang="en-US" sz="1800" dirty="0"/>
            <a:t> </a:t>
          </a:r>
          <a:r>
            <a:rPr lang="en-US" sz="1800" dirty="0" err="1"/>
            <a:t>hàm</a:t>
          </a:r>
          <a:r>
            <a:rPr lang="en-US" sz="1800" dirty="0"/>
            <a:t> </a:t>
          </a:r>
          <a:r>
            <a:rPr lang="en-US" sz="1800" dirty="0" err="1"/>
            <a:t>lượng</a:t>
          </a:r>
          <a:r>
            <a:rPr lang="en-US" sz="1800" dirty="0"/>
            <a:t> </a:t>
          </a:r>
          <a:r>
            <a:rPr lang="en-US" sz="1800" dirty="0" err="1"/>
            <a:t>lớn</a:t>
          </a:r>
          <a:r>
            <a:rPr lang="en-US" sz="1800" dirty="0"/>
            <a:t> </a:t>
          </a:r>
          <a:r>
            <a:rPr lang="en-US" sz="1800" dirty="0" err="1"/>
            <a:t>các</a:t>
          </a:r>
          <a:r>
            <a:rPr lang="en-US" sz="1800" dirty="0"/>
            <a:t> </a:t>
          </a:r>
          <a:r>
            <a:rPr lang="en-US" sz="1800" dirty="0" err="1"/>
            <a:t>chất</a:t>
          </a:r>
          <a:r>
            <a:rPr lang="en-US" sz="1800" dirty="0"/>
            <a:t> </a:t>
          </a:r>
          <a:r>
            <a:rPr lang="en-US" sz="1800" dirty="0" err="1"/>
            <a:t>gây</a:t>
          </a:r>
          <a:r>
            <a:rPr lang="en-US" sz="1800" dirty="0"/>
            <a:t> </a:t>
          </a:r>
          <a:r>
            <a:rPr lang="en-US" sz="1800" dirty="0" err="1"/>
            <a:t>hại</a:t>
          </a:r>
          <a:r>
            <a:rPr lang="en-US" sz="1800" dirty="0"/>
            <a:t> </a:t>
          </a:r>
          <a:r>
            <a:rPr lang="en-US" sz="1800" dirty="0" err="1"/>
            <a:t>trong</a:t>
          </a:r>
          <a:r>
            <a:rPr lang="en-US" sz="1800" dirty="0"/>
            <a:t> </a:t>
          </a:r>
          <a:r>
            <a:rPr lang="en-US" sz="1800" dirty="0" err="1"/>
            <a:t>sản</a:t>
          </a:r>
          <a:r>
            <a:rPr lang="en-US" sz="1800" dirty="0"/>
            <a:t> </a:t>
          </a:r>
          <a:r>
            <a:rPr lang="en-US" sz="1800" dirty="0" err="1"/>
            <a:t>phẩm</a:t>
          </a:r>
          <a:r>
            <a:rPr lang="en-US" sz="1800" dirty="0"/>
            <a:t>.</a:t>
          </a:r>
          <a:endParaRPr lang="vi-VN" sz="1800" dirty="0"/>
        </a:p>
      </dgm:t>
    </dgm:pt>
    <dgm:pt modelId="{140F7477-5964-4550-8DA3-D8202A7E8E36}" type="parTrans" cxnId="{7186CB14-945E-403F-AE56-3577399859CF}">
      <dgm:prSet/>
      <dgm:spPr/>
      <dgm:t>
        <a:bodyPr/>
        <a:lstStyle/>
        <a:p>
          <a:endParaRPr lang="en-US"/>
        </a:p>
      </dgm:t>
    </dgm:pt>
    <dgm:pt modelId="{CD331510-746D-49CC-9D3A-6398E1055927}" type="sibTrans" cxnId="{7186CB14-945E-403F-AE56-3577399859CF}">
      <dgm:prSet/>
      <dgm:spPr/>
      <dgm:t>
        <a:bodyPr/>
        <a:lstStyle/>
        <a:p>
          <a:endParaRPr lang="en-US"/>
        </a:p>
      </dgm:t>
    </dgm:pt>
    <dgm:pt modelId="{6796FB21-C6B6-42AA-BAF7-6058FFC49915}" type="pres">
      <dgm:prSet presAssocID="{0727DBB9-E73C-47E3-A58A-F7984EC90628}" presName="linearFlow" presStyleCnt="0">
        <dgm:presLayoutVars>
          <dgm:dir/>
          <dgm:resizeHandles val="exact"/>
        </dgm:presLayoutVars>
      </dgm:prSet>
      <dgm:spPr/>
    </dgm:pt>
    <dgm:pt modelId="{0F90C416-3447-486F-B859-D48E7733851B}" type="pres">
      <dgm:prSet presAssocID="{A19FF8B4-25DB-4861-A759-F674688F8DB7}" presName="composite" presStyleCnt="0"/>
      <dgm:spPr/>
    </dgm:pt>
    <dgm:pt modelId="{EC978B38-2CE5-4168-A116-18206956A122}" type="pres">
      <dgm:prSet presAssocID="{A19FF8B4-25DB-4861-A759-F674688F8DB7}" presName="imgShp" presStyleLbl="fgImgPlace1" presStyleIdx="0" presStyleCnt="2" custLinFactNeighborX="-34346" custLinFactNeighborY="125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F4BB73A-FA51-4D45-93C1-FE47D17575DE}" type="pres">
      <dgm:prSet presAssocID="{A19FF8B4-25DB-4861-A759-F674688F8DB7}" presName="txShp" presStyleLbl="node1" presStyleIdx="0" presStyleCnt="2" custLinFactNeighborX="-540" custLinFactNeighborY="8740">
        <dgm:presLayoutVars>
          <dgm:bulletEnabled val="1"/>
        </dgm:presLayoutVars>
      </dgm:prSet>
      <dgm:spPr/>
    </dgm:pt>
    <dgm:pt modelId="{6476FFD2-F9CD-470D-918D-37BB34997591}" type="pres">
      <dgm:prSet presAssocID="{BE82BFDF-D513-4BF5-97C6-968737A967F9}" presName="spacing" presStyleCnt="0"/>
      <dgm:spPr/>
    </dgm:pt>
    <dgm:pt modelId="{2D4724D5-8C39-4E33-B306-8B9259918DEE}" type="pres">
      <dgm:prSet presAssocID="{4200B03E-C04F-482B-9C66-2E123175A305}" presName="composite" presStyleCnt="0"/>
      <dgm:spPr/>
    </dgm:pt>
    <dgm:pt modelId="{9732FD1A-9075-4B18-BC12-4DC2E848B8DB}" type="pres">
      <dgm:prSet presAssocID="{4200B03E-C04F-482B-9C66-2E123175A305}" presName="imgShp" presStyleLbl="fgImgPlace1" presStyleIdx="1" presStyleCnt="2" custLinFactNeighborX="-38120" custLinFactNeighborY="-411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9B24B45-3E12-4875-A334-29C18508806A}" type="pres">
      <dgm:prSet presAssocID="{4200B03E-C04F-482B-9C66-2E123175A305}" presName="txShp" presStyleLbl="node1" presStyleIdx="1" presStyleCnt="2">
        <dgm:presLayoutVars>
          <dgm:bulletEnabled val="1"/>
        </dgm:presLayoutVars>
      </dgm:prSet>
      <dgm:spPr/>
    </dgm:pt>
  </dgm:ptLst>
  <dgm:cxnLst>
    <dgm:cxn modelId="{7186CB14-945E-403F-AE56-3577399859CF}" srcId="{0727DBB9-E73C-47E3-A58A-F7984EC90628}" destId="{4200B03E-C04F-482B-9C66-2E123175A305}" srcOrd="1" destOrd="0" parTransId="{140F7477-5964-4550-8DA3-D8202A7E8E36}" sibTransId="{CD331510-746D-49CC-9D3A-6398E1055927}"/>
    <dgm:cxn modelId="{B874D834-2AEA-4570-807D-A643E5F11C83}" type="presOf" srcId="{0727DBB9-E73C-47E3-A58A-F7984EC90628}" destId="{6796FB21-C6B6-42AA-BAF7-6058FFC49915}" srcOrd="0" destOrd="0" presId="urn:microsoft.com/office/officeart/2005/8/layout/vList3"/>
    <dgm:cxn modelId="{FCC6C546-18A3-4F83-8D04-F21B9872891B}" type="presOf" srcId="{4200B03E-C04F-482B-9C66-2E123175A305}" destId="{B9B24B45-3E12-4875-A334-29C18508806A}" srcOrd="0" destOrd="0" presId="urn:microsoft.com/office/officeart/2005/8/layout/vList3"/>
    <dgm:cxn modelId="{6B5AF8A3-46D7-4D11-A91C-FD702C87FAB3}" srcId="{0727DBB9-E73C-47E3-A58A-F7984EC90628}" destId="{A19FF8B4-25DB-4861-A759-F674688F8DB7}" srcOrd="0" destOrd="0" parTransId="{DCBBBBB8-8C13-4A74-A265-4D9C9C11C6F5}" sibTransId="{BE82BFDF-D513-4BF5-97C6-968737A967F9}"/>
    <dgm:cxn modelId="{C575E5F2-93AD-47CD-BA66-7C63E87095A7}" type="presOf" srcId="{A19FF8B4-25DB-4861-A759-F674688F8DB7}" destId="{6F4BB73A-FA51-4D45-93C1-FE47D17575DE}" srcOrd="0" destOrd="0" presId="urn:microsoft.com/office/officeart/2005/8/layout/vList3"/>
    <dgm:cxn modelId="{3DAB9DDE-2993-4784-8EAD-A21ABFD9E37C}" type="presParOf" srcId="{6796FB21-C6B6-42AA-BAF7-6058FFC49915}" destId="{0F90C416-3447-486F-B859-D48E7733851B}" srcOrd="0" destOrd="0" presId="urn:microsoft.com/office/officeart/2005/8/layout/vList3"/>
    <dgm:cxn modelId="{D9905F91-0E2E-4505-B91C-F949B53E784A}" type="presParOf" srcId="{0F90C416-3447-486F-B859-D48E7733851B}" destId="{EC978B38-2CE5-4168-A116-18206956A122}" srcOrd="0" destOrd="0" presId="urn:microsoft.com/office/officeart/2005/8/layout/vList3"/>
    <dgm:cxn modelId="{0B8448E8-BCFC-4064-9EEF-A810A4E381B8}" type="presParOf" srcId="{0F90C416-3447-486F-B859-D48E7733851B}" destId="{6F4BB73A-FA51-4D45-93C1-FE47D17575DE}" srcOrd="1" destOrd="0" presId="urn:microsoft.com/office/officeart/2005/8/layout/vList3"/>
    <dgm:cxn modelId="{B726890E-50F1-4DE3-8C7D-4AE138EC96A9}" type="presParOf" srcId="{6796FB21-C6B6-42AA-BAF7-6058FFC49915}" destId="{6476FFD2-F9CD-470D-918D-37BB34997591}" srcOrd="1" destOrd="0" presId="urn:microsoft.com/office/officeart/2005/8/layout/vList3"/>
    <dgm:cxn modelId="{2D2F41EC-191A-401E-B2FF-1AE6B9CDF709}" type="presParOf" srcId="{6796FB21-C6B6-42AA-BAF7-6058FFC49915}" destId="{2D4724D5-8C39-4E33-B306-8B9259918DEE}" srcOrd="2" destOrd="0" presId="urn:microsoft.com/office/officeart/2005/8/layout/vList3"/>
    <dgm:cxn modelId="{87AFABC4-E71F-49C8-A1BE-0065F4059F0F}" type="presParOf" srcId="{2D4724D5-8C39-4E33-B306-8B9259918DEE}" destId="{9732FD1A-9075-4B18-BC12-4DC2E848B8DB}" srcOrd="0" destOrd="0" presId="urn:microsoft.com/office/officeart/2005/8/layout/vList3"/>
    <dgm:cxn modelId="{9BD02684-42DF-444F-883D-2DEBD8ABCFF4}" type="presParOf" srcId="{2D4724D5-8C39-4E33-B306-8B9259918DEE}" destId="{B9B24B45-3E12-4875-A334-29C1850880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F686C0-ADB2-48F2-B76B-401371A7C5E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522197-E92E-45B0-A8D1-8D546821BBA1}" type="pres">
      <dgm:prSet presAssocID="{C8F686C0-ADB2-48F2-B76B-401371A7C5E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4D721EDD-AB6A-478A-8785-94794401B283}" type="presOf" srcId="{C8F686C0-ADB2-48F2-B76B-401371A7C5EF}" destId="{21522197-E92E-45B0-A8D1-8D546821BBA1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38064C-6B31-483C-B747-DA927EA0831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6B0EA2-9D5A-444C-8A77-22B1E2A4DFB9}">
      <dgm:prSet phldrT="[Text]"/>
      <dgm:spPr/>
      <dgm:t>
        <a:bodyPr/>
        <a:lstStyle/>
        <a:p>
          <a:r>
            <a:rPr lang="en-US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Bước</a:t>
          </a:r>
          <a:r>
            <a:rPr lang="en-US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 1:</a:t>
          </a:r>
          <a:r>
            <a:rPr lang="vi-VN">
              <a:latin typeface="Times New Roman" pitchFamily="18" charset="0"/>
              <a:cs typeface="Times New Roman" pitchFamily="18" charset="0"/>
            </a:rPr>
            <a:t>ớt thái lát , băm nhỏ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gừng</a:t>
          </a:r>
          <a:r>
            <a:rPr lang="vi-VN">
              <a:latin typeface="Times New Roman" pitchFamily="18" charset="0"/>
              <a:cs typeface="Times New Roman" pitchFamily="18" charset="0"/>
            </a:rPr>
            <a:t>,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chanh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vắt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cốt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xác</a:t>
          </a:r>
          <a:endParaRPr lang="en-US"/>
        </a:p>
      </dgm:t>
    </dgm:pt>
    <dgm:pt modelId="{130105D8-30F6-40C5-8AEA-EDAFC6513A14}" type="parTrans" cxnId="{D7DDA2B3-7560-436B-ABC7-733A5DEFF9DE}">
      <dgm:prSet/>
      <dgm:spPr/>
      <dgm:t>
        <a:bodyPr/>
        <a:lstStyle/>
        <a:p>
          <a:endParaRPr lang="en-US"/>
        </a:p>
      </dgm:t>
    </dgm:pt>
    <dgm:pt modelId="{4BB21FF4-1AAE-4BA5-BAFF-71D0FA12A44B}" type="sibTrans" cxnId="{D7DDA2B3-7560-436B-ABC7-733A5DEFF9DE}">
      <dgm:prSet/>
      <dgm:spPr/>
      <dgm:t>
        <a:bodyPr/>
        <a:lstStyle/>
        <a:p>
          <a:endParaRPr lang="en-US"/>
        </a:p>
      </dgm:t>
    </dgm:pt>
    <dgm:pt modelId="{37B34617-E031-481A-876D-D171D840F474}">
      <dgm:prSet phldrT="[Text]"/>
      <dgm:spPr/>
      <dgm:t>
        <a:bodyPr/>
        <a:lstStyle/>
        <a:p>
          <a:r>
            <a:rPr lang="en-US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Bước</a:t>
          </a:r>
          <a:r>
            <a:rPr lang="en-US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 2: </a:t>
          </a:r>
          <a:r>
            <a:rPr lang="en-US" err="1">
              <a:latin typeface="Times New Roman" pitchFamily="18" charset="0"/>
              <a:cs typeface="Times New Roman" pitchFamily="18" charset="0"/>
            </a:rPr>
            <a:t>Đâm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nhuyễn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hoa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ngũ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sắc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tỏi</a:t>
          </a:r>
          <a:endParaRPr lang="en-US"/>
        </a:p>
      </dgm:t>
    </dgm:pt>
    <dgm:pt modelId="{12512DD7-F2C1-4182-B8A5-27F0ADEFF446}" type="parTrans" cxnId="{9A94776C-6B74-4D49-BDDB-ED00A7EF7183}">
      <dgm:prSet/>
      <dgm:spPr/>
      <dgm:t>
        <a:bodyPr/>
        <a:lstStyle/>
        <a:p>
          <a:endParaRPr lang="en-US"/>
        </a:p>
      </dgm:t>
    </dgm:pt>
    <dgm:pt modelId="{37594FE9-90E5-42FA-BF7B-2D7E9101942E}" type="sibTrans" cxnId="{9A94776C-6B74-4D49-BDDB-ED00A7EF7183}">
      <dgm:prSet/>
      <dgm:spPr/>
      <dgm:t>
        <a:bodyPr/>
        <a:lstStyle/>
        <a:p>
          <a:endParaRPr lang="en-US"/>
        </a:p>
      </dgm:t>
    </dgm:pt>
    <dgm:pt modelId="{39EB01E9-B4A9-44E3-9321-B480DE390D38}">
      <dgm:prSet phldrT="[Text]"/>
      <dgm:spPr/>
      <dgm:t>
        <a:bodyPr/>
        <a:lstStyle/>
        <a:p>
          <a:r>
            <a:rPr lang="en-US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Bước</a:t>
          </a:r>
          <a:r>
            <a:rPr lang="en-US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 3</a:t>
          </a:r>
          <a:r>
            <a:rPr lang="en-US">
              <a:latin typeface="Times New Roman" pitchFamily="18" charset="0"/>
              <a:cs typeface="Times New Roman" pitchFamily="18" charset="0"/>
            </a:rPr>
            <a:t>: </a:t>
          </a:r>
          <a:r>
            <a:rPr lang="en-US" err="1">
              <a:latin typeface="Times New Roman" pitchFamily="18" charset="0"/>
              <a:cs typeface="Times New Roman" pitchFamily="18" charset="0"/>
            </a:rPr>
            <a:t>Trộn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Hỗn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hợp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lại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>
              <a:latin typeface="Times New Roman" pitchFamily="18" charset="0"/>
              <a:cs typeface="Times New Roman" pitchFamily="18" charset="0"/>
            </a:rPr>
            <a:t>nhau</a:t>
          </a:r>
          <a:endParaRPr lang="en-US"/>
        </a:p>
      </dgm:t>
    </dgm:pt>
    <dgm:pt modelId="{F2DAE19F-BF9D-4ED6-8326-EB168FE205E3}" type="parTrans" cxnId="{CEB14FF6-96BA-4EA6-B8F0-35CF13C9A31E}">
      <dgm:prSet/>
      <dgm:spPr/>
      <dgm:t>
        <a:bodyPr/>
        <a:lstStyle/>
        <a:p>
          <a:endParaRPr lang="en-US"/>
        </a:p>
      </dgm:t>
    </dgm:pt>
    <dgm:pt modelId="{1AA62D25-E1CF-4E76-A8A4-5B1A2FEA7FBE}" type="sibTrans" cxnId="{CEB14FF6-96BA-4EA6-B8F0-35CF13C9A31E}">
      <dgm:prSet/>
      <dgm:spPr/>
      <dgm:t>
        <a:bodyPr/>
        <a:lstStyle/>
        <a:p>
          <a:endParaRPr lang="en-US"/>
        </a:p>
      </dgm:t>
    </dgm:pt>
    <dgm:pt modelId="{9B3495A6-D254-4CBC-838D-4B82A6C7D060}">
      <dgm:prSet phldrT="[Text]"/>
      <dgm:spPr/>
      <dgm:t>
        <a:bodyPr/>
        <a:lstStyle/>
        <a:p>
          <a:r>
            <a:rPr lang="en-US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sldjump"/>
            </a:rPr>
            <a:t>Bước</a:t>
          </a:r>
          <a:r>
            <a:rPr lang="en-US">
              <a:latin typeface="Times New Roman" pitchFamily="18" charset="0"/>
              <a:cs typeface="Times New Roman" pitchFamily="18" charset="0"/>
            </a:rPr>
            <a:t> 4:</a:t>
          </a:r>
          <a:r>
            <a:rPr lang="vi-VN" b="0" i="0">
              <a:latin typeface="Times New Roman" pitchFamily="18" charset="0"/>
              <a:cs typeface="Times New Roman" pitchFamily="18" charset="0"/>
            </a:rPr>
            <a:t>Cho hỗn hợp trên và</a:t>
          </a:r>
          <a:r>
            <a:rPr lang="en-US" b="0" i="0">
              <a:latin typeface="Times New Roman" pitchFamily="18" charset="0"/>
              <a:cs typeface="Times New Roman" pitchFamily="18" charset="0"/>
            </a:rPr>
            <a:t>o</a:t>
          </a:r>
          <a:r>
            <a:rPr lang="vi-VN" b="0" i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i="0" err="1">
              <a:latin typeface="Times New Roman" pitchFamily="18" charset="0"/>
              <a:cs typeface="Times New Roman" pitchFamily="18" charset="0"/>
            </a:rPr>
            <a:t>rượu</a:t>
          </a:r>
          <a:r>
            <a:rPr lang="vi-VN" b="0" i="0">
              <a:latin typeface="Times New Roman" pitchFamily="18" charset="0"/>
              <a:cs typeface="Times New Roman" pitchFamily="18" charset="0"/>
            </a:rPr>
            <a:t> v</a:t>
          </a:r>
          <a:r>
            <a:rPr lang="en-US" b="0" i="0">
              <a:latin typeface="Times New Roman" pitchFamily="18" charset="0"/>
              <a:cs typeface="Times New Roman" pitchFamily="18" charset="0"/>
            </a:rPr>
            <a:t>à </a:t>
          </a:r>
          <a:r>
            <a:rPr lang="en-US" b="0" i="0" err="1">
              <a:latin typeface="Times New Roman" pitchFamily="18" charset="0"/>
              <a:cs typeface="Times New Roman" pitchFamily="18" charset="0"/>
            </a:rPr>
            <a:t>đun</a:t>
          </a:r>
          <a:r>
            <a:rPr lang="en-US" b="0" i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i="0" err="1">
              <a:latin typeface="Times New Roman" pitchFamily="18" charset="0"/>
              <a:cs typeface="Times New Roman" pitchFamily="18" charset="0"/>
            </a:rPr>
            <a:t>sôi</a:t>
          </a:r>
          <a:endParaRPr lang="en-US"/>
        </a:p>
      </dgm:t>
    </dgm:pt>
    <dgm:pt modelId="{210323F0-2D72-42DD-B676-46C9AD08E12F}" type="parTrans" cxnId="{46282AED-1BA7-4BAA-8D4A-F66AD54C910C}">
      <dgm:prSet/>
      <dgm:spPr/>
      <dgm:t>
        <a:bodyPr/>
        <a:lstStyle/>
        <a:p>
          <a:endParaRPr lang="en-US"/>
        </a:p>
      </dgm:t>
    </dgm:pt>
    <dgm:pt modelId="{3F3248B7-2CBF-4C20-8BF5-16CEAE23CD4F}" type="sibTrans" cxnId="{46282AED-1BA7-4BAA-8D4A-F66AD54C910C}">
      <dgm:prSet/>
      <dgm:spPr/>
      <dgm:t>
        <a:bodyPr/>
        <a:lstStyle/>
        <a:p>
          <a:endParaRPr lang="en-US"/>
        </a:p>
      </dgm:t>
    </dgm:pt>
    <dgm:pt modelId="{41D41C12-B9D1-4D9C-BD13-2BB53AF6CDEE}">
      <dgm:prSet phldrT="[Text]"/>
      <dgm:spPr/>
      <dgm:t>
        <a:bodyPr/>
        <a:lstStyle/>
        <a:p>
          <a:r>
            <a:rPr lang="en-US" b="0" i="0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Bước</a:t>
          </a:r>
          <a:r>
            <a:rPr lang="en-US" b="0" i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 5: </a:t>
          </a:r>
          <a:r>
            <a:rPr lang="vi-VN" b="0" i="0">
              <a:latin typeface="Times New Roman" pitchFamily="18" charset="0"/>
              <a:cs typeface="Times New Roman" pitchFamily="18" charset="0"/>
            </a:rPr>
            <a:t>Sau đó để nguội qua đêm hỗ</a:t>
          </a:r>
          <a:r>
            <a:rPr lang="en-US" b="0" i="0">
              <a:latin typeface="Times New Roman" pitchFamily="18" charset="0"/>
              <a:cs typeface="Times New Roman" pitchFamily="18" charset="0"/>
            </a:rPr>
            <a:t>n</a:t>
          </a:r>
          <a:r>
            <a:rPr lang="vi-VN" b="0" i="0">
              <a:latin typeface="Times New Roman" pitchFamily="18" charset="0"/>
              <a:cs typeface="Times New Roman" pitchFamily="18" charset="0"/>
            </a:rPr>
            <a:t> hợp vừa đun.</a:t>
          </a:r>
          <a:endParaRPr lang="en-US"/>
        </a:p>
      </dgm:t>
    </dgm:pt>
    <dgm:pt modelId="{4385126A-C04B-4F44-B9FC-A3D315B26371}" type="parTrans" cxnId="{3D36F49C-1493-457B-8243-FC2D480B880A}">
      <dgm:prSet/>
      <dgm:spPr/>
      <dgm:t>
        <a:bodyPr/>
        <a:lstStyle/>
        <a:p>
          <a:endParaRPr lang="en-US"/>
        </a:p>
      </dgm:t>
    </dgm:pt>
    <dgm:pt modelId="{03DB0FD7-D90D-4990-B9E6-10AB0A98DEFD}" type="sibTrans" cxnId="{3D36F49C-1493-457B-8243-FC2D480B880A}">
      <dgm:prSet/>
      <dgm:spPr/>
      <dgm:t>
        <a:bodyPr/>
        <a:lstStyle/>
        <a:p>
          <a:endParaRPr lang="en-US"/>
        </a:p>
      </dgm:t>
    </dgm:pt>
    <dgm:pt modelId="{129A4EE7-EA73-4A92-ADA1-627E2E94A27A}" type="pres">
      <dgm:prSet presAssocID="{6238064C-6B31-483C-B747-DA927EA0831C}" presName="cycle" presStyleCnt="0">
        <dgm:presLayoutVars>
          <dgm:dir/>
          <dgm:resizeHandles val="exact"/>
        </dgm:presLayoutVars>
      </dgm:prSet>
      <dgm:spPr/>
    </dgm:pt>
    <dgm:pt modelId="{AC98F2F1-8F85-48DD-B8F6-60891063156F}" type="pres">
      <dgm:prSet presAssocID="{6F6B0EA2-9D5A-444C-8A77-22B1E2A4DFB9}" presName="node" presStyleLbl="node1" presStyleIdx="0" presStyleCnt="5">
        <dgm:presLayoutVars>
          <dgm:bulletEnabled val="1"/>
        </dgm:presLayoutVars>
      </dgm:prSet>
      <dgm:spPr/>
    </dgm:pt>
    <dgm:pt modelId="{670DF297-946F-4968-A57A-19CB895F34B1}" type="pres">
      <dgm:prSet presAssocID="{4BB21FF4-1AAE-4BA5-BAFF-71D0FA12A44B}" presName="sibTrans" presStyleLbl="sibTrans2D1" presStyleIdx="0" presStyleCnt="5"/>
      <dgm:spPr/>
    </dgm:pt>
    <dgm:pt modelId="{E0FF2C76-C3BC-4253-A419-59CB17208DED}" type="pres">
      <dgm:prSet presAssocID="{4BB21FF4-1AAE-4BA5-BAFF-71D0FA12A44B}" presName="connectorText" presStyleLbl="sibTrans2D1" presStyleIdx="0" presStyleCnt="5"/>
      <dgm:spPr/>
    </dgm:pt>
    <dgm:pt modelId="{8BFCD920-A14A-4C5E-B9C8-FFF121619CBB}" type="pres">
      <dgm:prSet presAssocID="{37B34617-E031-481A-876D-D171D840F474}" presName="node" presStyleLbl="node1" presStyleIdx="1" presStyleCnt="5">
        <dgm:presLayoutVars>
          <dgm:bulletEnabled val="1"/>
        </dgm:presLayoutVars>
      </dgm:prSet>
      <dgm:spPr/>
    </dgm:pt>
    <dgm:pt modelId="{A999484E-EA1A-488D-8756-2749161D2D24}" type="pres">
      <dgm:prSet presAssocID="{37594FE9-90E5-42FA-BF7B-2D7E9101942E}" presName="sibTrans" presStyleLbl="sibTrans2D1" presStyleIdx="1" presStyleCnt="5"/>
      <dgm:spPr/>
    </dgm:pt>
    <dgm:pt modelId="{90CD3B65-72A7-40CE-8F7D-629A606C25F0}" type="pres">
      <dgm:prSet presAssocID="{37594FE9-90E5-42FA-BF7B-2D7E9101942E}" presName="connectorText" presStyleLbl="sibTrans2D1" presStyleIdx="1" presStyleCnt="5"/>
      <dgm:spPr/>
    </dgm:pt>
    <dgm:pt modelId="{12959E68-FB7E-40DD-8C5D-9658FDF7456D}" type="pres">
      <dgm:prSet presAssocID="{39EB01E9-B4A9-44E3-9321-B480DE390D38}" presName="node" presStyleLbl="node1" presStyleIdx="2" presStyleCnt="5">
        <dgm:presLayoutVars>
          <dgm:bulletEnabled val="1"/>
        </dgm:presLayoutVars>
      </dgm:prSet>
      <dgm:spPr/>
    </dgm:pt>
    <dgm:pt modelId="{D73AAFE0-0FF3-4C01-9DDD-B1E086A6A8EB}" type="pres">
      <dgm:prSet presAssocID="{1AA62D25-E1CF-4E76-A8A4-5B1A2FEA7FBE}" presName="sibTrans" presStyleLbl="sibTrans2D1" presStyleIdx="2" presStyleCnt="5"/>
      <dgm:spPr/>
    </dgm:pt>
    <dgm:pt modelId="{EA5D4995-55E4-413A-B59B-A9B3219FB5B8}" type="pres">
      <dgm:prSet presAssocID="{1AA62D25-E1CF-4E76-A8A4-5B1A2FEA7FBE}" presName="connectorText" presStyleLbl="sibTrans2D1" presStyleIdx="2" presStyleCnt="5"/>
      <dgm:spPr/>
    </dgm:pt>
    <dgm:pt modelId="{BA91B268-B7A3-4D99-BA2E-DF29BAA28EAA}" type="pres">
      <dgm:prSet presAssocID="{9B3495A6-D254-4CBC-838D-4B82A6C7D060}" presName="node" presStyleLbl="node1" presStyleIdx="3" presStyleCnt="5">
        <dgm:presLayoutVars>
          <dgm:bulletEnabled val="1"/>
        </dgm:presLayoutVars>
      </dgm:prSet>
      <dgm:spPr/>
    </dgm:pt>
    <dgm:pt modelId="{E65EFF38-CD5E-47DC-BA8A-54C128F0998B}" type="pres">
      <dgm:prSet presAssocID="{3F3248B7-2CBF-4C20-8BF5-16CEAE23CD4F}" presName="sibTrans" presStyleLbl="sibTrans2D1" presStyleIdx="3" presStyleCnt="5"/>
      <dgm:spPr/>
    </dgm:pt>
    <dgm:pt modelId="{AD80078C-B2A5-4921-AFFC-61CF3A2E5CC9}" type="pres">
      <dgm:prSet presAssocID="{3F3248B7-2CBF-4C20-8BF5-16CEAE23CD4F}" presName="connectorText" presStyleLbl="sibTrans2D1" presStyleIdx="3" presStyleCnt="5"/>
      <dgm:spPr/>
    </dgm:pt>
    <dgm:pt modelId="{D5E107B5-2BB9-43AC-9ACB-259BBAFA950D}" type="pres">
      <dgm:prSet presAssocID="{41D41C12-B9D1-4D9C-BD13-2BB53AF6CDEE}" presName="node" presStyleLbl="node1" presStyleIdx="4" presStyleCnt="5">
        <dgm:presLayoutVars>
          <dgm:bulletEnabled val="1"/>
        </dgm:presLayoutVars>
      </dgm:prSet>
      <dgm:spPr/>
    </dgm:pt>
    <dgm:pt modelId="{78D3DB59-6267-409D-8820-4D11C109D589}" type="pres">
      <dgm:prSet presAssocID="{03DB0FD7-D90D-4990-B9E6-10AB0A98DEFD}" presName="sibTrans" presStyleLbl="sibTrans2D1" presStyleIdx="4" presStyleCnt="5"/>
      <dgm:spPr/>
    </dgm:pt>
    <dgm:pt modelId="{7AB4E4D8-3414-472E-952D-CCC2B730058D}" type="pres">
      <dgm:prSet presAssocID="{03DB0FD7-D90D-4990-B9E6-10AB0A98DEFD}" presName="connectorText" presStyleLbl="sibTrans2D1" presStyleIdx="4" presStyleCnt="5"/>
      <dgm:spPr/>
    </dgm:pt>
  </dgm:ptLst>
  <dgm:cxnLst>
    <dgm:cxn modelId="{844F7801-A773-4B14-A861-C2C2605CFC39}" type="presOf" srcId="{37594FE9-90E5-42FA-BF7B-2D7E9101942E}" destId="{A999484E-EA1A-488D-8756-2749161D2D24}" srcOrd="0" destOrd="0" presId="urn:microsoft.com/office/officeart/2005/8/layout/cycle2"/>
    <dgm:cxn modelId="{D0B91004-6DE2-4816-A9FC-0140F5A01E67}" type="presOf" srcId="{1AA62D25-E1CF-4E76-A8A4-5B1A2FEA7FBE}" destId="{D73AAFE0-0FF3-4C01-9DDD-B1E086A6A8EB}" srcOrd="0" destOrd="0" presId="urn:microsoft.com/office/officeart/2005/8/layout/cycle2"/>
    <dgm:cxn modelId="{5977C02F-3177-483A-A898-C41B2174FC69}" type="presOf" srcId="{1AA62D25-E1CF-4E76-A8A4-5B1A2FEA7FBE}" destId="{EA5D4995-55E4-413A-B59B-A9B3219FB5B8}" srcOrd="1" destOrd="0" presId="urn:microsoft.com/office/officeart/2005/8/layout/cycle2"/>
    <dgm:cxn modelId="{E296EE41-1687-42CA-94DD-E87AA721DCBF}" type="presOf" srcId="{03DB0FD7-D90D-4990-B9E6-10AB0A98DEFD}" destId="{78D3DB59-6267-409D-8820-4D11C109D589}" srcOrd="0" destOrd="0" presId="urn:microsoft.com/office/officeart/2005/8/layout/cycle2"/>
    <dgm:cxn modelId="{C4FBDA43-61E7-407A-AC37-533D58695C55}" type="presOf" srcId="{6F6B0EA2-9D5A-444C-8A77-22B1E2A4DFB9}" destId="{AC98F2F1-8F85-48DD-B8F6-60891063156F}" srcOrd="0" destOrd="0" presId="urn:microsoft.com/office/officeart/2005/8/layout/cycle2"/>
    <dgm:cxn modelId="{52D89145-C785-43F8-8D18-04FC10372956}" type="presOf" srcId="{3F3248B7-2CBF-4C20-8BF5-16CEAE23CD4F}" destId="{E65EFF38-CD5E-47DC-BA8A-54C128F0998B}" srcOrd="0" destOrd="0" presId="urn:microsoft.com/office/officeart/2005/8/layout/cycle2"/>
    <dgm:cxn modelId="{9A94776C-6B74-4D49-BDDB-ED00A7EF7183}" srcId="{6238064C-6B31-483C-B747-DA927EA0831C}" destId="{37B34617-E031-481A-876D-D171D840F474}" srcOrd="1" destOrd="0" parTransId="{12512DD7-F2C1-4182-B8A5-27F0ADEFF446}" sibTransId="{37594FE9-90E5-42FA-BF7B-2D7E9101942E}"/>
    <dgm:cxn modelId="{E6A33756-DDC4-4917-A739-F351C21FEE7E}" type="presOf" srcId="{39EB01E9-B4A9-44E3-9321-B480DE390D38}" destId="{12959E68-FB7E-40DD-8C5D-9658FDF7456D}" srcOrd="0" destOrd="0" presId="urn:microsoft.com/office/officeart/2005/8/layout/cycle2"/>
    <dgm:cxn modelId="{52EE3859-D145-4B2A-8B82-973A7FE74EDB}" type="presOf" srcId="{37594FE9-90E5-42FA-BF7B-2D7E9101942E}" destId="{90CD3B65-72A7-40CE-8F7D-629A606C25F0}" srcOrd="1" destOrd="0" presId="urn:microsoft.com/office/officeart/2005/8/layout/cycle2"/>
    <dgm:cxn modelId="{24C45E94-5962-4635-8AAB-1ACCD126364D}" type="presOf" srcId="{6238064C-6B31-483C-B747-DA927EA0831C}" destId="{129A4EE7-EA73-4A92-ADA1-627E2E94A27A}" srcOrd="0" destOrd="0" presId="urn:microsoft.com/office/officeart/2005/8/layout/cycle2"/>
    <dgm:cxn modelId="{8C9DDB97-5713-4BCE-BF12-10D948727FC7}" type="presOf" srcId="{4BB21FF4-1AAE-4BA5-BAFF-71D0FA12A44B}" destId="{E0FF2C76-C3BC-4253-A419-59CB17208DED}" srcOrd="1" destOrd="0" presId="urn:microsoft.com/office/officeart/2005/8/layout/cycle2"/>
    <dgm:cxn modelId="{3D36F49C-1493-457B-8243-FC2D480B880A}" srcId="{6238064C-6B31-483C-B747-DA927EA0831C}" destId="{41D41C12-B9D1-4D9C-BD13-2BB53AF6CDEE}" srcOrd="4" destOrd="0" parTransId="{4385126A-C04B-4F44-B9FC-A3D315B26371}" sibTransId="{03DB0FD7-D90D-4990-B9E6-10AB0A98DEFD}"/>
    <dgm:cxn modelId="{22CB03A0-63F9-415F-BD08-B1026A183B4D}" type="presOf" srcId="{37B34617-E031-481A-876D-D171D840F474}" destId="{8BFCD920-A14A-4C5E-B9C8-FFF121619CBB}" srcOrd="0" destOrd="0" presId="urn:microsoft.com/office/officeart/2005/8/layout/cycle2"/>
    <dgm:cxn modelId="{D7DDA2B3-7560-436B-ABC7-733A5DEFF9DE}" srcId="{6238064C-6B31-483C-B747-DA927EA0831C}" destId="{6F6B0EA2-9D5A-444C-8A77-22B1E2A4DFB9}" srcOrd="0" destOrd="0" parTransId="{130105D8-30F6-40C5-8AEA-EDAFC6513A14}" sibTransId="{4BB21FF4-1AAE-4BA5-BAFF-71D0FA12A44B}"/>
    <dgm:cxn modelId="{B40B94C1-3296-48E1-896B-8952C4F3BAD4}" type="presOf" srcId="{41D41C12-B9D1-4D9C-BD13-2BB53AF6CDEE}" destId="{D5E107B5-2BB9-43AC-9ACB-259BBAFA950D}" srcOrd="0" destOrd="0" presId="urn:microsoft.com/office/officeart/2005/8/layout/cycle2"/>
    <dgm:cxn modelId="{29430AE1-8297-451D-B9AD-35E823C47FF7}" type="presOf" srcId="{3F3248B7-2CBF-4C20-8BF5-16CEAE23CD4F}" destId="{AD80078C-B2A5-4921-AFFC-61CF3A2E5CC9}" srcOrd="1" destOrd="0" presId="urn:microsoft.com/office/officeart/2005/8/layout/cycle2"/>
    <dgm:cxn modelId="{935FC4E5-3762-4550-8AC0-8C1DFA1180CA}" type="presOf" srcId="{9B3495A6-D254-4CBC-838D-4B82A6C7D060}" destId="{BA91B268-B7A3-4D99-BA2E-DF29BAA28EAA}" srcOrd="0" destOrd="0" presId="urn:microsoft.com/office/officeart/2005/8/layout/cycle2"/>
    <dgm:cxn modelId="{E7B0ABEB-E462-4697-9294-077FB9E6E627}" type="presOf" srcId="{03DB0FD7-D90D-4990-B9E6-10AB0A98DEFD}" destId="{7AB4E4D8-3414-472E-952D-CCC2B730058D}" srcOrd="1" destOrd="0" presId="urn:microsoft.com/office/officeart/2005/8/layout/cycle2"/>
    <dgm:cxn modelId="{64D087EC-01FF-44D9-8141-D1FFB4728C20}" type="presOf" srcId="{4BB21FF4-1AAE-4BA5-BAFF-71D0FA12A44B}" destId="{670DF297-946F-4968-A57A-19CB895F34B1}" srcOrd="0" destOrd="0" presId="urn:microsoft.com/office/officeart/2005/8/layout/cycle2"/>
    <dgm:cxn modelId="{46282AED-1BA7-4BAA-8D4A-F66AD54C910C}" srcId="{6238064C-6B31-483C-B747-DA927EA0831C}" destId="{9B3495A6-D254-4CBC-838D-4B82A6C7D060}" srcOrd="3" destOrd="0" parTransId="{210323F0-2D72-42DD-B676-46C9AD08E12F}" sibTransId="{3F3248B7-2CBF-4C20-8BF5-16CEAE23CD4F}"/>
    <dgm:cxn modelId="{CEB14FF6-96BA-4EA6-B8F0-35CF13C9A31E}" srcId="{6238064C-6B31-483C-B747-DA927EA0831C}" destId="{39EB01E9-B4A9-44E3-9321-B480DE390D38}" srcOrd="2" destOrd="0" parTransId="{F2DAE19F-BF9D-4ED6-8326-EB168FE205E3}" sibTransId="{1AA62D25-E1CF-4E76-A8A4-5B1A2FEA7FBE}"/>
    <dgm:cxn modelId="{851C94D1-14B9-4282-ACEB-5AB28BCCE471}" type="presParOf" srcId="{129A4EE7-EA73-4A92-ADA1-627E2E94A27A}" destId="{AC98F2F1-8F85-48DD-B8F6-60891063156F}" srcOrd="0" destOrd="0" presId="urn:microsoft.com/office/officeart/2005/8/layout/cycle2"/>
    <dgm:cxn modelId="{2BF18235-93D3-4E05-B71F-7506E91B3E58}" type="presParOf" srcId="{129A4EE7-EA73-4A92-ADA1-627E2E94A27A}" destId="{670DF297-946F-4968-A57A-19CB895F34B1}" srcOrd="1" destOrd="0" presId="urn:microsoft.com/office/officeart/2005/8/layout/cycle2"/>
    <dgm:cxn modelId="{2949A42E-875D-47AE-A29A-05D6CF4F9EE9}" type="presParOf" srcId="{670DF297-946F-4968-A57A-19CB895F34B1}" destId="{E0FF2C76-C3BC-4253-A419-59CB17208DED}" srcOrd="0" destOrd="0" presId="urn:microsoft.com/office/officeart/2005/8/layout/cycle2"/>
    <dgm:cxn modelId="{8971CAA9-D335-427E-BCBF-114BBEA06008}" type="presParOf" srcId="{129A4EE7-EA73-4A92-ADA1-627E2E94A27A}" destId="{8BFCD920-A14A-4C5E-B9C8-FFF121619CBB}" srcOrd="2" destOrd="0" presId="urn:microsoft.com/office/officeart/2005/8/layout/cycle2"/>
    <dgm:cxn modelId="{1DF8FBDE-E914-45ED-A438-B80A20133E4A}" type="presParOf" srcId="{129A4EE7-EA73-4A92-ADA1-627E2E94A27A}" destId="{A999484E-EA1A-488D-8756-2749161D2D24}" srcOrd="3" destOrd="0" presId="urn:microsoft.com/office/officeart/2005/8/layout/cycle2"/>
    <dgm:cxn modelId="{6093DCE0-3750-455D-A333-7D195DF6A5FC}" type="presParOf" srcId="{A999484E-EA1A-488D-8756-2749161D2D24}" destId="{90CD3B65-72A7-40CE-8F7D-629A606C25F0}" srcOrd="0" destOrd="0" presId="urn:microsoft.com/office/officeart/2005/8/layout/cycle2"/>
    <dgm:cxn modelId="{31A327A9-8DD9-49C0-9AAA-6BD59BF7E4C8}" type="presParOf" srcId="{129A4EE7-EA73-4A92-ADA1-627E2E94A27A}" destId="{12959E68-FB7E-40DD-8C5D-9658FDF7456D}" srcOrd="4" destOrd="0" presId="urn:microsoft.com/office/officeart/2005/8/layout/cycle2"/>
    <dgm:cxn modelId="{DA02024F-C815-4167-B771-969BD42EF44E}" type="presParOf" srcId="{129A4EE7-EA73-4A92-ADA1-627E2E94A27A}" destId="{D73AAFE0-0FF3-4C01-9DDD-B1E086A6A8EB}" srcOrd="5" destOrd="0" presId="urn:microsoft.com/office/officeart/2005/8/layout/cycle2"/>
    <dgm:cxn modelId="{6260093F-A033-458B-B12F-691118BD93AF}" type="presParOf" srcId="{D73AAFE0-0FF3-4C01-9DDD-B1E086A6A8EB}" destId="{EA5D4995-55E4-413A-B59B-A9B3219FB5B8}" srcOrd="0" destOrd="0" presId="urn:microsoft.com/office/officeart/2005/8/layout/cycle2"/>
    <dgm:cxn modelId="{4C5A2E5F-1746-4614-87A4-81CD7858FFC2}" type="presParOf" srcId="{129A4EE7-EA73-4A92-ADA1-627E2E94A27A}" destId="{BA91B268-B7A3-4D99-BA2E-DF29BAA28EAA}" srcOrd="6" destOrd="0" presId="urn:microsoft.com/office/officeart/2005/8/layout/cycle2"/>
    <dgm:cxn modelId="{86F41405-3AF9-4A57-B173-DEFD67BE6F4B}" type="presParOf" srcId="{129A4EE7-EA73-4A92-ADA1-627E2E94A27A}" destId="{E65EFF38-CD5E-47DC-BA8A-54C128F0998B}" srcOrd="7" destOrd="0" presId="urn:microsoft.com/office/officeart/2005/8/layout/cycle2"/>
    <dgm:cxn modelId="{ECD631BD-CA45-4941-95B2-A740276B8C4D}" type="presParOf" srcId="{E65EFF38-CD5E-47DC-BA8A-54C128F0998B}" destId="{AD80078C-B2A5-4921-AFFC-61CF3A2E5CC9}" srcOrd="0" destOrd="0" presId="urn:microsoft.com/office/officeart/2005/8/layout/cycle2"/>
    <dgm:cxn modelId="{E37CBAF0-2B72-4616-BAD1-E9A8300232D9}" type="presParOf" srcId="{129A4EE7-EA73-4A92-ADA1-627E2E94A27A}" destId="{D5E107B5-2BB9-43AC-9ACB-259BBAFA950D}" srcOrd="8" destOrd="0" presId="urn:microsoft.com/office/officeart/2005/8/layout/cycle2"/>
    <dgm:cxn modelId="{EFE159C6-5323-4E91-9C31-2979289BAB20}" type="presParOf" srcId="{129A4EE7-EA73-4A92-ADA1-627E2E94A27A}" destId="{78D3DB59-6267-409D-8820-4D11C109D589}" srcOrd="9" destOrd="0" presId="urn:microsoft.com/office/officeart/2005/8/layout/cycle2"/>
    <dgm:cxn modelId="{1BE2CDBA-AC02-41F6-96E8-0B3DED58A5F6}" type="presParOf" srcId="{78D3DB59-6267-409D-8820-4D11C109D589}" destId="{7AB4E4D8-3414-472E-952D-CCC2B73005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F6CEE-2DC4-47C6-A80C-DF99C602E86D}">
      <dsp:nvSpPr>
        <dsp:cNvPr id="0" name=""/>
        <dsp:cNvSpPr/>
      </dsp:nvSpPr>
      <dsp:spPr>
        <a:xfrm rot="16200000">
          <a:off x="1223881" y="-1259409"/>
          <a:ext cx="2124236" cy="4571999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Mỗi ngày có nhiều ca tử vong do côn trùng gây ra</a:t>
          </a:r>
          <a:endParaRPr lang="en-US" sz="2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5400000">
        <a:off x="0" y="-35528"/>
        <a:ext cx="4571999" cy="1593177"/>
      </dsp:txXfrm>
    </dsp:sp>
    <dsp:sp modelId="{10942432-7FDA-4F75-8741-BE01690779CC}">
      <dsp:nvSpPr>
        <dsp:cNvPr id="0" name=""/>
        <dsp:cNvSpPr/>
      </dsp:nvSpPr>
      <dsp:spPr>
        <a:xfrm>
          <a:off x="4571999" y="-35527"/>
          <a:ext cx="4571999" cy="2124236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Có nhiều sản phẩm hóa học diệt côn trùng không an toàn</a:t>
          </a:r>
          <a:endParaRPr lang="en-US" sz="2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571999" y="-35527"/>
        <a:ext cx="4571999" cy="1593177"/>
      </dsp:txXfrm>
    </dsp:sp>
    <dsp:sp modelId="{63179FF6-086F-4473-8375-4793E1BD744C}">
      <dsp:nvSpPr>
        <dsp:cNvPr id="0" name=""/>
        <dsp:cNvSpPr/>
      </dsp:nvSpPr>
      <dsp:spPr>
        <a:xfrm rot="10800000">
          <a:off x="0" y="2088708"/>
          <a:ext cx="4571999" cy="2124236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Môi trường bị phá hoại bởi các quy trình sản xuất chất diệt côn trùng</a:t>
          </a:r>
          <a:endParaRPr lang="en-US" sz="2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0" y="2619767"/>
        <a:ext cx="4571999" cy="1593177"/>
      </dsp:txXfrm>
    </dsp:sp>
    <dsp:sp modelId="{EF670914-FD19-4188-8D9D-83F0CE731A34}">
      <dsp:nvSpPr>
        <dsp:cNvPr id="0" name=""/>
        <dsp:cNvSpPr/>
      </dsp:nvSpPr>
      <dsp:spPr>
        <a:xfrm rot="5400000">
          <a:off x="5724825" y="792602"/>
          <a:ext cx="2266347" cy="4571999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7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Người dân dùng sản phẩm hóa học không có được sử hiểu biết sâu về sản phẩm</a:t>
          </a:r>
          <a:endParaRPr lang="en-US" sz="2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4571999" y="2512014"/>
        <a:ext cx="4571999" cy="1699760"/>
      </dsp:txXfrm>
    </dsp:sp>
    <dsp:sp modelId="{219FE836-47BC-4A53-9695-1D1F13A1C401}">
      <dsp:nvSpPr>
        <dsp:cNvPr id="0" name=""/>
        <dsp:cNvSpPr/>
      </dsp:nvSpPr>
      <dsp:spPr>
        <a:xfrm>
          <a:off x="3200399" y="1593177"/>
          <a:ext cx="2743199" cy="106211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7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Lí do chọn đề tài</a:t>
          </a:r>
          <a:endParaRPr lang="en-US" sz="2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252247" y="1645025"/>
        <a:ext cx="2639503" cy="958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13BAE-2C3A-4FDD-B96B-BBF7D6B30BCA}">
      <dsp:nvSpPr>
        <dsp:cNvPr id="0" name=""/>
        <dsp:cNvSpPr/>
      </dsp:nvSpPr>
      <dsp:spPr>
        <a:xfrm>
          <a:off x="-4046534" y="-621127"/>
          <a:ext cx="4822067" cy="4822067"/>
        </a:xfrm>
        <a:prstGeom prst="blockArc">
          <a:avLst>
            <a:gd name="adj1" fmla="val 18900000"/>
            <a:gd name="adj2" fmla="val 2700000"/>
            <a:gd name="adj3" fmla="val 4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23715-2265-418A-908B-7D9F549D9CE5}">
      <dsp:nvSpPr>
        <dsp:cNvPr id="0" name=""/>
        <dsp:cNvSpPr/>
      </dsp:nvSpPr>
      <dsp:spPr>
        <a:xfrm>
          <a:off x="498739" y="357981"/>
          <a:ext cx="6975295" cy="715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9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/>
            <a:t>Vì</a:t>
          </a:r>
          <a:r>
            <a:rPr lang="en-US" sz="2800" kern="1200"/>
            <a:t> an </a:t>
          </a:r>
          <a:r>
            <a:rPr lang="en-US" sz="2800" kern="1200" err="1"/>
            <a:t>toàn</a:t>
          </a:r>
          <a:r>
            <a:rPr lang="en-US" sz="2800" kern="1200"/>
            <a:t> </a:t>
          </a:r>
          <a:r>
            <a:rPr lang="en-US" sz="2800" kern="1200" err="1"/>
            <a:t>sức</a:t>
          </a:r>
          <a:r>
            <a:rPr lang="en-US" sz="2800" kern="1200"/>
            <a:t> </a:t>
          </a:r>
          <a:r>
            <a:rPr lang="en-US" sz="2800" kern="1200" err="1"/>
            <a:t>khỏe</a:t>
          </a:r>
          <a:r>
            <a:rPr lang="en-US" sz="2800" kern="1200"/>
            <a:t> </a:t>
          </a:r>
          <a:r>
            <a:rPr lang="en-US" sz="2800" kern="1200" err="1"/>
            <a:t>cho</a:t>
          </a:r>
          <a:r>
            <a:rPr lang="en-US" sz="2800" kern="1200"/>
            <a:t> </a:t>
          </a:r>
          <a:r>
            <a:rPr lang="en-US" sz="2800" kern="1200" err="1"/>
            <a:t>người</a:t>
          </a:r>
          <a:r>
            <a:rPr lang="en-US" sz="2800" kern="1200"/>
            <a:t> </a:t>
          </a:r>
          <a:r>
            <a:rPr lang="en-US" sz="2800" kern="1200" err="1"/>
            <a:t>dân</a:t>
          </a:r>
          <a:endParaRPr lang="en-US" sz="2800" kern="1200"/>
        </a:p>
      </dsp:txBody>
      <dsp:txXfrm>
        <a:off x="498739" y="357981"/>
        <a:ext cx="6975295" cy="715962"/>
      </dsp:txXfrm>
    </dsp:sp>
    <dsp:sp modelId="{58CBEF7A-19F2-4B80-B0E6-691AFCC05827}">
      <dsp:nvSpPr>
        <dsp:cNvPr id="0" name=""/>
        <dsp:cNvSpPr/>
      </dsp:nvSpPr>
      <dsp:spPr>
        <a:xfrm>
          <a:off x="51263" y="268485"/>
          <a:ext cx="894953" cy="894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5B02E-1294-46BD-9FFE-9D7DF1985C1B}">
      <dsp:nvSpPr>
        <dsp:cNvPr id="0" name=""/>
        <dsp:cNvSpPr/>
      </dsp:nvSpPr>
      <dsp:spPr>
        <a:xfrm>
          <a:off x="758992" y="1431924"/>
          <a:ext cx="6715043" cy="715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9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/>
            <a:t>Bảo</a:t>
          </a:r>
          <a:r>
            <a:rPr lang="en-US" sz="2800" kern="1200"/>
            <a:t> </a:t>
          </a:r>
          <a:r>
            <a:rPr lang="en-US" sz="2800" kern="1200" err="1"/>
            <a:t>vệ</a:t>
          </a:r>
          <a:r>
            <a:rPr lang="en-US" sz="2800" kern="1200"/>
            <a:t> </a:t>
          </a:r>
          <a:r>
            <a:rPr lang="en-US" sz="2800" kern="1200" err="1"/>
            <a:t>môi</a:t>
          </a:r>
          <a:r>
            <a:rPr lang="en-US" sz="2800" kern="1200"/>
            <a:t> </a:t>
          </a:r>
          <a:r>
            <a:rPr lang="en-US" sz="2800" kern="1200" err="1"/>
            <a:t>trường</a:t>
          </a:r>
          <a:r>
            <a:rPr lang="en-US" sz="2800" kern="1200"/>
            <a:t> </a:t>
          </a:r>
          <a:r>
            <a:rPr lang="en-US" sz="2800" kern="1200" err="1"/>
            <a:t>khỏi</a:t>
          </a:r>
          <a:r>
            <a:rPr lang="en-US" sz="2800" kern="1200"/>
            <a:t> </a:t>
          </a:r>
          <a:r>
            <a:rPr lang="en-US" sz="2800" kern="1200" err="1"/>
            <a:t>các</a:t>
          </a:r>
          <a:r>
            <a:rPr lang="en-US" sz="2800" kern="1200"/>
            <a:t> </a:t>
          </a:r>
          <a:r>
            <a:rPr lang="en-US" sz="2800" kern="1200" err="1"/>
            <a:t>chất</a:t>
          </a:r>
          <a:r>
            <a:rPr lang="en-US" sz="2800" kern="1200"/>
            <a:t> </a:t>
          </a:r>
          <a:r>
            <a:rPr lang="en-US" sz="2800" kern="1200" err="1"/>
            <a:t>độc</a:t>
          </a:r>
          <a:r>
            <a:rPr lang="en-US" sz="2800" kern="1200"/>
            <a:t> </a:t>
          </a:r>
          <a:r>
            <a:rPr lang="en-US" sz="2800" kern="1200" err="1"/>
            <a:t>hại</a:t>
          </a:r>
          <a:endParaRPr lang="en-US" sz="2800" kern="1200"/>
        </a:p>
      </dsp:txBody>
      <dsp:txXfrm>
        <a:off x="758992" y="1431924"/>
        <a:ext cx="6715043" cy="715962"/>
      </dsp:txXfrm>
    </dsp:sp>
    <dsp:sp modelId="{500EB31B-5E4C-4F07-A8DA-CE9893BB3E14}">
      <dsp:nvSpPr>
        <dsp:cNvPr id="0" name=""/>
        <dsp:cNvSpPr/>
      </dsp:nvSpPr>
      <dsp:spPr>
        <a:xfrm>
          <a:off x="311515" y="1342429"/>
          <a:ext cx="894953" cy="894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461A4-9E86-48E6-9D86-8E920008CF1E}">
      <dsp:nvSpPr>
        <dsp:cNvPr id="0" name=""/>
        <dsp:cNvSpPr/>
      </dsp:nvSpPr>
      <dsp:spPr>
        <a:xfrm>
          <a:off x="498739" y="2505868"/>
          <a:ext cx="6975295" cy="715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9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/>
            <a:t>Giảm</a:t>
          </a:r>
          <a:r>
            <a:rPr lang="en-US" sz="2800" kern="1200"/>
            <a:t> </a:t>
          </a:r>
          <a:r>
            <a:rPr lang="en-US" sz="2800" kern="1200" err="1"/>
            <a:t>tối</a:t>
          </a:r>
          <a:r>
            <a:rPr lang="en-US" sz="2800" kern="1200"/>
            <a:t> </a:t>
          </a:r>
          <a:r>
            <a:rPr lang="en-US" sz="2800" kern="1200" err="1"/>
            <a:t>đa</a:t>
          </a:r>
          <a:r>
            <a:rPr lang="en-US" sz="2800" kern="1200"/>
            <a:t> chi </a:t>
          </a:r>
          <a:r>
            <a:rPr lang="en-US" sz="2800" kern="1200" err="1"/>
            <a:t>phí</a:t>
          </a:r>
          <a:endParaRPr lang="en-US" sz="2800" kern="1200"/>
        </a:p>
      </dsp:txBody>
      <dsp:txXfrm>
        <a:off x="498739" y="2505868"/>
        <a:ext cx="6975295" cy="715962"/>
      </dsp:txXfrm>
    </dsp:sp>
    <dsp:sp modelId="{5E52A15E-385C-41E9-896F-47F63BEDB19E}">
      <dsp:nvSpPr>
        <dsp:cNvPr id="0" name=""/>
        <dsp:cNvSpPr/>
      </dsp:nvSpPr>
      <dsp:spPr>
        <a:xfrm>
          <a:off x="51263" y="2416373"/>
          <a:ext cx="894953" cy="894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4A823-A9A5-454E-9C86-4C8F2C3F9434}">
      <dsp:nvSpPr>
        <dsp:cNvPr id="0" name=""/>
        <dsp:cNvSpPr/>
      </dsp:nvSpPr>
      <dsp:spPr>
        <a:xfrm>
          <a:off x="0" y="682941"/>
          <a:ext cx="1522511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0" y="682941"/>
        <a:ext cx="1522511" cy="514800"/>
      </dsp:txXfrm>
    </dsp:sp>
    <dsp:sp modelId="{6BC57D35-DAFE-4D60-AA7E-F86EBEB769A8}">
      <dsp:nvSpPr>
        <dsp:cNvPr id="0" name=""/>
        <dsp:cNvSpPr/>
      </dsp:nvSpPr>
      <dsp:spPr>
        <a:xfrm>
          <a:off x="288033" y="34315"/>
          <a:ext cx="304502" cy="164092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6ACEF-B2CC-4DA2-A56E-74FF2245EC69}">
      <dsp:nvSpPr>
        <dsp:cNvPr id="0" name=""/>
        <dsp:cNvSpPr/>
      </dsp:nvSpPr>
      <dsp:spPr>
        <a:xfrm>
          <a:off x="821145" y="0"/>
          <a:ext cx="4141231" cy="164092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Chất hóa học có thể len lỏi vào không khí gây ô nhiễm không khí và môi trường</a:t>
          </a:r>
          <a:endParaRPr lang="en-US" sz="2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145" y="0"/>
        <a:ext cx="4141231" cy="1640924"/>
      </dsp:txXfrm>
    </dsp:sp>
    <dsp:sp modelId="{5F6CD3B4-FF85-4E6B-A6CA-0E9AF3FF933C}">
      <dsp:nvSpPr>
        <dsp:cNvPr id="0" name=""/>
        <dsp:cNvSpPr/>
      </dsp:nvSpPr>
      <dsp:spPr>
        <a:xfrm>
          <a:off x="2976" y="2641862"/>
          <a:ext cx="1522511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976" y="2641862"/>
        <a:ext cx="1522511" cy="514800"/>
      </dsp:txXfrm>
    </dsp:sp>
    <dsp:sp modelId="{5920B367-849E-4A7B-9C57-D0AC96D0E043}">
      <dsp:nvSpPr>
        <dsp:cNvPr id="0" name=""/>
        <dsp:cNvSpPr/>
      </dsp:nvSpPr>
      <dsp:spPr>
        <a:xfrm>
          <a:off x="288033" y="1781986"/>
          <a:ext cx="304502" cy="19948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DEF4B-D21E-471D-93E1-09B1813396DB}">
      <dsp:nvSpPr>
        <dsp:cNvPr id="0" name=""/>
        <dsp:cNvSpPr/>
      </dsp:nvSpPr>
      <dsp:spPr>
        <a:xfrm>
          <a:off x="821145" y="1716635"/>
          <a:ext cx="4141231" cy="19948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hít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ngộ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hậu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lường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145" y="1716635"/>
        <a:ext cx="4141231" cy="1994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299C3-22C4-4E4A-9774-E2E19DDA6A28}">
      <dsp:nvSpPr>
        <dsp:cNvPr id="0" name=""/>
        <dsp:cNvSpPr/>
      </dsp:nvSpPr>
      <dsp:spPr>
        <a:xfrm>
          <a:off x="1083954" y="615906"/>
          <a:ext cx="5680109" cy="293544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2D88A1C-C928-41CE-AA8F-F67FE704EB4A}">
      <dsp:nvSpPr>
        <dsp:cNvPr id="0" name=""/>
        <dsp:cNvSpPr/>
      </dsp:nvSpPr>
      <dsp:spPr>
        <a:xfrm>
          <a:off x="1253704" y="959210"/>
          <a:ext cx="2637659" cy="251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b="0" kern="1200" dirty="0"/>
            <a:t>Một số loại thuốc tồn lưu nhưng ở nồng độ cho phép, sẽ không ảnh hưởng đến sức khỏe con người nếu dùng đúng quy định, đúng hướng dẫn sử dụng.</a:t>
          </a:r>
          <a:endParaRPr lang="en-US" sz="2100" kern="1200" dirty="0"/>
        </a:p>
      </dsp:txBody>
      <dsp:txXfrm>
        <a:off x="1253704" y="959210"/>
        <a:ext cx="2637659" cy="2511238"/>
      </dsp:txXfrm>
    </dsp:sp>
    <dsp:sp modelId="{AD20BB65-5687-4EAE-BD98-6E65DADB2F18}">
      <dsp:nvSpPr>
        <dsp:cNvPr id="0" name=""/>
        <dsp:cNvSpPr/>
      </dsp:nvSpPr>
      <dsp:spPr>
        <a:xfrm>
          <a:off x="3950124" y="959210"/>
          <a:ext cx="2637659" cy="251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 err="1"/>
            <a:t>Cô</a:t>
          </a:r>
          <a:r>
            <a:rPr lang="vi-VN" sz="2100" b="0" kern="1200" dirty="0"/>
            <a:t>n trùng càng chết nhanh, chứng tỏ rằng nồng độ hóa chất trong thuốc rất mạnh. Như vậy không chỉ côn trùng chết, mà con người cũng bị ảnh hưởng</a:t>
          </a:r>
          <a:r>
            <a:rPr lang="en-US" sz="2100" b="0" kern="1200" dirty="0"/>
            <a:t>.</a:t>
          </a:r>
          <a:endParaRPr lang="en-US" sz="2100" kern="1200" dirty="0"/>
        </a:p>
      </dsp:txBody>
      <dsp:txXfrm>
        <a:off x="3950124" y="959210"/>
        <a:ext cx="2637659" cy="2511238"/>
      </dsp:txXfrm>
    </dsp:sp>
    <dsp:sp modelId="{3128C133-75B0-4E56-9118-4EAA81129C51}">
      <dsp:nvSpPr>
        <dsp:cNvPr id="0" name=""/>
        <dsp:cNvSpPr/>
      </dsp:nvSpPr>
      <dsp:spPr>
        <a:xfrm>
          <a:off x="496356" y="28459"/>
          <a:ext cx="1109906" cy="1109906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43294-8CBF-4D8B-B39D-520E1FAE4AED}">
      <dsp:nvSpPr>
        <dsp:cNvPr id="0" name=""/>
        <dsp:cNvSpPr/>
      </dsp:nvSpPr>
      <dsp:spPr>
        <a:xfrm>
          <a:off x="5980600" y="427608"/>
          <a:ext cx="1044617" cy="357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3D99C-88E1-4BFC-837A-56B61E07F872}">
      <dsp:nvSpPr>
        <dsp:cNvPr id="0" name=""/>
        <dsp:cNvSpPr/>
      </dsp:nvSpPr>
      <dsp:spPr>
        <a:xfrm>
          <a:off x="3924009" y="964580"/>
          <a:ext cx="652" cy="239847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BB73A-FA51-4D45-93C1-FE47D17575DE}">
      <dsp:nvSpPr>
        <dsp:cNvPr id="0" name=""/>
        <dsp:cNvSpPr/>
      </dsp:nvSpPr>
      <dsp:spPr>
        <a:xfrm rot="10800000">
          <a:off x="1624607" y="168425"/>
          <a:ext cx="4655986" cy="1908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37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Nguyên</a:t>
          </a:r>
          <a:r>
            <a:rPr lang="en-US" sz="1900" kern="1200" dirty="0"/>
            <a:t> </a:t>
          </a:r>
          <a:r>
            <a:rPr lang="en-US" sz="1900" kern="1200" dirty="0" err="1"/>
            <a:t>nhân</a:t>
          </a:r>
          <a:r>
            <a:rPr lang="en-US" sz="1900" kern="1200" dirty="0"/>
            <a:t> </a:t>
          </a:r>
          <a:r>
            <a:rPr lang="en-US" sz="1900" kern="1200" dirty="0" err="1"/>
            <a:t>gây</a:t>
          </a:r>
          <a:r>
            <a:rPr lang="en-US" sz="1900" kern="1200" dirty="0"/>
            <a:t> </a:t>
          </a:r>
          <a:r>
            <a:rPr lang="en-US" sz="1900" kern="1200" dirty="0" err="1"/>
            <a:t>nhiễm</a:t>
          </a:r>
          <a:r>
            <a:rPr lang="en-US" sz="1900" kern="1200" dirty="0"/>
            <a:t> </a:t>
          </a:r>
          <a:r>
            <a:rPr lang="en-US" sz="1900" kern="1200" dirty="0" err="1"/>
            <a:t>độc</a:t>
          </a:r>
          <a:r>
            <a:rPr lang="en-US" sz="1900" kern="1200" dirty="0"/>
            <a:t> </a:t>
          </a:r>
          <a:r>
            <a:rPr lang="en-US" sz="1900" kern="1200" dirty="0" err="1"/>
            <a:t>là</a:t>
          </a:r>
          <a:r>
            <a:rPr lang="en-US" sz="1900" kern="1200" dirty="0"/>
            <a:t> do </a:t>
          </a:r>
          <a:r>
            <a:rPr lang="en-US" sz="1900" kern="1200" dirty="0" err="1"/>
            <a:t>nhiều</a:t>
          </a:r>
          <a:r>
            <a:rPr lang="en-US" sz="1900" kern="1200" dirty="0"/>
            <a:t> </a:t>
          </a:r>
          <a:r>
            <a:rPr lang="en-US" sz="1900" kern="1200" dirty="0" err="1"/>
            <a:t>người</a:t>
          </a:r>
          <a:r>
            <a:rPr lang="en-US" sz="1900" kern="1200" dirty="0"/>
            <a:t> </a:t>
          </a:r>
          <a:r>
            <a:rPr lang="en-US" sz="1900" kern="1200" dirty="0" err="1"/>
            <a:t>vẫn</a:t>
          </a:r>
          <a:r>
            <a:rPr lang="en-US" sz="1900" kern="1200" dirty="0"/>
            <a:t> </a:t>
          </a:r>
          <a:r>
            <a:rPr lang="en-US" sz="1900" kern="1200" dirty="0" err="1"/>
            <a:t>chưa</a:t>
          </a:r>
          <a:r>
            <a:rPr lang="en-US" sz="1900" kern="1200" dirty="0"/>
            <a:t> </a:t>
          </a:r>
          <a:r>
            <a:rPr lang="en-US" sz="1900" kern="1200" dirty="0" err="1"/>
            <a:t>có</a:t>
          </a:r>
          <a:r>
            <a:rPr lang="en-US" sz="1900" kern="1200" dirty="0"/>
            <a:t> </a:t>
          </a:r>
          <a:r>
            <a:rPr lang="en-US" sz="1900" kern="1200" dirty="0" err="1"/>
            <a:t>được</a:t>
          </a:r>
          <a:r>
            <a:rPr lang="en-US" sz="1900" kern="1200" dirty="0"/>
            <a:t> </a:t>
          </a:r>
          <a:r>
            <a:rPr lang="en-US" sz="1900" kern="1200" dirty="0" err="1"/>
            <a:t>kiến</a:t>
          </a:r>
          <a:r>
            <a:rPr lang="en-US" sz="1900" kern="1200" dirty="0"/>
            <a:t> </a:t>
          </a:r>
          <a:r>
            <a:rPr lang="en-US" sz="1900" kern="1200" dirty="0" err="1"/>
            <a:t>thức</a:t>
          </a:r>
          <a:r>
            <a:rPr lang="en-US" sz="1900" kern="1200" dirty="0"/>
            <a:t> </a:t>
          </a:r>
          <a:r>
            <a:rPr lang="en-US" sz="1900" kern="1200" dirty="0" err="1"/>
            <a:t>chuyên</a:t>
          </a:r>
          <a:r>
            <a:rPr lang="en-US" sz="1900" kern="1200" dirty="0"/>
            <a:t> </a:t>
          </a:r>
          <a:r>
            <a:rPr lang="en-US" sz="1900" kern="1200" dirty="0" err="1"/>
            <a:t>môn</a:t>
          </a:r>
          <a:r>
            <a:rPr lang="en-US" sz="1900" kern="1200" dirty="0"/>
            <a:t> </a:t>
          </a:r>
          <a:r>
            <a:rPr lang="en-US" sz="1900" kern="1200" dirty="0" err="1"/>
            <a:t>mà</a:t>
          </a:r>
          <a:r>
            <a:rPr lang="en-US" sz="1900" kern="1200" dirty="0"/>
            <a:t> </a:t>
          </a:r>
          <a:r>
            <a:rPr lang="en-US" sz="1900" kern="1200" dirty="0" err="1"/>
            <a:t>đã</a:t>
          </a:r>
          <a:r>
            <a:rPr lang="en-US" sz="1900" kern="1200" dirty="0"/>
            <a:t> </a:t>
          </a:r>
          <a:r>
            <a:rPr lang="en-US" sz="1900" kern="1200" dirty="0" err="1"/>
            <a:t>tự</a:t>
          </a:r>
          <a:r>
            <a:rPr lang="en-US" sz="1900" kern="1200" dirty="0"/>
            <a:t> ý </a:t>
          </a:r>
          <a:r>
            <a:rPr lang="en-US" sz="1900" kern="1200" dirty="0" err="1"/>
            <a:t>sử</a:t>
          </a:r>
          <a:r>
            <a:rPr lang="en-US" sz="1900" kern="1200" dirty="0"/>
            <a:t> </a:t>
          </a:r>
          <a:r>
            <a:rPr lang="en-US" sz="1900" kern="1200" dirty="0" err="1"/>
            <a:t>dụng</a:t>
          </a:r>
          <a:r>
            <a:rPr lang="en-US" sz="1900" kern="1200" dirty="0"/>
            <a:t> </a:t>
          </a:r>
          <a:r>
            <a:rPr lang="en-US" sz="1900" kern="1200" dirty="0" err="1"/>
            <a:t>thuốc</a:t>
          </a:r>
          <a:r>
            <a:rPr lang="en-US" sz="1900" kern="1200" dirty="0"/>
            <a:t> </a:t>
          </a:r>
          <a:r>
            <a:rPr lang="en-US" sz="1900" kern="1200" dirty="0" err="1"/>
            <a:t>diệt</a:t>
          </a:r>
          <a:r>
            <a:rPr lang="en-US" sz="1900" kern="1200" dirty="0"/>
            <a:t> </a:t>
          </a:r>
          <a:r>
            <a:rPr lang="en-US" sz="1900" kern="1200" dirty="0" err="1"/>
            <a:t>côn</a:t>
          </a:r>
          <a:r>
            <a:rPr lang="en-US" sz="1900" kern="1200" dirty="0"/>
            <a:t> </a:t>
          </a:r>
          <a:r>
            <a:rPr lang="en-US" sz="1900" kern="1200" dirty="0" err="1"/>
            <a:t>trùng</a:t>
          </a:r>
          <a:r>
            <a:rPr lang="en-US" sz="1900" kern="1200" dirty="0"/>
            <a:t> </a:t>
          </a:r>
          <a:r>
            <a:rPr lang="en-US" sz="1900" kern="1200" dirty="0" err="1"/>
            <a:t>hóa</a:t>
          </a:r>
          <a:r>
            <a:rPr lang="en-US" sz="1900" kern="1200" dirty="0"/>
            <a:t> </a:t>
          </a:r>
          <a:r>
            <a:rPr lang="en-US" sz="1900" kern="1200" dirty="0" err="1"/>
            <a:t>học</a:t>
          </a:r>
          <a:r>
            <a:rPr lang="en-US" sz="1900" kern="1200" dirty="0"/>
            <a:t>.</a:t>
          </a:r>
          <a:endParaRPr lang="vi-VN" sz="1900" kern="1200" dirty="0"/>
        </a:p>
      </dsp:txBody>
      <dsp:txXfrm rot="10800000">
        <a:off x="2101608" y="168425"/>
        <a:ext cx="4178985" cy="1908006"/>
      </dsp:txXfrm>
    </dsp:sp>
    <dsp:sp modelId="{EC978B38-2CE5-4168-A116-18206956A122}">
      <dsp:nvSpPr>
        <dsp:cNvPr id="0" name=""/>
        <dsp:cNvSpPr/>
      </dsp:nvSpPr>
      <dsp:spPr>
        <a:xfrm>
          <a:off x="40422" y="240433"/>
          <a:ext cx="1908006" cy="19080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24B45-3E12-4875-A334-29C18508806A}">
      <dsp:nvSpPr>
        <dsp:cNvPr id="0" name=""/>
        <dsp:cNvSpPr/>
      </dsp:nvSpPr>
      <dsp:spPr>
        <a:xfrm rot="10800000">
          <a:off x="1649750" y="2479226"/>
          <a:ext cx="4655986" cy="1908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37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Các</a:t>
          </a:r>
          <a:r>
            <a:rPr lang="en-US" sz="1800" kern="1200" dirty="0"/>
            <a:t> </a:t>
          </a:r>
          <a:r>
            <a:rPr lang="en-US" sz="1800" kern="1200" dirty="0" err="1"/>
            <a:t>nhà</a:t>
          </a:r>
          <a:r>
            <a:rPr lang="en-US" sz="1800" kern="1200" dirty="0"/>
            <a:t> </a:t>
          </a:r>
          <a:r>
            <a:rPr lang="en-US" sz="1800" kern="1200" dirty="0" err="1"/>
            <a:t>sản</a:t>
          </a:r>
          <a:r>
            <a:rPr lang="en-US" sz="1800" kern="1200" dirty="0"/>
            <a:t> </a:t>
          </a:r>
          <a:r>
            <a:rPr lang="en-US" sz="1800" kern="1200" dirty="0" err="1"/>
            <a:t>xuất</a:t>
          </a:r>
          <a:r>
            <a:rPr lang="en-US" sz="1800" kern="1200" dirty="0"/>
            <a:t> </a:t>
          </a:r>
          <a:r>
            <a:rPr lang="en-US" sz="1800" kern="1200" dirty="0" err="1"/>
            <a:t>không</a:t>
          </a:r>
          <a:r>
            <a:rPr lang="en-US" sz="1800" kern="1200" dirty="0"/>
            <a:t> </a:t>
          </a:r>
          <a:r>
            <a:rPr lang="en-US" sz="1800" kern="1200" dirty="0" err="1"/>
            <a:t>đảm</a:t>
          </a:r>
          <a:r>
            <a:rPr lang="en-US" sz="1800" kern="1200" dirty="0"/>
            <a:t> </a:t>
          </a:r>
          <a:r>
            <a:rPr lang="en-US" sz="1800" kern="1200" dirty="0" err="1"/>
            <a:t>bảo</a:t>
          </a:r>
          <a:r>
            <a:rPr lang="en-US" sz="1800" kern="1200" dirty="0"/>
            <a:t> </a:t>
          </a:r>
          <a:r>
            <a:rPr lang="en-US" sz="1800" kern="1200" dirty="0" err="1"/>
            <a:t>được</a:t>
          </a:r>
          <a:r>
            <a:rPr lang="en-US" sz="1800" kern="1200" dirty="0"/>
            <a:t> </a:t>
          </a:r>
          <a:r>
            <a:rPr lang="en-US" sz="1800" kern="1200" dirty="0" err="1"/>
            <a:t>sự</a:t>
          </a:r>
          <a:r>
            <a:rPr lang="en-US" sz="1800" kern="1200" dirty="0"/>
            <a:t> an </a:t>
          </a:r>
          <a:r>
            <a:rPr lang="en-US" sz="1800" kern="1200" dirty="0" err="1"/>
            <a:t>toàn</a:t>
          </a:r>
          <a:r>
            <a:rPr lang="en-US" sz="1800" kern="1200" dirty="0"/>
            <a:t> </a:t>
          </a:r>
          <a:r>
            <a:rPr lang="en-US" sz="1800" kern="1200" dirty="0" err="1"/>
            <a:t>cho</a:t>
          </a:r>
          <a:r>
            <a:rPr lang="en-US" sz="1800" kern="1200" dirty="0"/>
            <a:t> </a:t>
          </a:r>
          <a:r>
            <a:rPr lang="en-US" sz="1800" kern="1200" dirty="0" err="1"/>
            <a:t>người</a:t>
          </a:r>
          <a:r>
            <a:rPr lang="en-US" sz="1800" kern="1200" dirty="0"/>
            <a:t> </a:t>
          </a:r>
          <a:r>
            <a:rPr lang="en-US" sz="1800" kern="1200" dirty="0" err="1"/>
            <a:t>sử</a:t>
          </a:r>
          <a:r>
            <a:rPr lang="en-US" sz="1800" kern="1200" dirty="0"/>
            <a:t> </a:t>
          </a:r>
          <a:r>
            <a:rPr lang="en-US" sz="1800" kern="1200" dirty="0" err="1"/>
            <a:t>dụng</a:t>
          </a:r>
          <a:r>
            <a:rPr lang="en-US" sz="1800" kern="1200" dirty="0"/>
            <a:t>, </a:t>
          </a:r>
          <a:r>
            <a:rPr lang="en-US" sz="1800" kern="1200" dirty="0" err="1"/>
            <a:t>còn</a:t>
          </a:r>
          <a:r>
            <a:rPr lang="en-US" sz="1800" kern="1200" dirty="0"/>
            <a:t> </a:t>
          </a:r>
          <a:r>
            <a:rPr lang="en-US" sz="1800" kern="1200" dirty="0" err="1"/>
            <a:t>hàm</a:t>
          </a:r>
          <a:r>
            <a:rPr lang="en-US" sz="1800" kern="1200" dirty="0"/>
            <a:t> </a:t>
          </a:r>
          <a:r>
            <a:rPr lang="en-US" sz="1800" kern="1200" dirty="0" err="1"/>
            <a:t>lượng</a:t>
          </a:r>
          <a:r>
            <a:rPr lang="en-US" sz="1800" kern="1200" dirty="0"/>
            <a:t> </a:t>
          </a:r>
          <a:r>
            <a:rPr lang="en-US" sz="1800" kern="1200" dirty="0" err="1"/>
            <a:t>lớn</a:t>
          </a:r>
          <a:r>
            <a:rPr lang="en-US" sz="1800" kern="1200" dirty="0"/>
            <a:t> </a:t>
          </a:r>
          <a:r>
            <a:rPr lang="en-US" sz="1800" kern="1200" dirty="0" err="1"/>
            <a:t>các</a:t>
          </a:r>
          <a:r>
            <a:rPr lang="en-US" sz="1800" kern="1200" dirty="0"/>
            <a:t> </a:t>
          </a:r>
          <a:r>
            <a:rPr lang="en-US" sz="1800" kern="1200" dirty="0" err="1"/>
            <a:t>chất</a:t>
          </a:r>
          <a:r>
            <a:rPr lang="en-US" sz="1800" kern="1200" dirty="0"/>
            <a:t> </a:t>
          </a:r>
          <a:r>
            <a:rPr lang="en-US" sz="1800" kern="1200" dirty="0" err="1"/>
            <a:t>gây</a:t>
          </a:r>
          <a:r>
            <a:rPr lang="en-US" sz="1800" kern="1200" dirty="0"/>
            <a:t> </a:t>
          </a:r>
          <a:r>
            <a:rPr lang="en-US" sz="1800" kern="1200" dirty="0" err="1"/>
            <a:t>hại</a:t>
          </a:r>
          <a:r>
            <a:rPr lang="en-US" sz="1800" kern="1200" dirty="0"/>
            <a:t> </a:t>
          </a:r>
          <a:r>
            <a:rPr lang="en-US" sz="1800" kern="1200" dirty="0" err="1"/>
            <a:t>trong</a:t>
          </a:r>
          <a:r>
            <a:rPr lang="en-US" sz="1800" kern="1200" dirty="0"/>
            <a:t> </a:t>
          </a:r>
          <a:r>
            <a:rPr lang="en-US" sz="1800" kern="1200" dirty="0" err="1"/>
            <a:t>sản</a:t>
          </a:r>
          <a:r>
            <a:rPr lang="en-US" sz="1800" kern="1200" dirty="0"/>
            <a:t> </a:t>
          </a:r>
          <a:r>
            <a:rPr lang="en-US" sz="1800" kern="1200" dirty="0" err="1"/>
            <a:t>phẩm</a:t>
          </a:r>
          <a:r>
            <a:rPr lang="en-US" sz="1800" kern="1200" dirty="0"/>
            <a:t>.</a:t>
          </a:r>
          <a:endParaRPr lang="vi-VN" sz="1800" kern="1200" dirty="0"/>
        </a:p>
      </dsp:txBody>
      <dsp:txXfrm rot="10800000">
        <a:off x="2126751" y="2479226"/>
        <a:ext cx="4178985" cy="1908006"/>
      </dsp:txXfrm>
    </dsp:sp>
    <dsp:sp modelId="{9732FD1A-9075-4B18-BC12-4DC2E848B8DB}">
      <dsp:nvSpPr>
        <dsp:cNvPr id="0" name=""/>
        <dsp:cNvSpPr/>
      </dsp:nvSpPr>
      <dsp:spPr>
        <a:xfrm>
          <a:off x="0" y="2400674"/>
          <a:ext cx="1908006" cy="190800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8F2F1-8F85-48DD-B8F6-60891063156F}">
      <dsp:nvSpPr>
        <dsp:cNvPr id="0" name=""/>
        <dsp:cNvSpPr/>
      </dsp:nvSpPr>
      <dsp:spPr>
        <a:xfrm>
          <a:off x="3865656" y="1812"/>
          <a:ext cx="1772726" cy="1772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Bước</a:t>
          </a:r>
          <a:r>
            <a:rPr lang="en-US" sz="1800" kern="120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 1:</a:t>
          </a:r>
          <a:r>
            <a:rPr lang="vi-VN" sz="1800" kern="1200">
              <a:latin typeface="Times New Roman" pitchFamily="18" charset="0"/>
              <a:cs typeface="Times New Roman" pitchFamily="18" charset="0"/>
            </a:rPr>
            <a:t>ớt thái lát , băm nhỏ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gừng</a:t>
          </a:r>
          <a:r>
            <a:rPr lang="vi-VN" sz="1800" kern="1200">
              <a:latin typeface="Times New Roman" pitchFamily="18" charset="0"/>
              <a:cs typeface="Times New Roman" pitchFamily="18" charset="0"/>
            </a:rPr>
            <a:t>,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chanh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vắt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cốt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xác</a:t>
          </a:r>
          <a:endParaRPr lang="en-US" sz="1800" kern="1200"/>
        </a:p>
      </dsp:txBody>
      <dsp:txXfrm>
        <a:off x="4125266" y="261422"/>
        <a:ext cx="1253506" cy="1253506"/>
      </dsp:txXfrm>
    </dsp:sp>
    <dsp:sp modelId="{670DF297-946F-4968-A57A-19CB895F34B1}">
      <dsp:nvSpPr>
        <dsp:cNvPr id="0" name=""/>
        <dsp:cNvSpPr/>
      </dsp:nvSpPr>
      <dsp:spPr>
        <a:xfrm rot="2160000">
          <a:off x="5582746" y="1364367"/>
          <a:ext cx="472873" cy="598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596293" y="1442334"/>
        <a:ext cx="331011" cy="358977"/>
      </dsp:txXfrm>
    </dsp:sp>
    <dsp:sp modelId="{8BFCD920-A14A-4C5E-B9C8-FFF121619CBB}">
      <dsp:nvSpPr>
        <dsp:cNvPr id="0" name=""/>
        <dsp:cNvSpPr/>
      </dsp:nvSpPr>
      <dsp:spPr>
        <a:xfrm>
          <a:off x="6021638" y="1568224"/>
          <a:ext cx="1772726" cy="1772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Bước</a:t>
          </a:r>
          <a:r>
            <a:rPr lang="en-US" sz="1800" kern="120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 2: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Đâm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nhuyễn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hoa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ngũ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sắc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tỏi</a:t>
          </a:r>
          <a:endParaRPr lang="en-US" sz="1800" kern="1200"/>
        </a:p>
      </dsp:txBody>
      <dsp:txXfrm>
        <a:off x="6281248" y="1827834"/>
        <a:ext cx="1253506" cy="1253506"/>
      </dsp:txXfrm>
    </dsp:sp>
    <dsp:sp modelId="{A999484E-EA1A-488D-8756-2749161D2D24}">
      <dsp:nvSpPr>
        <dsp:cNvPr id="0" name=""/>
        <dsp:cNvSpPr/>
      </dsp:nvSpPr>
      <dsp:spPr>
        <a:xfrm rot="6480000">
          <a:off x="6263944" y="3409966"/>
          <a:ext cx="472873" cy="598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6356794" y="3462166"/>
        <a:ext cx="331011" cy="358977"/>
      </dsp:txXfrm>
    </dsp:sp>
    <dsp:sp modelId="{12959E68-FB7E-40DD-8C5D-9658FDF7456D}">
      <dsp:nvSpPr>
        <dsp:cNvPr id="0" name=""/>
        <dsp:cNvSpPr/>
      </dsp:nvSpPr>
      <dsp:spPr>
        <a:xfrm>
          <a:off x="5198126" y="4102733"/>
          <a:ext cx="1772726" cy="1772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Bước</a:t>
          </a:r>
          <a:r>
            <a:rPr lang="en-US" sz="1800" kern="120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 3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: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Trộn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Hỗn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>
              <a:latin typeface="Times New Roman" pitchFamily="18" charset="0"/>
              <a:cs typeface="Times New Roman" pitchFamily="18" charset="0"/>
            </a:rPr>
            <a:t>nhau</a:t>
          </a:r>
          <a:endParaRPr lang="en-US" sz="1800" kern="1200"/>
        </a:p>
      </dsp:txBody>
      <dsp:txXfrm>
        <a:off x="5457736" y="4362343"/>
        <a:ext cx="1253506" cy="1253506"/>
      </dsp:txXfrm>
    </dsp:sp>
    <dsp:sp modelId="{D73AAFE0-0FF3-4C01-9DDD-B1E086A6A8EB}">
      <dsp:nvSpPr>
        <dsp:cNvPr id="0" name=""/>
        <dsp:cNvSpPr/>
      </dsp:nvSpPr>
      <dsp:spPr>
        <a:xfrm rot="10800000">
          <a:off x="4528966" y="4689948"/>
          <a:ext cx="472873" cy="598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670828" y="4809607"/>
        <a:ext cx="331011" cy="358977"/>
      </dsp:txXfrm>
    </dsp:sp>
    <dsp:sp modelId="{BA91B268-B7A3-4D99-BA2E-DF29BAA28EAA}">
      <dsp:nvSpPr>
        <dsp:cNvPr id="0" name=""/>
        <dsp:cNvSpPr/>
      </dsp:nvSpPr>
      <dsp:spPr>
        <a:xfrm>
          <a:off x="2533187" y="4102733"/>
          <a:ext cx="1772726" cy="1772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Bước</a:t>
          </a:r>
          <a:r>
            <a:rPr lang="en-US" sz="1800" kern="1200">
              <a:latin typeface="Times New Roman" pitchFamily="18" charset="0"/>
              <a:cs typeface="Times New Roman" pitchFamily="18" charset="0"/>
            </a:rPr>
            <a:t> 4:</a:t>
          </a:r>
          <a:r>
            <a:rPr lang="vi-VN" sz="1800" b="0" i="0" kern="1200">
              <a:latin typeface="Times New Roman" pitchFamily="18" charset="0"/>
              <a:cs typeface="Times New Roman" pitchFamily="18" charset="0"/>
            </a:rPr>
            <a:t>Cho hỗn hợp trên và</a:t>
          </a:r>
          <a:r>
            <a:rPr lang="en-US" sz="1800" b="0" i="0" kern="1200">
              <a:latin typeface="Times New Roman" pitchFamily="18" charset="0"/>
              <a:cs typeface="Times New Roman" pitchFamily="18" charset="0"/>
            </a:rPr>
            <a:t>o</a:t>
          </a:r>
          <a:r>
            <a:rPr lang="vi-VN" sz="1800" b="0" i="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i="0" kern="1200" err="1">
              <a:latin typeface="Times New Roman" pitchFamily="18" charset="0"/>
              <a:cs typeface="Times New Roman" pitchFamily="18" charset="0"/>
            </a:rPr>
            <a:t>rượu</a:t>
          </a:r>
          <a:r>
            <a:rPr lang="vi-VN" sz="1800" b="0" i="0" kern="1200">
              <a:latin typeface="Times New Roman" pitchFamily="18" charset="0"/>
              <a:cs typeface="Times New Roman" pitchFamily="18" charset="0"/>
            </a:rPr>
            <a:t> v</a:t>
          </a:r>
          <a:r>
            <a:rPr lang="en-US" sz="1800" b="0" i="0" kern="1200">
              <a:latin typeface="Times New Roman" pitchFamily="18" charset="0"/>
              <a:cs typeface="Times New Roman" pitchFamily="18" charset="0"/>
            </a:rPr>
            <a:t>à </a:t>
          </a:r>
          <a:r>
            <a:rPr lang="en-US" sz="1800" b="0" i="0" kern="1200" err="1">
              <a:latin typeface="Times New Roman" pitchFamily="18" charset="0"/>
              <a:cs typeface="Times New Roman" pitchFamily="18" charset="0"/>
            </a:rPr>
            <a:t>đun</a:t>
          </a:r>
          <a:r>
            <a:rPr lang="en-US" sz="1800" b="0" i="0" kern="120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i="0" kern="1200" err="1">
              <a:latin typeface="Times New Roman" pitchFamily="18" charset="0"/>
              <a:cs typeface="Times New Roman" pitchFamily="18" charset="0"/>
            </a:rPr>
            <a:t>sôi</a:t>
          </a:r>
          <a:endParaRPr lang="en-US" sz="1800" kern="1200"/>
        </a:p>
      </dsp:txBody>
      <dsp:txXfrm>
        <a:off x="2792797" y="4362343"/>
        <a:ext cx="1253506" cy="1253506"/>
      </dsp:txXfrm>
    </dsp:sp>
    <dsp:sp modelId="{E65EFF38-CD5E-47DC-BA8A-54C128F0998B}">
      <dsp:nvSpPr>
        <dsp:cNvPr id="0" name=""/>
        <dsp:cNvSpPr/>
      </dsp:nvSpPr>
      <dsp:spPr>
        <a:xfrm rot="15120000">
          <a:off x="2775493" y="3435422"/>
          <a:ext cx="472873" cy="598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868343" y="3622540"/>
        <a:ext cx="331011" cy="358977"/>
      </dsp:txXfrm>
    </dsp:sp>
    <dsp:sp modelId="{D5E107B5-2BB9-43AC-9ACB-259BBAFA950D}">
      <dsp:nvSpPr>
        <dsp:cNvPr id="0" name=""/>
        <dsp:cNvSpPr/>
      </dsp:nvSpPr>
      <dsp:spPr>
        <a:xfrm>
          <a:off x="1709675" y="1568224"/>
          <a:ext cx="1772726" cy="1772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Bước</a:t>
          </a:r>
          <a:r>
            <a:rPr lang="en-US" sz="1800" b="0" i="0" kern="120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 5: </a:t>
          </a:r>
          <a:r>
            <a:rPr lang="vi-VN" sz="1800" b="0" i="0" kern="1200">
              <a:latin typeface="Times New Roman" pitchFamily="18" charset="0"/>
              <a:cs typeface="Times New Roman" pitchFamily="18" charset="0"/>
            </a:rPr>
            <a:t>Sau đó để nguội qua đêm hỗ</a:t>
          </a:r>
          <a:r>
            <a:rPr lang="en-US" sz="1800" b="0" i="0" kern="1200">
              <a:latin typeface="Times New Roman" pitchFamily="18" charset="0"/>
              <a:cs typeface="Times New Roman" pitchFamily="18" charset="0"/>
            </a:rPr>
            <a:t>n</a:t>
          </a:r>
          <a:r>
            <a:rPr lang="vi-VN" sz="1800" b="0" i="0" kern="1200">
              <a:latin typeface="Times New Roman" pitchFamily="18" charset="0"/>
              <a:cs typeface="Times New Roman" pitchFamily="18" charset="0"/>
            </a:rPr>
            <a:t> hợp vừa đun.</a:t>
          </a:r>
          <a:endParaRPr lang="en-US" sz="1800" kern="1200"/>
        </a:p>
      </dsp:txBody>
      <dsp:txXfrm>
        <a:off x="1969285" y="1827834"/>
        <a:ext cx="1253506" cy="1253506"/>
      </dsp:txXfrm>
    </dsp:sp>
    <dsp:sp modelId="{78D3DB59-6267-409D-8820-4D11C109D589}">
      <dsp:nvSpPr>
        <dsp:cNvPr id="0" name=""/>
        <dsp:cNvSpPr/>
      </dsp:nvSpPr>
      <dsp:spPr>
        <a:xfrm rot="19440000">
          <a:off x="3426765" y="1380100"/>
          <a:ext cx="472873" cy="598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440312" y="1541451"/>
        <a:ext cx="331011" cy="358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1968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627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425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3385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5458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769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2690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978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6995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602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5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58CC6C-6BF3-4A71-BE63-74AA6B83591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179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2348880"/>
            <a:ext cx="8712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 DIỆT CÔN TRÙNG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CÂY HOA NGŨ SẮC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8434" y="5561945"/>
            <a:ext cx="72455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GVHD : CÔ LÊ NGUYỄN QUẾ TRÂN</a:t>
            </a:r>
          </a:p>
          <a:p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SINH THỰC HIỆN: NGUYỄN THỊ THÙY LINH – 10A6</a:t>
            </a:r>
          </a:p>
          <a:p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NGUYỄN LONG VINH         – 10A6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73"/>
            <a:ext cx="1475656" cy="9837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08727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6184" y="116632"/>
            <a:ext cx="752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TRƯỜNG THPT LÊ QUÝ ĐÔN – LONG BÌNH TÂN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63888" y="685120"/>
            <a:ext cx="27540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41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714" y="2204864"/>
            <a:ext cx="640080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Nguyên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Liệu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+ </a:t>
            </a: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Hoa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 Ngũ Sắc.</a:t>
            </a:r>
          </a:p>
          <a:p>
            <a:pPr marL="45720" indent="0">
              <a:buNone/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+ Chanh, </a:t>
            </a: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Ớt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tỏi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+ 1 </a:t>
            </a: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bình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xịt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+ </a:t>
            </a: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Rượu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b="1" err="1">
                <a:solidFill>
                  <a:schemeClr val="accent2">
                    <a:lumMod val="50000"/>
                  </a:schemeClr>
                </a:solidFill>
              </a:rPr>
              <a:t>gừng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en-US" sz="28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236759"/>
            <a:ext cx="70104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	</a:t>
            </a:r>
            <a:r>
              <a:rPr lang="en-US" sz="3200" b="1" err="1"/>
              <a:t>Đề</a:t>
            </a:r>
            <a:r>
              <a:rPr lang="en-US" sz="3200" b="1"/>
              <a:t> </a:t>
            </a:r>
            <a:r>
              <a:rPr lang="en-US" sz="3200" b="1" err="1"/>
              <a:t>Tài</a:t>
            </a:r>
            <a:r>
              <a:rPr lang="en-US" sz="3200" b="1"/>
              <a:t>: </a:t>
            </a:r>
            <a:r>
              <a:rPr lang="en-US" sz="3200" b="1" err="1"/>
              <a:t>Thuốc</a:t>
            </a:r>
            <a:r>
              <a:rPr lang="en-US" sz="3200" b="1"/>
              <a:t> </a:t>
            </a:r>
            <a:r>
              <a:rPr lang="en-US" sz="3200" b="1" err="1"/>
              <a:t>Diệt</a:t>
            </a:r>
            <a:r>
              <a:rPr lang="en-US" sz="3200" b="1"/>
              <a:t> </a:t>
            </a:r>
            <a:r>
              <a:rPr lang="en-US" sz="3200" b="1" err="1"/>
              <a:t>Côn</a:t>
            </a:r>
            <a:r>
              <a:rPr lang="en-US" sz="3200" b="1"/>
              <a:t> </a:t>
            </a:r>
            <a:r>
              <a:rPr lang="en-US" sz="3200" b="1" err="1"/>
              <a:t>Trùng</a:t>
            </a:r>
            <a:r>
              <a:rPr lang="en-US" sz="3200" b="1"/>
              <a:t> </a:t>
            </a:r>
            <a:r>
              <a:rPr lang="en-US" sz="3200" b="1" err="1"/>
              <a:t>Từ</a:t>
            </a:r>
            <a:r>
              <a:rPr lang="en-US" sz="3200" b="1"/>
              <a:t> </a:t>
            </a:r>
            <a:r>
              <a:rPr lang="en-US" sz="3200" b="1" err="1"/>
              <a:t>Lá</a:t>
            </a:r>
            <a:r>
              <a:rPr lang="en-US" sz="3200" b="1"/>
              <a:t> </a:t>
            </a:r>
            <a:r>
              <a:rPr lang="en-US" sz="3200" b="1" err="1"/>
              <a:t>Cây</a:t>
            </a:r>
            <a:r>
              <a:rPr lang="en-US" sz="3200" b="1"/>
              <a:t> </a:t>
            </a:r>
            <a:r>
              <a:rPr lang="en-US" sz="3200" b="1" err="1"/>
              <a:t>Hoa</a:t>
            </a:r>
            <a:r>
              <a:rPr lang="en-US" sz="3200" b="1"/>
              <a:t> ngũ Sắc</a:t>
            </a:r>
          </a:p>
        </p:txBody>
      </p:sp>
    </p:spTree>
    <p:extLst>
      <p:ext uri="{BB962C8B-B14F-4D97-AF65-F5344CB8AC3E}">
        <p14:creationId xmlns:p14="http://schemas.microsoft.com/office/powerpoint/2010/main" val="23186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/>
              <a:t>Đặc</a:t>
            </a:r>
            <a:r>
              <a:rPr lang="en-US" b="1"/>
              <a:t> </a:t>
            </a:r>
            <a:r>
              <a:rPr lang="en-US" b="1" err="1"/>
              <a:t>tính</a:t>
            </a:r>
            <a:r>
              <a:rPr lang="en-US" b="1"/>
              <a:t> </a:t>
            </a:r>
            <a:r>
              <a:rPr lang="en-US" b="1" err="1"/>
              <a:t>của</a:t>
            </a:r>
            <a:r>
              <a:rPr lang="en-US" b="1"/>
              <a:t> </a:t>
            </a:r>
            <a:r>
              <a:rPr lang="en-US" b="1" err="1"/>
              <a:t>Hoa</a:t>
            </a:r>
            <a:r>
              <a:rPr lang="en-US" b="1"/>
              <a:t> </a:t>
            </a:r>
            <a:r>
              <a:rPr lang="en-US" b="1" err="1"/>
              <a:t>Ngũ</a:t>
            </a:r>
            <a:r>
              <a:rPr lang="en-US" b="1"/>
              <a:t> </a:t>
            </a:r>
            <a:r>
              <a:rPr lang="en-US" b="1" err="1"/>
              <a:t>Sắc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Hoa</a:t>
            </a:r>
            <a:r>
              <a:rPr lang="en-US"/>
              <a:t> </a:t>
            </a:r>
            <a:r>
              <a:rPr lang="en-US" err="1"/>
              <a:t>Ngũ</a:t>
            </a:r>
            <a:r>
              <a:rPr lang="en-US"/>
              <a:t> </a:t>
            </a:r>
            <a:r>
              <a:rPr lang="en-US" err="1"/>
              <a:t>Sắc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vị</a:t>
            </a:r>
            <a:r>
              <a:rPr lang="en-US"/>
              <a:t> cay </a:t>
            </a:r>
            <a:r>
              <a:rPr lang="en-US" err="1"/>
              <a:t>đắng</a:t>
            </a:r>
            <a:r>
              <a:rPr lang="en-US"/>
              <a:t>, </a:t>
            </a:r>
            <a:r>
              <a:rPr lang="en-US" err="1"/>
              <a:t>tính</a:t>
            </a:r>
            <a:r>
              <a:rPr lang="en-US"/>
              <a:t> </a:t>
            </a:r>
            <a:r>
              <a:rPr lang="en-US" err="1"/>
              <a:t>mát</a:t>
            </a:r>
            <a:r>
              <a:rPr lang="en-US"/>
              <a:t>.</a:t>
            </a:r>
          </a:p>
          <a:p>
            <a:r>
              <a:rPr lang="vi-VN"/>
              <a:t>Nhờ hợp chất coumarin tự nhiên trong loài hoa này mà </a:t>
            </a:r>
            <a:r>
              <a:rPr lang="en-US" err="1">
                <a:latin typeface="Arial" pitchFamily="34" charset="0"/>
                <a:cs typeface="Arial" pitchFamily="34" charset="0"/>
              </a:rPr>
              <a:t>côn</a:t>
            </a: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n-US" err="1">
                <a:latin typeface="Arial" pitchFamily="34" charset="0"/>
                <a:cs typeface="Arial" pitchFamily="34" charset="0"/>
              </a:rPr>
              <a:t>trùng</a:t>
            </a:r>
            <a:r>
              <a:rPr lang="vi-VN">
                <a:latin typeface="Arial" pitchFamily="34" charset="0"/>
                <a:cs typeface="Arial" pitchFamily="34" charset="0"/>
              </a:rPr>
              <a:t> </a:t>
            </a:r>
            <a:r>
              <a:rPr lang="vi-VN"/>
              <a:t>không bao giờ đến gần khu vực có hoa</a:t>
            </a:r>
            <a:endParaRPr lang="en-US"/>
          </a:p>
          <a:p>
            <a:r>
              <a:rPr lang="vi-VN"/>
              <a:t>Cần lưu ý, khi chà cây này lên da có thể gây kích ứng nên cần cho trẻ tránh xa. 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2" y="548680"/>
            <a:ext cx="8718484" cy="584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2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95400"/>
            <a:ext cx="8208912" cy="48699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sz="28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6482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74577"/>
            <a:ext cx="4297198" cy="322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60" y="3729459"/>
            <a:ext cx="47625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0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439380"/>
              </p:ext>
            </p:extLst>
          </p:nvPr>
        </p:nvGraphicFramePr>
        <p:xfrm>
          <a:off x="0" y="18143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75956572"/>
              </p:ext>
            </p:extLst>
          </p:nvPr>
        </p:nvGraphicFramePr>
        <p:xfrm>
          <a:off x="-180528" y="947734"/>
          <a:ext cx="950404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26053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85800"/>
            <a:ext cx="6716340" cy="5623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b="1"/>
              <a:t>Hướng Phát Triển</a:t>
            </a:r>
          </a:p>
          <a:p>
            <a:pPr marL="45720" indent="0">
              <a:buNone/>
            </a:pPr>
            <a:r>
              <a:rPr lang="en-US" sz="3600"/>
              <a:t>Tuyên truyền và phát động mọi người </a:t>
            </a:r>
            <a:r>
              <a:rPr lang="en-US" sz="3600" err="1"/>
              <a:t>sử</a:t>
            </a:r>
            <a:r>
              <a:rPr lang="en-US" sz="3600"/>
              <a:t> </a:t>
            </a:r>
            <a:r>
              <a:rPr lang="en-US" sz="3600" err="1"/>
              <a:t>dụng</a:t>
            </a:r>
            <a:r>
              <a:rPr lang="en-US" sz="3600"/>
              <a:t> </a:t>
            </a:r>
            <a:r>
              <a:rPr lang="en-US" sz="3600" err="1"/>
              <a:t>thuốc</a:t>
            </a:r>
            <a:r>
              <a:rPr lang="en-US" sz="3600"/>
              <a:t> </a:t>
            </a:r>
            <a:r>
              <a:rPr lang="en-US" sz="3600" err="1"/>
              <a:t>diệt</a:t>
            </a:r>
            <a:r>
              <a:rPr lang="en-US" sz="3600"/>
              <a:t> </a:t>
            </a:r>
            <a:r>
              <a:rPr lang="en-US" sz="3600" err="1"/>
              <a:t>côn</a:t>
            </a:r>
            <a:r>
              <a:rPr lang="en-US" sz="3600"/>
              <a:t> </a:t>
            </a:r>
            <a:r>
              <a:rPr lang="en-US" sz="3600" err="1"/>
              <a:t>trùng</a:t>
            </a:r>
            <a:r>
              <a:rPr lang="en-US" sz="3600"/>
              <a:t> </a:t>
            </a:r>
            <a:r>
              <a:rPr lang="en-US" sz="3600" err="1"/>
              <a:t>bằng</a:t>
            </a:r>
            <a:r>
              <a:rPr lang="en-US" sz="3600"/>
              <a:t> </a:t>
            </a:r>
            <a:r>
              <a:rPr lang="en-US" sz="3600" err="1"/>
              <a:t>hoa</a:t>
            </a:r>
            <a:r>
              <a:rPr lang="en-US" sz="3600"/>
              <a:t> ngũ </a:t>
            </a:r>
            <a:r>
              <a:rPr lang="en-US" sz="3600" err="1"/>
              <a:t>sắc</a:t>
            </a:r>
            <a:r>
              <a:rPr lang="en-US" sz="3600"/>
              <a:t>.</a:t>
            </a:r>
          </a:p>
          <a:p>
            <a:pPr marL="45720" indent="0">
              <a:buNone/>
            </a:pPr>
            <a:r>
              <a:rPr lang="en-US" sz="3600" err="1"/>
              <a:t>Chế</a:t>
            </a:r>
            <a:r>
              <a:rPr lang="en-US" sz="3600"/>
              <a:t> </a:t>
            </a:r>
            <a:r>
              <a:rPr lang="en-US" sz="3600" err="1"/>
              <a:t>tạo</a:t>
            </a:r>
            <a:r>
              <a:rPr lang="en-US" sz="3600"/>
              <a:t> </a:t>
            </a:r>
            <a:r>
              <a:rPr lang="en-US" sz="3600" err="1"/>
              <a:t>ra</a:t>
            </a:r>
            <a:r>
              <a:rPr lang="en-US" sz="3600"/>
              <a:t> </a:t>
            </a:r>
            <a:r>
              <a:rPr lang="en-US" sz="3600" err="1"/>
              <a:t>một</a:t>
            </a:r>
            <a:r>
              <a:rPr lang="en-US" sz="3600"/>
              <a:t> </a:t>
            </a:r>
            <a:r>
              <a:rPr lang="en-US" sz="3600" err="1"/>
              <a:t>loại</a:t>
            </a:r>
            <a:r>
              <a:rPr lang="en-US" sz="3600"/>
              <a:t> </a:t>
            </a:r>
            <a:r>
              <a:rPr lang="en-US" sz="3600" err="1"/>
              <a:t>nguyên</a:t>
            </a:r>
            <a:r>
              <a:rPr lang="en-US" sz="3600"/>
              <a:t> </a:t>
            </a:r>
            <a:r>
              <a:rPr lang="en-US" sz="3600" err="1"/>
              <a:t>liệu</a:t>
            </a:r>
            <a:r>
              <a:rPr lang="en-US" sz="3600"/>
              <a:t> </a:t>
            </a:r>
            <a:r>
              <a:rPr lang="en-US" sz="3600" err="1"/>
              <a:t>mới</a:t>
            </a:r>
            <a:r>
              <a:rPr lang="en-US" sz="3600"/>
              <a:t> </a:t>
            </a:r>
            <a:r>
              <a:rPr lang="en-US" sz="3600" err="1"/>
              <a:t>hoàn</a:t>
            </a:r>
            <a:r>
              <a:rPr lang="en-US" sz="3600"/>
              <a:t> </a:t>
            </a:r>
            <a:r>
              <a:rPr lang="en-US" sz="3600" err="1"/>
              <a:t>hảo</a:t>
            </a:r>
            <a:r>
              <a:rPr lang="en-US" sz="3600"/>
              <a:t> </a:t>
            </a:r>
            <a:r>
              <a:rPr lang="en-US" sz="3600" err="1"/>
              <a:t>hơn</a:t>
            </a:r>
            <a:r>
              <a:rPr lang="en-US" sz="3600"/>
              <a:t> và </a:t>
            </a:r>
            <a:r>
              <a:rPr lang="en-US" sz="3600" err="1"/>
              <a:t>có</a:t>
            </a:r>
            <a:r>
              <a:rPr lang="en-US" sz="3600"/>
              <a:t> </a:t>
            </a:r>
            <a:r>
              <a:rPr lang="en-US" sz="3600" err="1"/>
              <a:t>hiệu</a:t>
            </a:r>
            <a:r>
              <a:rPr lang="en-US" sz="3600"/>
              <a:t> </a:t>
            </a:r>
            <a:r>
              <a:rPr lang="en-US" sz="3600" err="1"/>
              <a:t>suất</a:t>
            </a:r>
            <a:r>
              <a:rPr lang="en-US" sz="3600"/>
              <a:t> </a:t>
            </a:r>
            <a:r>
              <a:rPr lang="en-US" sz="3600" err="1"/>
              <a:t>lớn</a:t>
            </a:r>
            <a:r>
              <a:rPr lang="en-US" sz="3600"/>
              <a:t> </a:t>
            </a:r>
            <a:r>
              <a:rPr lang="en-US" sz="3600" err="1"/>
              <a:t>hơn</a:t>
            </a:r>
            <a:r>
              <a:rPr lang="en-US" sz="3600"/>
              <a:t> </a:t>
            </a:r>
            <a:r>
              <a:rPr lang="en-US" sz="3600" err="1"/>
              <a:t>để</a:t>
            </a:r>
            <a:r>
              <a:rPr lang="en-US" sz="3600"/>
              <a:t> </a:t>
            </a:r>
            <a:r>
              <a:rPr lang="en-US" sz="3600" err="1"/>
              <a:t>phục</a:t>
            </a:r>
            <a:r>
              <a:rPr lang="en-US" sz="3600"/>
              <a:t> </a:t>
            </a:r>
            <a:r>
              <a:rPr lang="en-US" sz="3600" err="1"/>
              <a:t>vụ</a:t>
            </a:r>
            <a:r>
              <a:rPr lang="en-US" sz="3600"/>
              <a:t> </a:t>
            </a:r>
            <a:r>
              <a:rPr lang="en-US" sz="3600" err="1"/>
              <a:t>được</a:t>
            </a:r>
            <a:r>
              <a:rPr lang="en-US" sz="3600"/>
              <a:t> </a:t>
            </a:r>
            <a:r>
              <a:rPr lang="en-US" sz="3600" err="1"/>
              <a:t>cho</a:t>
            </a:r>
            <a:r>
              <a:rPr lang="en-US" sz="3600"/>
              <a:t> </a:t>
            </a:r>
            <a:r>
              <a:rPr lang="en-US" sz="3600" err="1"/>
              <a:t>đời</a:t>
            </a:r>
            <a:r>
              <a:rPr lang="en-US" sz="3600"/>
              <a:t> </a:t>
            </a:r>
            <a:r>
              <a:rPr lang="en-US" sz="3600" err="1"/>
              <a:t>sống</a:t>
            </a:r>
            <a:r>
              <a:rPr lang="en-US" sz="3600"/>
              <a:t>.</a:t>
            </a:r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152400"/>
            <a:ext cx="1816100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021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966"/>
            <a:ext cx="5129275" cy="683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4-Point Star 3">
            <a:hlinkClick r:id="rId3" action="ppaction://hlinksldjump"/>
          </p:cNvPr>
          <p:cNvSpPr/>
          <p:nvPr/>
        </p:nvSpPr>
        <p:spPr>
          <a:xfrm>
            <a:off x="7596336" y="5805264"/>
            <a:ext cx="1152128" cy="93610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04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8"/>
            <a:ext cx="5150346" cy="686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82" y="-9128"/>
            <a:ext cx="5150346" cy="686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601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" y="-146768"/>
            <a:ext cx="5257043" cy="700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790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8" y="0"/>
            <a:ext cx="6684235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84" y="-1622"/>
            <a:ext cx="5144716" cy="685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317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37"/>
            <a:ext cx="5148064" cy="68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64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607176"/>
              </p:ext>
            </p:extLst>
          </p:nvPr>
        </p:nvGraphicFramePr>
        <p:xfrm>
          <a:off x="0" y="836712"/>
          <a:ext cx="9143999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250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08"/>
            <a:ext cx="9144000" cy="6823491"/>
          </a:xfrm>
        </p:spPr>
      </p:pic>
    </p:spTree>
    <p:extLst>
      <p:ext uri="{BB962C8B-B14F-4D97-AF65-F5344CB8AC3E}">
        <p14:creationId xmlns:p14="http://schemas.microsoft.com/office/powerpoint/2010/main" val="3288996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13" y="5157192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 DÂN TỰ Ý </a:t>
            </a:r>
            <a:b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PHUN THUỐC DIÊT MUỖI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572000" cy="433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464496" cy="433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69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077201" cy="114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 CHẤT DIỆT CÔN TRÙNG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654278" cy="376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1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MỤC ĐÍCH SỬ DỤNG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76035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60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9117625"/>
              </p:ext>
            </p:extLst>
          </p:nvPr>
        </p:nvGraphicFramePr>
        <p:xfrm>
          <a:off x="1691680" y="10898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63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593828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19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533400"/>
            <a:ext cx="4437433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Nguyên</a:t>
            </a:r>
            <a:r>
              <a:rPr lang="en-US" sz="54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Nhân</a:t>
            </a:r>
            <a:endParaRPr lang="en-US" sz="5400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169676"/>
              </p:ext>
            </p:extLst>
          </p:nvPr>
        </p:nvGraphicFramePr>
        <p:xfrm>
          <a:off x="1219200" y="1676400"/>
          <a:ext cx="7001484" cy="438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058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6600" y="1066800"/>
            <a:ext cx="5760720" cy="43677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Chúng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tạo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mới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liệu</a:t>
            </a:r>
            <a:r>
              <a:rPr lang="en-US" sz="2400" b="1" dirty="0"/>
              <a:t> </a:t>
            </a:r>
            <a:r>
              <a:rPr lang="en-US" sz="2400" b="1" dirty="0" err="1"/>
              <a:t>thiên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, an </a:t>
            </a:r>
            <a:r>
              <a:rPr lang="en-US" sz="2400" b="1" dirty="0" err="1"/>
              <a:t>toàn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/>
              <a:t>dụng</a:t>
            </a:r>
            <a:endParaRPr lang="en-US" sz="2400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126"/>
            <a:ext cx="3475037" cy="34750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66800"/>
            <a:ext cx="3276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Giải</a:t>
            </a:r>
            <a:r>
              <a:rPr lang="en-US" sz="54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Pháp</a:t>
            </a:r>
            <a:endParaRPr lang="en-US" sz="54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3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799</TotalTime>
  <Words>606</Words>
  <PresentationFormat>Trình chiếu Trên màn hình (4:3)</PresentationFormat>
  <Paragraphs>50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Wingdings</vt:lpstr>
      <vt:lpstr>Angles</vt:lpstr>
      <vt:lpstr>Office</vt:lpstr>
      <vt:lpstr>Bản trình bày PowerPoint</vt:lpstr>
      <vt:lpstr>Bản trình bày PowerPoint</vt:lpstr>
      <vt:lpstr>NGƯỜI DÂN TỰ Ý  PHUN THUỐC DIÊT MUỖI</vt:lpstr>
      <vt:lpstr>HÓA CHẤT DIỆT CÔN TRÙNG </vt:lpstr>
      <vt:lpstr>MỤC ĐÍCH SỬ DỤNG</vt:lpstr>
      <vt:lpstr>Tác động của chất hóa học diệt côn trùng đối với môi trường</vt:lpstr>
      <vt:lpstr>Ảnh hưởng của chất diệt côn trùng với con người</vt:lpstr>
      <vt:lpstr>Bản trình bày PowerPoint</vt:lpstr>
      <vt:lpstr>Bản trình bày PowerPoint</vt:lpstr>
      <vt:lpstr>Bản trình bày PowerPoint</vt:lpstr>
      <vt:lpstr>Đặc tính của Hoa Ngũ Sắc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2018-11-14T04:36:01Z</dcterms:created>
  <dcterms:modified xsi:type="dcterms:W3CDTF">2023-09-16T10:12:44Z</dcterms:modified>
</cp:coreProperties>
</file>