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2.wav" ContentType="audio/wav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7" r:id="rId13"/>
    <p:sldId id="279" r:id="rId14"/>
  </p:sldIdLst>
  <p:sldSz cx="12192000" cy="6858000"/>
  <p:notesSz cx="6858000" cy="9144000"/>
  <p:custDataLst>
    <p:tags r:id="rId15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83E"/>
    <a:srgbClr val="F4A956"/>
    <a:srgbClr val="F2B058"/>
    <a:srgbClr val="F0A746"/>
    <a:srgbClr val="EDB249"/>
    <a:srgbClr val="ECC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F2BA2-602B-43C3-B31B-2B0E7905C6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49B8BC-1156-4019-8D97-DFDE0FC4A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82C5D-9EBE-4760-8A35-8E32CC43C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7C21-5358-4D55-8A03-0E026FB7F8C1}" type="datetimeFigureOut">
              <a:rPr lang="es-ES" smtClean="0"/>
              <a:t>21/01/2021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B95CB-2FD9-4461-A2E0-E5265BE24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73C92-57C1-41A8-985E-0539B530E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2C05-9262-4805-824B-4A98D3990C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6217215"/>
      </p:ext>
    </p:extLst>
  </p:cSld>
  <p:clrMapOvr>
    <a:masterClrMapping/>
  </p:clrMapOvr>
  <p:transition spd="med">
    <p:pull/>
    <p:sndAc>
      <p:stSnd>
        <p:snd r:embed="rId1" name="arrow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7D21B-A12E-4CA4-8D33-D06E54BA2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99B7B3-AA2F-4058-9DEC-FA90954239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5061A-CC8C-480B-8E63-C86D3F481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7C21-5358-4D55-8A03-0E026FB7F8C1}" type="datetimeFigureOut">
              <a:rPr lang="es-ES" smtClean="0"/>
              <a:t>21/01/2021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5A0CE-9004-47D8-8020-E3BF69822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BB8FF-9ACA-4AFA-BF17-283E326CA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2C05-9262-4805-824B-4A98D3990C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5440320"/>
      </p:ext>
    </p:extLst>
  </p:cSld>
  <p:clrMapOvr>
    <a:masterClrMapping/>
  </p:clrMapOvr>
  <p:transition spd="med">
    <p:pull/>
    <p:sndAc>
      <p:stSnd>
        <p:snd r:embed="rId1" name="arrow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FD24B7-D9AC-4C93-96C6-8A8D70105A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CE4588-C56C-428F-B7F2-F9A73974FA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6DD65-DE55-4679-A9C8-3031DFADF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7C21-5358-4D55-8A03-0E026FB7F8C1}" type="datetimeFigureOut">
              <a:rPr lang="es-ES" smtClean="0"/>
              <a:t>21/01/2021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FA5C9-2D49-4C3C-A527-6DAAF3AAF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C3F81-1BC9-44AB-9932-9183EE653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2C05-9262-4805-824B-4A98D3990C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9192304"/>
      </p:ext>
    </p:extLst>
  </p:cSld>
  <p:clrMapOvr>
    <a:masterClrMapping/>
  </p:clrMapOvr>
  <p:transition spd="med">
    <p:pull/>
    <p:sndAc>
      <p:stSnd>
        <p:snd r:embed="rId1" name="arrow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DB0F2-CC8E-4CA0-B41F-16764765E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015E2-4796-49D3-8253-C41F133F2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71F51-2F83-4CE2-B977-891537CBC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7C21-5358-4D55-8A03-0E026FB7F8C1}" type="datetimeFigureOut">
              <a:rPr lang="es-ES" smtClean="0"/>
              <a:t>21/01/2021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3B28B-0F33-4F07-8428-3269F1829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C85FF-DC90-44A1-B388-409DE8265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2C05-9262-4805-824B-4A98D3990C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7568383"/>
      </p:ext>
    </p:extLst>
  </p:cSld>
  <p:clrMapOvr>
    <a:masterClrMapping/>
  </p:clrMapOvr>
  <p:transition spd="med">
    <p:pull/>
    <p:sndAc>
      <p:stSnd>
        <p:snd r:embed="rId1" name="arrow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D19C7-5AC8-4CF2-B273-2CAC859FE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08AC1-7A76-4941-AE45-ED28A4AAF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AD1A7-29D0-412C-999D-09C38EC4F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7C21-5358-4D55-8A03-0E026FB7F8C1}" type="datetimeFigureOut">
              <a:rPr lang="es-ES" smtClean="0"/>
              <a:t>21/01/2021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0E96F-6E2C-4E7D-9FFA-187E67670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A98BB-15AD-4CF4-AC63-C4B8EBC6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2C05-9262-4805-824B-4A98D3990C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9198040"/>
      </p:ext>
    </p:extLst>
  </p:cSld>
  <p:clrMapOvr>
    <a:masterClrMapping/>
  </p:clrMapOvr>
  <p:transition spd="med">
    <p:pull/>
    <p:sndAc>
      <p:stSnd>
        <p:snd r:embed="rId1" name="arrow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D4F7B-AD96-44CC-A133-E7335BE48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88EA7-9E66-4E31-A945-B87EA6C80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93A5F8-5D3A-4280-BFF2-DC4A1F46E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19BEE-72B0-4E8B-8FEE-7B7AA36B7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7C21-5358-4D55-8A03-0E026FB7F8C1}" type="datetimeFigureOut">
              <a:rPr lang="es-ES" smtClean="0"/>
              <a:t>21/01/2021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A8EE6-4897-4C71-B9F9-DC70AAECF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4971A-2A7D-40E1-B4C0-7C5FC274C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2C05-9262-4805-824B-4A98D3990C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5490862"/>
      </p:ext>
    </p:extLst>
  </p:cSld>
  <p:clrMapOvr>
    <a:masterClrMapping/>
  </p:clrMapOvr>
  <p:transition spd="med">
    <p:pull/>
    <p:sndAc>
      <p:stSnd>
        <p:snd r:embed="rId1" name="arrow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A96FA-362B-4165-AFD8-4E148C692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EBFBC-7BFA-49FB-BF23-1EBCD886B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86022E-64CD-4B46-9A74-50DAC0E6A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5DCB9A-2429-4CB1-A2C5-81DAAFEFDF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470A1C-874A-428B-851C-0DF131ED1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04BB5E-C5E1-465E-A0CA-AD0545F0F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7C21-5358-4D55-8A03-0E026FB7F8C1}" type="datetimeFigureOut">
              <a:rPr lang="es-ES" smtClean="0"/>
              <a:t>21/01/2021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971D6E-5F8A-4E68-B8AD-B0061FA40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79A46F-0DB7-45B7-A34D-1ECE9C8F6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2C05-9262-4805-824B-4A98D3990C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2030259"/>
      </p:ext>
    </p:extLst>
  </p:cSld>
  <p:clrMapOvr>
    <a:masterClrMapping/>
  </p:clrMapOvr>
  <p:transition spd="med">
    <p:pull/>
    <p:sndAc>
      <p:stSnd>
        <p:snd r:embed="rId1" name="arrow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D0177-7D7D-44A4-B4D3-CD248181E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B7DD85-2524-4CE4-8703-83542CD00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7C21-5358-4D55-8A03-0E026FB7F8C1}" type="datetimeFigureOut">
              <a:rPr lang="es-ES" smtClean="0"/>
              <a:t>21/01/2021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D1DDFF-576C-44A3-A0D2-AF7120DF4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FF525-CD21-4452-ACF6-1C8581C7B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2C05-9262-4805-824B-4A98D3990C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5937646"/>
      </p:ext>
    </p:extLst>
  </p:cSld>
  <p:clrMapOvr>
    <a:masterClrMapping/>
  </p:clrMapOvr>
  <p:transition spd="med">
    <p:pull/>
    <p:sndAc>
      <p:stSnd>
        <p:snd r:embed="rId1" name="arrow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5098BD-F633-4144-A005-1A2210C6B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7C21-5358-4D55-8A03-0E026FB7F8C1}" type="datetimeFigureOut">
              <a:rPr lang="es-ES" smtClean="0"/>
              <a:t>21/01/2021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1ABAB4-FB83-4DC2-9D0B-3FFD89F64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BB5F4A-1379-4369-B5FB-F90DA830D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2C05-9262-4805-824B-4A98D3990C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5759987"/>
      </p:ext>
    </p:extLst>
  </p:cSld>
  <p:clrMapOvr>
    <a:masterClrMapping/>
  </p:clrMapOvr>
  <p:transition spd="med">
    <p:pull/>
    <p:sndAc>
      <p:stSnd>
        <p:snd r:embed="rId1" name="arrow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65DA4-A043-4B53-9AB2-D9FDAA693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ED7B7-029D-4F06-B531-4CE77EC70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948482-D26A-4C00-9793-56BEFEF06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31CDB5-E9A0-432C-9D09-2988CB5A1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7C21-5358-4D55-8A03-0E026FB7F8C1}" type="datetimeFigureOut">
              <a:rPr lang="es-ES" smtClean="0"/>
              <a:t>21/01/2021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482249-5E74-4F05-8615-010F48BA1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28021-9073-4610-B97B-DFEC8DEA8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2C05-9262-4805-824B-4A98D3990C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8562467"/>
      </p:ext>
    </p:extLst>
  </p:cSld>
  <p:clrMapOvr>
    <a:masterClrMapping/>
  </p:clrMapOvr>
  <p:transition spd="med">
    <p:pull/>
    <p:sndAc>
      <p:stSnd>
        <p:snd r:embed="rId1" name="arrow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4253C-87BB-45E2-9758-EC6F963FA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6A31D5-07FA-40B5-8C26-489A8A197C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BD6F0-6B04-419B-8B97-08FADB2E6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16122-E236-4553-9690-6570FCAA4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7C21-5358-4D55-8A03-0E026FB7F8C1}" type="datetimeFigureOut">
              <a:rPr lang="es-ES" smtClean="0"/>
              <a:t>21/01/2021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03969C-CEC3-47DD-80EC-6CE2B6630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A3B30D-28FF-4E12-89F6-D35892C81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2C05-9262-4805-824B-4A98D3990C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1396088"/>
      </p:ext>
    </p:extLst>
  </p:cSld>
  <p:clrMapOvr>
    <a:masterClrMapping/>
  </p:clrMapOvr>
  <p:transition spd="med">
    <p:pull/>
    <p:sndAc>
      <p:stSnd>
        <p:snd r:embed="rId1" name="arrow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 hidden="1">
            <a:extLst>
              <a:ext uri="{FF2B5EF4-FFF2-40B4-BE49-F238E27FC236}">
                <a16:creationId xmlns:a16="http://schemas.microsoft.com/office/drawing/2014/main" id="{EC01C7A0-C398-4A41-A283-675E9A18E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 hidden="1">
            <a:extLst>
              <a:ext uri="{FF2B5EF4-FFF2-40B4-BE49-F238E27FC236}">
                <a16:creationId xmlns:a16="http://schemas.microsoft.com/office/drawing/2014/main" id="{4255B524-0218-4B8D-9E15-911B6BD03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25DC6-2EB3-4267-894F-A01606AA21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37C21-5358-4D55-8A03-0E026FB7F8C1}" type="datetimeFigureOut">
              <a:rPr lang="es-ES" smtClean="0"/>
              <a:t>21/01/2021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A0BEE-2823-4925-B510-298877E153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2EEE0-F7FF-490C-A0EC-8F4E5ABD4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42C05-9262-4805-824B-4A98D3990C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4035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  <p:sndAc>
      <p:stSnd>
        <p:snd r:embed="rId13" name="arrow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oithieu.azota.vn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903994"/>
      </p:ext>
    </p:extLst>
  </p:cSld>
  <p:clrMapOvr>
    <a:masterClrMapping/>
  </p:clrMapOvr>
  <p:transition spd="med">
    <p:pull/>
    <p:sndAc>
      <p:stSnd>
        <p:snd r:embed="rId2" name="arrow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00" y="66199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899" y="4529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35" y="14365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47" y="2264211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40" y="307436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227" y="2237429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54" y="181975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89" y="103272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00" y="242653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43" y="168177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74" y="299193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47" y="240967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461" y="2357236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41" y="117625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75" y="302527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31" y="6357258"/>
            <a:ext cx="89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8/20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920785" y="238124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87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896" y="3167132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4010" y="1523907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3375" y="77516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47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2393831" y="2332304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8324" y="2516880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3955224" y="547058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79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4126" y="3087305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1569" y="311255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6215270" y="2465687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7563" y="1268252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9208" y="251015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4148656" y="190731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26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3461" y="1137481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3512" y="177736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484" y="141846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3305109" y="1517838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06</a:t>
            </a:r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227397" y="4644580"/>
            <a:ext cx="3021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six</a:t>
            </a:r>
            <a:endParaRPr lang="es-E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41" y="3260057"/>
            <a:ext cx="3122082" cy="335623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5FE913-22B0-45BF-8648-8B848421D7BE}"/>
              </a:ext>
            </a:extLst>
          </p:cNvPr>
          <p:cNvSpPr txBox="1"/>
          <p:nvPr/>
        </p:nvSpPr>
        <p:spPr>
          <a:xfrm>
            <a:off x="9357625" y="1436632"/>
            <a:ext cx="869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/>
              <a:t>06</a:t>
            </a:r>
            <a:endParaRPr lang="es-ES" sz="4400" b="1" dirty="0"/>
          </a:p>
        </p:txBody>
      </p:sp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9019" y="6313717"/>
            <a:ext cx="841140" cy="413664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042176592"/>
      </p:ext>
    </p:extLst>
  </p:cSld>
  <p:clrMapOvr>
    <a:masterClrMapping/>
  </p:clrMapOvr>
  <p:transition spd="med">
    <p:pul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0039 0.44467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22222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1019 L -0.00364 0.46366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236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0.92487 0.00417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37" y="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00" y="66199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899" y="4529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35" y="14365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47" y="2264211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40" y="307436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227" y="2237429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98" y="135625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89" y="103272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00" y="242653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43" y="168177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74" y="299193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47" y="240967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21" y="195967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41" y="117625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75" y="302527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31" y="6357258"/>
            <a:ext cx="89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9/20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920785" y="238124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896" y="3167132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4010" y="1523907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3375" y="77516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2393831" y="2332304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8324" y="2516880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3955224" y="547058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79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4126" y="3087305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1569" y="311255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4189119" y="205458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7563" y="1268252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9208" y="251015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3351287" y="144701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94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3461" y="1137481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3512" y="177736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575" y="2167476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6179412" y="2262678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04</a:t>
            </a:r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374743" y="4644580"/>
            <a:ext cx="2801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four</a:t>
            </a:r>
            <a:endParaRPr lang="es-E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866" y="2937231"/>
            <a:ext cx="3122082" cy="36788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5FE913-22B0-45BF-8648-8B848421D7BE}"/>
              </a:ext>
            </a:extLst>
          </p:cNvPr>
          <p:cNvSpPr txBox="1"/>
          <p:nvPr/>
        </p:nvSpPr>
        <p:spPr>
          <a:xfrm>
            <a:off x="9357625" y="1436632"/>
            <a:ext cx="869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/>
              <a:t>04</a:t>
            </a:r>
            <a:endParaRPr lang="es-ES" sz="4400" b="1" dirty="0"/>
          </a:p>
        </p:txBody>
      </p:sp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9019" y="6313717"/>
            <a:ext cx="841140" cy="413664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952554021"/>
      </p:ext>
    </p:extLst>
  </p:cSld>
  <p:clrMapOvr>
    <a:masterClrMapping/>
  </p:clrMapOvr>
  <p:transition spd="med">
    <p:pul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6 L 0.00208 0.35741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787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0.00013 0.36782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7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0.92487 0.00416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6" y="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 172">
            <a:extLst>
              <a:ext uri="{FF2B5EF4-FFF2-40B4-BE49-F238E27FC236}">
                <a16:creationId xmlns:a16="http://schemas.microsoft.com/office/drawing/2014/main" id="{59674985-13ED-4809-B07E-85A00396DD1B}"/>
              </a:ext>
            </a:extLst>
          </p:cNvPr>
          <p:cNvSpPr/>
          <p:nvPr/>
        </p:nvSpPr>
        <p:spPr>
          <a:xfrm>
            <a:off x="0" y="-290293"/>
            <a:ext cx="12206514" cy="457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7" name="Flowchart: Document 146">
            <a:extLst>
              <a:ext uri="{FF2B5EF4-FFF2-40B4-BE49-F238E27FC236}">
                <a16:creationId xmlns:a16="http://schemas.microsoft.com/office/drawing/2014/main" id="{91025EF1-E3F7-4113-953F-136410441A55}"/>
              </a:ext>
            </a:extLst>
          </p:cNvPr>
          <p:cNvSpPr/>
          <p:nvPr/>
        </p:nvSpPr>
        <p:spPr>
          <a:xfrm flipH="1" flipV="1">
            <a:off x="-70338" y="3909480"/>
            <a:ext cx="12262338" cy="181641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5" name="Flowchart: Document 144">
            <a:extLst>
              <a:ext uri="{FF2B5EF4-FFF2-40B4-BE49-F238E27FC236}">
                <a16:creationId xmlns:a16="http://schemas.microsoft.com/office/drawing/2014/main" id="{EC192068-C44F-4E13-A62C-FD2B048B25CE}"/>
              </a:ext>
            </a:extLst>
          </p:cNvPr>
          <p:cNvSpPr/>
          <p:nvPr/>
        </p:nvSpPr>
        <p:spPr>
          <a:xfrm flipV="1">
            <a:off x="-70338" y="4276577"/>
            <a:ext cx="12262338" cy="260655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9" name="Picture 148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599" y="153907"/>
            <a:ext cx="7291145" cy="6550185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376DDA2-2154-4689-8F44-835DB49269AF}"/>
              </a:ext>
            </a:extLst>
          </p:cNvPr>
          <p:cNvGrpSpPr/>
          <p:nvPr/>
        </p:nvGrpSpPr>
        <p:grpSpPr>
          <a:xfrm>
            <a:off x="2691271" y="2987527"/>
            <a:ext cx="3122082" cy="3678854"/>
            <a:chOff x="1205371" y="2987527"/>
            <a:chExt cx="3122082" cy="3678854"/>
          </a:xfrm>
        </p:grpSpPr>
        <p:pic>
          <p:nvPicPr>
            <p:cNvPr id="157" name="Picture 156">
              <a:extLst>
                <a:ext uri="{FF2B5EF4-FFF2-40B4-BE49-F238E27FC236}">
                  <a16:creationId xmlns:a16="http://schemas.microsoft.com/office/drawing/2014/main" id="{D4EDBF7F-A040-489B-9DD9-001236E5C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9401" y="4276528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9063" y="4525904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9" name="Picture 158">
              <a:extLst>
                <a:ext uri="{FF2B5EF4-FFF2-40B4-BE49-F238E27FC236}">
                  <a16:creationId xmlns:a16="http://schemas.microsoft.com/office/drawing/2014/main" id="{241D40DD-81CA-4939-8106-AC9612A6A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898" y="3141194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18BE018-4D04-4A5E-94B0-EB9BEDFE9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371" y="2987527"/>
              <a:ext cx="3122082" cy="3678854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677A95B-D583-424F-90DA-62D23A4AF559}"/>
              </a:ext>
            </a:extLst>
          </p:cNvPr>
          <p:cNvGrpSpPr/>
          <p:nvPr/>
        </p:nvGrpSpPr>
        <p:grpSpPr>
          <a:xfrm>
            <a:off x="7066289" y="3201084"/>
            <a:ext cx="3150713" cy="3428271"/>
            <a:chOff x="5580389" y="3201084"/>
            <a:chExt cx="3150713" cy="3428271"/>
          </a:xfrm>
        </p:grpSpPr>
        <p:pic>
          <p:nvPicPr>
            <p:cNvPr id="163" name="Picture 162">
              <a:extLst>
                <a:ext uri="{FF2B5EF4-FFF2-40B4-BE49-F238E27FC236}">
                  <a16:creationId xmlns:a16="http://schemas.microsoft.com/office/drawing/2014/main" id="{63F42B9F-D5E7-44D4-B57F-22D9EB011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064" y="4510559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4" name="Picture 163">
              <a:extLst>
                <a:ext uri="{FF2B5EF4-FFF2-40B4-BE49-F238E27FC236}">
                  <a16:creationId xmlns:a16="http://schemas.microsoft.com/office/drawing/2014/main" id="{A4DAC2BA-C1BD-472E-B12C-4D7362314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3424" y="4358957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0096EC6-5AD2-40B1-8993-9E2E8D33A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80389" y="3201084"/>
              <a:ext cx="3150713" cy="3428271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28" name="Action Button: Blank 27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139FDF83-8BBE-4D5C-A051-9DA715C7EFF9}"/>
              </a:ext>
            </a:extLst>
          </p:cNvPr>
          <p:cNvSpPr/>
          <p:nvPr/>
        </p:nvSpPr>
        <p:spPr>
          <a:xfrm>
            <a:off x="10919019" y="6066979"/>
            <a:ext cx="841140" cy="413664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/>
              <a:t>exit</a:t>
            </a:r>
            <a:endParaRPr lang="es-ES" b="1" dirty="0"/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7FF9EFB2-47B4-4CDD-9AC1-40630D75BD22}"/>
              </a:ext>
            </a:extLst>
          </p:cNvPr>
          <p:cNvSpPr/>
          <p:nvPr/>
        </p:nvSpPr>
        <p:spPr>
          <a:xfrm>
            <a:off x="7930112" y="1644467"/>
            <a:ext cx="2857045" cy="1107776"/>
          </a:xfrm>
          <a:prstGeom prst="wedgeEllipseCallout">
            <a:avLst>
              <a:gd name="adj1" fmla="val -17034"/>
              <a:gd name="adj2" fmla="val 8158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chemeClr val="tx1"/>
                </a:solidFill>
              </a:rPr>
              <a:t>Có tiền xài tết rồi em hé</a:t>
            </a:r>
            <a:endParaRPr lang="es-E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878573"/>
      </p:ext>
    </p:extLst>
  </p:cSld>
  <p:clrMapOvr>
    <a:masterClrMapping/>
  </p:clrMapOvr>
  <p:transition spd="med">
    <p:pul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A36419-68EE-4B59-844A-5B0FAE164433}"/>
              </a:ext>
            </a:extLst>
          </p:cNvPr>
          <p:cNvSpPr>
            <a:spLocks noGrp="1"/>
          </p:cNvSpPr>
          <p:nvPr/>
        </p:nvSpPr>
        <p:spPr bwMode="auto">
          <a:xfrm>
            <a:off x="2209800" y="1441664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38100"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>
                <a:hlinkClick r:id="rId3"/>
              </a:rPr>
              <a:t>gioithieu.azota.vn</a:t>
            </a:r>
            <a:endParaRPr lang="en-US" sz="6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AC6ED-9620-4036-B977-7C843807EE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813264"/>
            <a:ext cx="4511288" cy="260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5401"/>
      </p:ext>
    </p:extLst>
  </p:cSld>
  <p:clrMapOvr>
    <a:masterClrMapping/>
  </p:clrMapOvr>
  <p:transition spd="med">
    <p:pull/>
    <p:sndAc>
      <p:stSnd>
        <p:snd r:embed="rId2" name="arrow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 172">
            <a:extLst>
              <a:ext uri="{FF2B5EF4-FFF2-40B4-BE49-F238E27FC236}">
                <a16:creationId xmlns:a16="http://schemas.microsoft.com/office/drawing/2014/main" id="{59674985-13ED-4809-B07E-85A00396DD1B}"/>
              </a:ext>
            </a:extLst>
          </p:cNvPr>
          <p:cNvSpPr/>
          <p:nvPr/>
        </p:nvSpPr>
        <p:spPr>
          <a:xfrm>
            <a:off x="0" y="0"/>
            <a:ext cx="12206514" cy="457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7" name="Flowchart: Document 146">
            <a:extLst>
              <a:ext uri="{FF2B5EF4-FFF2-40B4-BE49-F238E27FC236}">
                <a16:creationId xmlns:a16="http://schemas.microsoft.com/office/drawing/2014/main" id="{91025EF1-E3F7-4113-953F-136410441A55}"/>
              </a:ext>
            </a:extLst>
          </p:cNvPr>
          <p:cNvSpPr/>
          <p:nvPr/>
        </p:nvSpPr>
        <p:spPr>
          <a:xfrm flipH="1" flipV="1">
            <a:off x="-70338" y="3909480"/>
            <a:ext cx="12262338" cy="181641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5" name="Flowchart: Document 144">
            <a:extLst>
              <a:ext uri="{FF2B5EF4-FFF2-40B4-BE49-F238E27FC236}">
                <a16:creationId xmlns:a16="http://schemas.microsoft.com/office/drawing/2014/main" id="{EC192068-C44F-4E13-A62C-FD2B048B25CE}"/>
              </a:ext>
            </a:extLst>
          </p:cNvPr>
          <p:cNvSpPr/>
          <p:nvPr/>
        </p:nvSpPr>
        <p:spPr>
          <a:xfrm flipV="1">
            <a:off x="-70338" y="4276577"/>
            <a:ext cx="12262338" cy="260655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9" name="Picture 148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9" y="153907"/>
            <a:ext cx="7291145" cy="6550185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58" y="72882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757" y="51978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093" y="150338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605" y="233104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898" y="314119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085" y="230425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442" y="142294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547" y="109955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558" y="2493366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301" y="1748599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132" y="305876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205" y="2476501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319" y="242406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699" y="124308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933" y="309210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601" y="2009021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71" y="2987527"/>
            <a:ext cx="3122082" cy="36788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096EC6-5AD2-40B1-8993-9E2E8D33A2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80389" y="3201084"/>
            <a:ext cx="3150713" cy="342827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3" name="Arrow: Pentagon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758CDB2-676B-4130-8FEA-6F27FB79F961}"/>
              </a:ext>
            </a:extLst>
          </p:cNvPr>
          <p:cNvSpPr/>
          <p:nvPr/>
        </p:nvSpPr>
        <p:spPr>
          <a:xfrm>
            <a:off x="10377714" y="5791198"/>
            <a:ext cx="1335776" cy="614309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/>
              <a:t>PLAY</a:t>
            </a:r>
            <a:endParaRPr lang="es-ES" b="1" dirty="0"/>
          </a:p>
        </p:txBody>
      </p:sp>
      <p:sp>
        <p:nvSpPr>
          <p:cNvPr id="2" name="Rectangle 1"/>
          <p:cNvSpPr/>
          <p:nvPr/>
        </p:nvSpPr>
        <p:spPr>
          <a:xfrm>
            <a:off x="7042834" y="14003"/>
            <a:ext cx="51491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Trò chơi hứng táo</a:t>
            </a:r>
          </a:p>
        </p:txBody>
      </p:sp>
    </p:spTree>
    <p:extLst>
      <p:ext uri="{BB962C8B-B14F-4D97-AF65-F5344CB8AC3E}">
        <p14:creationId xmlns:p14="http://schemas.microsoft.com/office/powerpoint/2010/main" val="42738123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00" y="66199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899" y="4529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35" y="14365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47" y="2264211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40" y="307436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227" y="2237429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98" y="135625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89" y="103272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00" y="242653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43" y="168177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74" y="299193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47" y="240967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461" y="2357236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41" y="117625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75" y="302527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31" y="6357258"/>
            <a:ext cx="89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920785" y="238124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896" y="3167132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4010" y="1523907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3375" y="77516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19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2393831" y="2332304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8324" y="2516880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3955224" y="547058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79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4126" y="3087305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1569" y="311255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6215270" y="2465687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7563" y="1268252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9208" y="251015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3351287" y="144701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94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3461" y="1137481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3512" y="177736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743" y="194219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4191580" y="2037394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01</a:t>
            </a:r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374743" y="4644580"/>
            <a:ext cx="2801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one</a:t>
            </a:r>
            <a:endParaRPr lang="es-E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374" y="2908013"/>
            <a:ext cx="3122082" cy="36788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5FE913-22B0-45BF-8648-8B848421D7BE}"/>
              </a:ext>
            </a:extLst>
          </p:cNvPr>
          <p:cNvSpPr txBox="1"/>
          <p:nvPr/>
        </p:nvSpPr>
        <p:spPr>
          <a:xfrm>
            <a:off x="9357625" y="1436632"/>
            <a:ext cx="869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/>
              <a:t>01</a:t>
            </a:r>
            <a:endParaRPr lang="es-ES" sz="4400" b="1" dirty="0"/>
          </a:p>
        </p:txBody>
      </p:sp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9019" y="6313717"/>
            <a:ext cx="841140" cy="413664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532801627"/>
      </p:ext>
    </p:extLst>
  </p:cSld>
  <p:clrMapOvr>
    <a:masterClrMapping/>
  </p:clrMapOvr>
  <p:transition spd="med">
    <p:pul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0.00052 0.39121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956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-0.00013 0.40463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0.92487 0.00417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6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00" y="66199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899" y="4529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35" y="14365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47" y="2264211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40" y="307436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227" y="2237429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54" y="181975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89" y="103272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00" y="242653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43" y="168177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74" y="299193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47" y="240967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461" y="2357236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41" y="117625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75" y="302527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31" y="6357258"/>
            <a:ext cx="89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920785" y="238124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896" y="3167132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4010" y="1523907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3375" y="77516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47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2393831" y="2332304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8324" y="2516880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3955224" y="547058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79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4126" y="3087305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1569" y="311255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6215270" y="2465687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7563" y="1268252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9208" y="251015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4148656" y="190731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26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3461" y="1137481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3512" y="177736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484" y="141846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3305109" y="1517838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03</a:t>
            </a:r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227397" y="4644580"/>
            <a:ext cx="3021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three</a:t>
            </a:r>
            <a:endParaRPr lang="es-E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41" y="3260057"/>
            <a:ext cx="3122082" cy="335623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5FE913-22B0-45BF-8648-8B848421D7BE}"/>
              </a:ext>
            </a:extLst>
          </p:cNvPr>
          <p:cNvSpPr txBox="1"/>
          <p:nvPr/>
        </p:nvSpPr>
        <p:spPr>
          <a:xfrm>
            <a:off x="9357625" y="1436632"/>
            <a:ext cx="869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/>
              <a:t>03</a:t>
            </a:r>
            <a:endParaRPr lang="es-ES" sz="4400" b="1" dirty="0"/>
          </a:p>
        </p:txBody>
      </p:sp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9019" y="6313717"/>
            <a:ext cx="841140" cy="413664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717536221"/>
      </p:ext>
    </p:extLst>
  </p:cSld>
  <p:clrMapOvr>
    <a:masterClrMapping/>
  </p:clrMapOvr>
  <p:transition spd="med">
    <p:pul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0039 0.44467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22222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1019 L -0.00364 0.46366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236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0.92487 0.00417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37" y="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00" y="66199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899" y="4529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35" y="14365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47" y="2264211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40" y="307436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619" y="191686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98" y="135625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89" y="103272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00" y="242653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43" y="168177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74" y="299193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47" y="240967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461" y="2357236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41" y="117625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75" y="302527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31" y="6357258"/>
            <a:ext cx="89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920785" y="238124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896" y="3167132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4010" y="1523907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3375" y="77516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4183766" y="1988366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44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8324" y="2516880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3955224" y="547058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79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4126" y="3087305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1569" y="311255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6215270" y="2465687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7563" y="1268252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9208" y="251015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3351287" y="144701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94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3461" y="1137481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28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3512" y="177736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17" y="205026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2599590" y="215116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09</a:t>
            </a:r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374743" y="4644580"/>
            <a:ext cx="2801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nine</a:t>
            </a:r>
            <a:endParaRPr lang="es-E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84" y="2923505"/>
            <a:ext cx="3122082" cy="36788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5FE913-22B0-45BF-8648-8B848421D7BE}"/>
              </a:ext>
            </a:extLst>
          </p:cNvPr>
          <p:cNvSpPr txBox="1"/>
          <p:nvPr/>
        </p:nvSpPr>
        <p:spPr>
          <a:xfrm>
            <a:off x="9357625" y="1436632"/>
            <a:ext cx="869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/>
              <a:t>09</a:t>
            </a:r>
            <a:endParaRPr lang="es-ES" sz="4400" b="1" dirty="0"/>
          </a:p>
        </p:txBody>
      </p:sp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9019" y="6313717"/>
            <a:ext cx="841140" cy="413664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840388700"/>
      </p:ext>
    </p:extLst>
  </p:cSld>
  <p:clrMapOvr>
    <a:masterClrMapping/>
  </p:clrMapOvr>
  <p:transition spd="med">
    <p:pul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 L 0.00052 0.3912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956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-0.00013 0.40463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1.05677 0.00417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26" y="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00" y="66199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044" y="2278319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35" y="14365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47" y="2264211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40" y="307436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721" y="151016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54" y="181975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89" y="103272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00" y="242653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43" y="168177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74" y="299193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47" y="240967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461" y="2357236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41" y="117625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75" y="302527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31" y="6357258"/>
            <a:ext cx="89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920785" y="238124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896" y="3167132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4010" y="1523907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3375" y="77516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47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3249046" y="1579179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26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8324" y="2516880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2302790" y="2375696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13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4126" y="3087305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1569" y="311255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6215270" y="2465687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7563" y="1268252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9208" y="251015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4148656" y="190731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72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3461" y="1137481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3512" y="177736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229" y="50182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3887330" y="575680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</a:t>
            </a:r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227397" y="4644580"/>
            <a:ext cx="3021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ten</a:t>
            </a:r>
            <a:endParaRPr lang="es-E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398" y="3260057"/>
            <a:ext cx="3122082" cy="335623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5FE913-22B0-45BF-8648-8B848421D7BE}"/>
              </a:ext>
            </a:extLst>
          </p:cNvPr>
          <p:cNvSpPr txBox="1"/>
          <p:nvPr/>
        </p:nvSpPr>
        <p:spPr>
          <a:xfrm>
            <a:off x="9357625" y="1436632"/>
            <a:ext cx="869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/>
              <a:t>10</a:t>
            </a:r>
            <a:endParaRPr lang="es-ES" sz="4400" b="1" dirty="0"/>
          </a:p>
        </p:txBody>
      </p:sp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9019" y="6313717"/>
            <a:ext cx="841140" cy="413664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034690090"/>
      </p:ext>
    </p:extLst>
  </p:cSld>
  <p:clrMapOvr>
    <a:masterClrMapping/>
  </p:clrMapOvr>
  <p:transition spd="med">
    <p:pul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0.00299 0.60764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3037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1018 L 0.00065 0.6132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3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92487 0.00417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37" y="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00" y="66199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899" y="4529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35" y="14365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897" y="224122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40" y="307436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619" y="191686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98" y="135625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89" y="103272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00" y="242653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43" y="168177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74" y="299193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47" y="240967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461" y="2357236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41" y="117625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75" y="302527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31" y="6357258"/>
            <a:ext cx="89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2189879" y="2344608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80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896" y="3167132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4010" y="1523907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3375" y="77516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4183766" y="1988366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44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8324" y="2516880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3955224" y="547058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79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4126" y="3087305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1569" y="311255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6215270" y="2465687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7563" y="1268252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9208" y="251015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3351287" y="144701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94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3461" y="1137481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50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3512" y="177736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51" y="230624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985124" y="240714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</a:t>
            </a:r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374743" y="4644580"/>
            <a:ext cx="2801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err="1"/>
              <a:t>twenty</a:t>
            </a:r>
            <a:endParaRPr lang="es-ES" sz="4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636" y="2966018"/>
            <a:ext cx="3122082" cy="36788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5FE913-22B0-45BF-8648-8B848421D7BE}"/>
              </a:ext>
            </a:extLst>
          </p:cNvPr>
          <p:cNvSpPr txBox="1"/>
          <p:nvPr/>
        </p:nvSpPr>
        <p:spPr>
          <a:xfrm>
            <a:off x="9357625" y="1436632"/>
            <a:ext cx="869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/>
              <a:t>20</a:t>
            </a:r>
            <a:endParaRPr lang="es-ES" sz="4400" b="1" dirty="0"/>
          </a:p>
        </p:txBody>
      </p:sp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9019" y="6313717"/>
            <a:ext cx="841140" cy="413664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406286924"/>
      </p:ext>
    </p:extLst>
  </p:cSld>
  <p:clrMapOvr>
    <a:masterClrMapping/>
  </p:clrMapOvr>
  <p:transition spd="med">
    <p:pul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0.00338 0.3368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16829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0043 0.35995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79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1.11771 0.005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85" y="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00" y="66199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044" y="2278319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35" y="14365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47" y="2264211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40" y="307436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721" y="151016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54" y="181975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89" y="103272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00" y="242653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43" y="168177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74" y="299193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47" y="240967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055" y="386809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41" y="117625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75" y="302527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31" y="6357258"/>
            <a:ext cx="89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920785" y="238124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896" y="3167132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4010" y="1523907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3375" y="77516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47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3249046" y="1579179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11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8324" y="2516880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2302790" y="2375696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13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4126" y="3087305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1569" y="311255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3982864" y="495260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94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7563" y="1268252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9208" y="251015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4148656" y="190731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26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3461" y="1137481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3512" y="177736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800" y="226026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6154901" y="2334120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227397" y="4644580"/>
            <a:ext cx="3021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twelve</a:t>
            </a:r>
            <a:endParaRPr lang="es-E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799" y="3315200"/>
            <a:ext cx="3122082" cy="335623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5FE913-22B0-45BF-8648-8B848421D7BE}"/>
              </a:ext>
            </a:extLst>
          </p:cNvPr>
          <p:cNvSpPr txBox="1"/>
          <p:nvPr/>
        </p:nvSpPr>
        <p:spPr>
          <a:xfrm>
            <a:off x="9357625" y="1436632"/>
            <a:ext cx="869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/>
              <a:t>12</a:t>
            </a:r>
            <a:endParaRPr lang="es-ES" sz="4400" b="1" dirty="0"/>
          </a:p>
        </p:txBody>
      </p:sp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9019" y="6313717"/>
            <a:ext cx="841140" cy="413664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354994842"/>
      </p:ext>
    </p:extLst>
  </p:cSld>
  <p:clrMapOvr>
    <a:masterClrMapping/>
  </p:clrMapOvr>
  <p:transition spd="med">
    <p:pul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-0.00209 0.36528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8264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-0.00261 0.37223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9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0.92487 0.00417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37" y="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00" y="66199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899" y="4529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35" y="14365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47" y="2264211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40" y="307436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619" y="191686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98" y="135625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89" y="103272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00" y="242653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43" y="168177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74" y="299193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47" y="240967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461" y="2357236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41" y="117625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75" y="302527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31" y="6357258"/>
            <a:ext cx="89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920785" y="238124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896" y="3167132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4010" y="1523907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3375" y="77516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85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4183766" y="1988366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44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8324" y="2516880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3955224" y="547058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79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4126" y="3087305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1569" y="311255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6215270" y="2465687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7563" y="1268252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9208" y="251015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3351287" y="144701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94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3461" y="1137481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28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3512" y="177736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17" y="205026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2599590" y="215116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08</a:t>
            </a:r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374743" y="4644580"/>
            <a:ext cx="2801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eight</a:t>
            </a:r>
            <a:endParaRPr lang="es-E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84" y="2923505"/>
            <a:ext cx="3122082" cy="36788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5FE913-22B0-45BF-8648-8B848421D7BE}"/>
              </a:ext>
            </a:extLst>
          </p:cNvPr>
          <p:cNvSpPr txBox="1"/>
          <p:nvPr/>
        </p:nvSpPr>
        <p:spPr>
          <a:xfrm>
            <a:off x="9357625" y="1436632"/>
            <a:ext cx="869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/>
              <a:t>08</a:t>
            </a:r>
            <a:endParaRPr lang="es-ES" sz="4400" b="1" dirty="0"/>
          </a:p>
        </p:txBody>
      </p:sp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9019" y="6313717"/>
            <a:ext cx="841140" cy="413664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514511549"/>
      </p:ext>
    </p:extLst>
  </p:cSld>
  <p:clrMapOvr>
    <a:masterClrMapping/>
  </p:clrMapOvr>
  <p:transition spd="med">
    <p:pul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0.00052 0.39121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956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-0.00013 0.40463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1.05677 0.00417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26" y="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7" grpId="0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2&quot;/&gt;&lt;property id=&quot;20307&quot; value=&quot;256&quot;/&gt;&lt;/object&gt;&lt;object type=&quot;3&quot; unique_id=&quot;10004&quot;&gt;&lt;property id=&quot;20148&quot; value=&quot;5&quot;/&gt;&lt;property id=&quot;20300&quot; value=&quot;Slide 3&quot;/&gt;&lt;property id=&quot;20307&quot; value=&quot;257&quot;/&gt;&lt;/object&gt;&lt;object type=&quot;3&quot; unique_id=&quot;10005&quot;&gt;&lt;property id=&quot;20148&quot; value=&quot;5&quot;/&gt;&lt;property id=&quot;20300&quot; value=&quot;Slide 4&quot;/&gt;&lt;property id=&quot;20307&quot; value=&quot;258&quot;/&gt;&lt;/object&gt;&lt;object type=&quot;3&quot; unique_id=&quot;10006&quot;&gt;&lt;property id=&quot;20148&quot; value=&quot;5&quot;/&gt;&lt;property id=&quot;20300&quot; value=&quot;Slide 5&quot;/&gt;&lt;property id=&quot;20307&quot; value=&quot;259&quot;/&gt;&lt;/object&gt;&lt;object type=&quot;3&quot; unique_id=&quot;10007&quot;&gt;&lt;property id=&quot;20148&quot; value=&quot;5&quot;/&gt;&lt;property id=&quot;20300&quot; value=&quot;Slide 6&quot;/&gt;&lt;property id=&quot;20307&quot; value=&quot;260&quot;/&gt;&lt;/object&gt;&lt;object type=&quot;3&quot; unique_id=&quot;10008&quot;&gt;&lt;property id=&quot;20148&quot; value=&quot;5&quot;/&gt;&lt;property id=&quot;20300&quot; value=&quot;Slide 7&quot;/&gt;&lt;property id=&quot;20307&quot; value=&quot;261&quot;/&gt;&lt;/object&gt;&lt;object type=&quot;3&quot; unique_id=&quot;10009&quot;&gt;&lt;property id=&quot;20148&quot; value=&quot;5&quot;/&gt;&lt;property id=&quot;20300&quot; value=&quot;Slide 8&quot;/&gt;&lt;property id=&quot;20307&quot; value=&quot;262&quot;/&gt;&lt;/object&gt;&lt;object type=&quot;3&quot; unique_id=&quot;10010&quot;&gt;&lt;property id=&quot;20148&quot; value=&quot;5&quot;/&gt;&lt;property id=&quot;20300&quot; value=&quot;Slide 9&quot;/&gt;&lt;property id=&quot;20307&quot; value=&quot;263&quot;/&gt;&lt;/object&gt;&lt;object type=&quot;3&quot; unique_id=&quot;10011&quot;&gt;&lt;property id=&quot;20148&quot; value=&quot;5&quot;/&gt;&lt;property id=&quot;20300&quot; value=&quot;Slide 10&quot;/&gt;&lt;property id=&quot;20307&quot; value=&quot;264&quot;/&gt;&lt;/object&gt;&lt;object type=&quot;3&quot; unique_id=&quot;10012&quot;&gt;&lt;property id=&quot;20148&quot; value=&quot;5&quot;/&gt;&lt;property id=&quot;20300&quot; value=&quot;Slide 11&quot;/&gt;&lt;property id=&quot;20307&quot; value=&quot;265&quot;/&gt;&lt;/object&gt;&lt;object type=&quot;3&quot; unique_id=&quot;10024&quot;&gt;&lt;property id=&quot;20148&quot; value=&quot;5&quot;/&gt;&lt;property id=&quot;20300&quot; value=&quot;Slide 12&quot;/&gt;&lt;property id=&quot;20307&quot; value=&quot;277&quot;/&gt;&lt;/object&gt;&lt;object type=&quot;3&quot; unique_id=&quot;39798&quot;&gt;&lt;property id=&quot;20148&quot; value=&quot;5&quot;/&gt;&lt;property id=&quot;20300&quot; value=&quot;Slide 1&quot;/&gt;&lt;property id=&quot;20307&quot; value=&quot;278&quot;/&gt;&lt;/object&gt;&lt;/object&gt;&lt;object type=&quot;8&quot; unique_id=&quot;1004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198</Words>
  <PresentationFormat>Widescreen</PresentationFormat>
  <Paragraphs>185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Segoe UI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2018-01-18T18:02:26Z</dcterms:created>
  <dcterms:modified xsi:type="dcterms:W3CDTF">2021-01-21T08:18:01Z</dcterms:modified>
</cp:coreProperties>
</file>