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56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59A2802-85D0-4985-8BFC-68AC7F9AE94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72100" y="0"/>
            <a:ext cx="4991100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10EC9A9-E9F9-4B5B-AF13-EE747E13D2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00500" y="504825"/>
            <a:ext cx="1371600" cy="5848350"/>
          </a:xfrm>
          <a:prstGeom prst="rect">
            <a:avLst/>
          </a:prstGeom>
          <a:pattFill prst="pct20">
            <a:fgClr>
              <a:schemeClr val="accent2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8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F082CD-281F-46CB-B005-F72579584B3F}"/>
              </a:ext>
            </a:extLst>
          </p:cNvPr>
          <p:cNvSpPr/>
          <p:nvPr userDrawn="1"/>
        </p:nvSpPr>
        <p:spPr>
          <a:xfrm>
            <a:off x="3784023" y="885825"/>
            <a:ext cx="4623954" cy="5086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A70E98E-2726-4AFD-B449-F31700350C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52937" y="1557337"/>
            <a:ext cx="3286125" cy="37433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04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397A325-7A7A-437B-9FF0-56B49C9F7B2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5150" y="609600"/>
            <a:ext cx="34671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94F238-15AD-4564-8D92-5294D187DD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25150" y="609600"/>
            <a:ext cx="14478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27E36382-102D-448D-AE1A-D968BE327D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15150" y="609600"/>
            <a:ext cx="34671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21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A21EEE4-238E-402F-B63E-26E1CA3111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43250" y="609600"/>
            <a:ext cx="34671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EFCB35-9875-47EC-B591-23AD179E29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534650" y="647700"/>
            <a:ext cx="16383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C12B253E-0F8D-450D-AF10-7C30CE04EB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86600" y="609600"/>
            <a:ext cx="3009900" cy="28194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78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A21EEE4-238E-402F-B63E-26E1CA3111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571750" y="971550"/>
            <a:ext cx="3962400" cy="49149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84BBB14-F8E4-45F3-AEA1-132A90A5FA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81100" y="3771900"/>
            <a:ext cx="2878879" cy="25527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99C23506-FBE5-4DB0-BCEF-06C4FD829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77300" y="2212052"/>
            <a:ext cx="3314700" cy="371765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D4D0DAD-19C3-4A44-BE61-F5B7CE2C6B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53000" y="0"/>
            <a:ext cx="2286000" cy="249381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61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A9C34CE8-A8B3-4388-BCD7-F4827E7C11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94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07156CE-1F17-4E9D-9A36-C889F54061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752475"/>
            <a:ext cx="4095750" cy="53530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7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C9978774-5898-452C-BB99-DA8D6BB6F63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flipH="1">
            <a:off x="3566159" y="4389119"/>
            <a:ext cx="2947851" cy="193330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194F0D2-CEDB-4AEB-A851-6B8BDF765A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 flipH="1">
            <a:off x="7226048" y="1436914"/>
            <a:ext cx="4308454" cy="488550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0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7ED28056-2B86-42E6-8604-6B186F87379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 flipH="1">
            <a:off x="7863840" y="1099910"/>
            <a:ext cx="3439432" cy="465817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BDB2E2E-22DE-452E-8B49-8EFBA4934A7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 flipH="1">
            <a:off x="4908425" y="1099910"/>
            <a:ext cx="2375149" cy="355046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C7828654-9580-438A-B710-EB24E9713ED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flipH="1">
            <a:off x="1685334" y="1099910"/>
            <a:ext cx="2642825" cy="17347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1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993D1C8B-008F-4566-9683-21F1AA00BD1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4455886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231DDE7-AE81-42A3-88A4-B56A75F9781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 flipH="1">
            <a:off x="9252492" y="1099910"/>
            <a:ext cx="2050780" cy="465817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FCB056B1-B878-465C-8511-F101FE692F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69714" y="0"/>
            <a:ext cx="2322286" cy="685799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346469D-C484-4482-A87E-AA40BAF3ABC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570514" y="1389743"/>
            <a:ext cx="2525486" cy="407851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3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03A879B-9C3D-4FF9-9AA9-C2F5B6A5CE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907573"/>
            <a:ext cx="1524000" cy="281794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9CF1D9-BE7D-404A-AFC4-BC2E2DAA9A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43200" y="0"/>
            <a:ext cx="3352800" cy="431654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377FFE9E-B20C-4B47-B70B-0E15AFBC05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15200" y="4316546"/>
            <a:ext cx="2002971" cy="254145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2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8636280-D96B-4751-9562-0664A2F7AC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35498" y="539936"/>
            <a:ext cx="26289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9658E4A-41A2-46EF-AAF1-2D15EA4BCB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45083" y="4206241"/>
            <a:ext cx="2033015" cy="265175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23B7D32-FDDE-4641-A8DD-8BCC2A5422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1364" y="0"/>
            <a:ext cx="3850276" cy="50221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4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CA9F642-E345-437D-BF81-9068CFE1BE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24400" y="3429000"/>
            <a:ext cx="26289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E0DF94C-EA46-4806-93F6-E641D00F366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53300" y="0"/>
            <a:ext cx="26289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6149F9E-1608-4DF5-A3F3-57A7A49B0DC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982200" y="2209800"/>
            <a:ext cx="2209800" cy="46482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651F6E25-4B90-4DB0-A229-0A92866CFC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87792" y="1200150"/>
            <a:ext cx="3244216" cy="44577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0" dist="317500" dir="2700000" sx="110000" sy="11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7837FB-40C1-42D2-A3E5-7D592E6132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59992" y="1200150"/>
            <a:ext cx="3244216" cy="44577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0" dist="317500" dir="2700000" sx="110000" sy="11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0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  <a:lumOff val="9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62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3" r:id="rId13"/>
    <p:sldLayoutId id="2147483654" r:id="rId14"/>
    <p:sldLayoutId id="2147483652" r:id="rId15"/>
    <p:sldLayoutId id="2147483651" r:id="rId16"/>
    <p:sldLayoutId id="21474836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36049B-CBF5-44C4-A3F0-B44F5A8FEBBA}"/>
              </a:ext>
            </a:extLst>
          </p:cNvPr>
          <p:cNvSpPr/>
          <p:nvPr/>
        </p:nvSpPr>
        <p:spPr>
          <a:xfrm>
            <a:off x="-2" y="-2"/>
            <a:ext cx="3371436" cy="3371431"/>
          </a:xfrm>
          <a:custGeom>
            <a:avLst/>
            <a:gdLst>
              <a:gd name="connsiteX0" fmla="*/ 0 w 1371602"/>
              <a:gd name="connsiteY0" fmla="*/ 0 h 1371600"/>
              <a:gd name="connsiteX1" fmla="*/ 1371602 w 1371602"/>
              <a:gd name="connsiteY1" fmla="*/ 0 h 1371600"/>
              <a:gd name="connsiteX2" fmla="*/ 2 w 1371602"/>
              <a:gd name="connsiteY2" fmla="*/ 1371600 h 1371600"/>
              <a:gd name="connsiteX3" fmla="*/ 0 w 1371602"/>
              <a:gd name="connsiteY3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2" h="1371600">
                <a:moveTo>
                  <a:pt x="0" y="0"/>
                </a:moveTo>
                <a:lnTo>
                  <a:pt x="1371602" y="0"/>
                </a:lnTo>
                <a:cubicBezTo>
                  <a:pt x="1371602" y="757514"/>
                  <a:pt x="757516" y="1371600"/>
                  <a:pt x="2" y="1371600"/>
                </a:cubicBezTo>
                <a:lnTo>
                  <a:pt x="0" y="13716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DDC7E68-E736-4498-878C-57A1B916B6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0D5343-3D97-4C48-8777-6221685CA105}"/>
              </a:ext>
            </a:extLst>
          </p:cNvPr>
          <p:cNvSpPr/>
          <p:nvPr/>
        </p:nvSpPr>
        <p:spPr>
          <a:xfrm>
            <a:off x="3782706" y="2005471"/>
            <a:ext cx="462658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History /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7BDBAD-598D-4ED2-92F4-461A376A7AC1}"/>
              </a:ext>
            </a:extLst>
          </p:cNvPr>
          <p:cNvSpPr/>
          <p:nvPr/>
        </p:nvSpPr>
        <p:spPr>
          <a:xfrm>
            <a:off x="6858035" y="4611971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2C4903-AD80-4C3B-BB13-E17B11492B20}"/>
              </a:ext>
            </a:extLst>
          </p:cNvPr>
          <p:cNvSpPr/>
          <p:nvPr/>
        </p:nvSpPr>
        <p:spPr>
          <a:xfrm>
            <a:off x="9203064" y="2572802"/>
            <a:ext cx="1414077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35F024-BD5B-4AB6-A027-F503A0006E9F}"/>
              </a:ext>
            </a:extLst>
          </p:cNvPr>
          <p:cNvSpPr/>
          <p:nvPr/>
        </p:nvSpPr>
        <p:spPr>
          <a:xfrm>
            <a:off x="9203064" y="4611971"/>
            <a:ext cx="1304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It’s easier to ask forgiveness than it is to get permission.</a:t>
            </a:r>
            <a:endParaRPr lang="en-US" sz="1400" spc="600" dirty="0">
              <a:latin typeface="Source Sans Pro" panose="020B0503030403020204" pitchFamily="34" charset="0"/>
              <a:ea typeface="Source Sans Pro" panose="020B0503030403020204" pitchFamily="34" charset="0"/>
              <a:cs typeface="Lato Black" panose="020F050202020403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5792C9-2295-4991-BE36-05AEF393CD3B}"/>
              </a:ext>
            </a:extLst>
          </p:cNvPr>
          <p:cNvSpPr/>
          <p:nvPr/>
        </p:nvSpPr>
        <p:spPr>
          <a:xfrm>
            <a:off x="164863" y="5382250"/>
            <a:ext cx="337143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Mood</a:t>
            </a:r>
          </a:p>
        </p:txBody>
      </p:sp>
    </p:spTree>
    <p:extLst>
      <p:ext uri="{BB962C8B-B14F-4D97-AF65-F5344CB8AC3E}">
        <p14:creationId xmlns:p14="http://schemas.microsoft.com/office/powerpoint/2010/main" val="2530680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lumOff val="25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130F3C1-4F45-47D8-85E6-21AEDE03D1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C5189-3649-436B-BF5E-040BFC15F8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31F5592-243D-4600-B655-064481BA56E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012128-8520-4C6C-9498-8E3A1413A291}"/>
              </a:ext>
            </a:extLst>
          </p:cNvPr>
          <p:cNvSpPr/>
          <p:nvPr/>
        </p:nvSpPr>
        <p:spPr>
          <a:xfrm>
            <a:off x="4724400" y="0"/>
            <a:ext cx="26289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AFC682-2395-4CDD-BF43-276648D26C5C}"/>
              </a:ext>
            </a:extLst>
          </p:cNvPr>
          <p:cNvSpPr/>
          <p:nvPr/>
        </p:nvSpPr>
        <p:spPr>
          <a:xfrm>
            <a:off x="7353300" y="3429000"/>
            <a:ext cx="26289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DE04BF-89B7-4185-A96B-C1E9809C69CD}"/>
              </a:ext>
            </a:extLst>
          </p:cNvPr>
          <p:cNvSpPr/>
          <p:nvPr/>
        </p:nvSpPr>
        <p:spPr>
          <a:xfrm>
            <a:off x="9982200" y="0"/>
            <a:ext cx="2209800" cy="2209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499BE-BD0D-4A3B-A983-6D6940A98EA4}"/>
              </a:ext>
            </a:extLst>
          </p:cNvPr>
          <p:cNvSpPr/>
          <p:nvPr/>
        </p:nvSpPr>
        <p:spPr>
          <a:xfrm>
            <a:off x="7907862" y="4200132"/>
            <a:ext cx="1519775" cy="1886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DESIGN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MAGAZINE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PRESNTATION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TEMPLTE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19F517-09CA-4025-94F3-0DF278F91DBF}"/>
              </a:ext>
            </a:extLst>
          </p:cNvPr>
          <p:cNvSpPr/>
          <p:nvPr/>
        </p:nvSpPr>
        <p:spPr>
          <a:xfrm>
            <a:off x="10495835" y="758042"/>
            <a:ext cx="1220629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8C7750-5219-4EF2-A96B-961BA992FEDA}"/>
              </a:ext>
            </a:extLst>
          </p:cNvPr>
          <p:cNvSpPr/>
          <p:nvPr/>
        </p:nvSpPr>
        <p:spPr>
          <a:xfrm rot="16200000">
            <a:off x="4836680" y="1329780"/>
            <a:ext cx="25186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FASHION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21D154-174C-42FA-9682-5A30C9C8BFC0}"/>
              </a:ext>
            </a:extLst>
          </p:cNvPr>
          <p:cNvSpPr/>
          <p:nvPr/>
        </p:nvSpPr>
        <p:spPr>
          <a:xfrm>
            <a:off x="535729" y="5523437"/>
            <a:ext cx="1674071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C402F9-52FB-41F4-850D-5F3F0D25AD77}"/>
              </a:ext>
            </a:extLst>
          </p:cNvPr>
          <p:cNvSpPr/>
          <p:nvPr/>
        </p:nvSpPr>
        <p:spPr>
          <a:xfrm>
            <a:off x="550243" y="758042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3E6C9B-3201-4381-8E25-1A7C1235DB86}"/>
              </a:ext>
            </a:extLst>
          </p:cNvPr>
          <p:cNvSpPr/>
          <p:nvPr/>
        </p:nvSpPr>
        <p:spPr>
          <a:xfrm>
            <a:off x="542369" y="3044279"/>
            <a:ext cx="1975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Project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4E27D6-C9AD-451B-AA6B-A22701ECF23E}"/>
              </a:ext>
            </a:extLst>
          </p:cNvPr>
          <p:cNvCxnSpPr/>
          <p:nvPr/>
        </p:nvCxnSpPr>
        <p:spPr>
          <a:xfrm>
            <a:off x="2786743" y="3443514"/>
            <a:ext cx="120468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4A0FEDF-D025-4783-A9EB-7C602A1670E5}"/>
              </a:ext>
            </a:extLst>
          </p:cNvPr>
          <p:cNvSpPr/>
          <p:nvPr/>
        </p:nvSpPr>
        <p:spPr>
          <a:xfrm>
            <a:off x="1820310" y="4476750"/>
            <a:ext cx="16417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Mdrn</a:t>
            </a:r>
            <a:endParaRPr lang="en-US" sz="3200" dirty="0">
              <a:solidFill>
                <a:schemeClr val="bg1"/>
              </a:solidFill>
              <a:latin typeface="Marcellus" panose="020E0602050203020307" pitchFamily="34" charset="0"/>
              <a:ea typeface="Roboto Slab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D92FE5-1BAC-4DDD-A640-BB79A01826E5}"/>
              </a:ext>
            </a:extLst>
          </p:cNvPr>
          <p:cNvSpPr/>
          <p:nvPr/>
        </p:nvSpPr>
        <p:spPr>
          <a:xfrm>
            <a:off x="2641208" y="1592284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</p:spTree>
    <p:extLst>
      <p:ext uri="{BB962C8B-B14F-4D97-AF65-F5344CB8AC3E}">
        <p14:creationId xmlns:p14="http://schemas.microsoft.com/office/powerpoint/2010/main" val="325176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F56E4C2-9945-49F1-AFAC-65737FD6D9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0FA36F-9AA3-4251-B698-6FE49553B9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F63BCCD-4B16-43B5-B708-761300110B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5FC00E-276E-4B00-9545-A0A4CBDC04E9}"/>
              </a:ext>
            </a:extLst>
          </p:cNvPr>
          <p:cNvSpPr/>
          <p:nvPr/>
        </p:nvSpPr>
        <p:spPr>
          <a:xfrm rot="16200000">
            <a:off x="4742191" y="2569375"/>
            <a:ext cx="3353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Management /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66047E-7F6A-4C13-B056-E4D97068043A}"/>
              </a:ext>
            </a:extLst>
          </p:cNvPr>
          <p:cNvSpPr/>
          <p:nvPr/>
        </p:nvSpPr>
        <p:spPr>
          <a:xfrm>
            <a:off x="9064646" y="5909491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F89678-B54F-4B98-A50E-F9ABE8804764}"/>
              </a:ext>
            </a:extLst>
          </p:cNvPr>
          <p:cNvSpPr/>
          <p:nvPr/>
        </p:nvSpPr>
        <p:spPr>
          <a:xfrm>
            <a:off x="2873904" y="5492774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244DE4-D702-4229-BC46-C6B59D70045F}"/>
              </a:ext>
            </a:extLst>
          </p:cNvPr>
          <p:cNvSpPr/>
          <p:nvPr/>
        </p:nvSpPr>
        <p:spPr>
          <a:xfrm>
            <a:off x="188686" y="2133600"/>
            <a:ext cx="2094232" cy="18353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DFF1A6-BE74-42B8-B148-0272A25138B3}"/>
              </a:ext>
            </a:extLst>
          </p:cNvPr>
          <p:cNvSpPr/>
          <p:nvPr/>
        </p:nvSpPr>
        <p:spPr>
          <a:xfrm>
            <a:off x="625487" y="2704410"/>
            <a:ext cx="1220629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</p:spTree>
    <p:extLst>
      <p:ext uri="{BB962C8B-B14F-4D97-AF65-F5344CB8AC3E}">
        <p14:creationId xmlns:p14="http://schemas.microsoft.com/office/powerpoint/2010/main" val="419712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CB81AC1-0CB8-45EE-96D1-55B12D2D3C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6F4B8-FFB8-4F3F-A60F-C064DE24FF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11ED155-78C4-47DA-8089-F90A08F429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04D40E-4818-476B-B457-F58741BBD650}"/>
              </a:ext>
            </a:extLst>
          </p:cNvPr>
          <p:cNvSpPr/>
          <p:nvPr/>
        </p:nvSpPr>
        <p:spPr>
          <a:xfrm>
            <a:off x="5704115" y="1235529"/>
            <a:ext cx="2002971" cy="219347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90500" dist="88900" dir="2700000" sx="106000" sy="106000" algn="tl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B2D98-3412-46E3-B3AD-7A6C67D15B04}"/>
              </a:ext>
            </a:extLst>
          </p:cNvPr>
          <p:cNvSpPr/>
          <p:nvPr/>
        </p:nvSpPr>
        <p:spPr>
          <a:xfrm>
            <a:off x="5974741" y="1345354"/>
            <a:ext cx="1519775" cy="1886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DESIGN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MAGAZINE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PRESNTATION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TEMPLTE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8F0B69-5E80-49A6-B2E5-5E083FC2F254}"/>
              </a:ext>
            </a:extLst>
          </p:cNvPr>
          <p:cNvSpPr/>
          <p:nvPr/>
        </p:nvSpPr>
        <p:spPr>
          <a:xfrm>
            <a:off x="9862260" y="5031803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77926-F609-43D7-B86F-BEEBD46AE545}"/>
              </a:ext>
            </a:extLst>
          </p:cNvPr>
          <p:cNvSpPr/>
          <p:nvPr/>
        </p:nvSpPr>
        <p:spPr>
          <a:xfrm>
            <a:off x="2743200" y="4893303"/>
            <a:ext cx="27027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Great </a:t>
            </a:r>
            <a:r>
              <a:rPr lang="en-US" sz="1200" i="1" spc="3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Work,</a:t>
            </a:r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Great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766D5E-0D8E-4468-8F6A-24996CAFE057}"/>
              </a:ext>
            </a:extLst>
          </p:cNvPr>
          <p:cNvSpPr/>
          <p:nvPr/>
        </p:nvSpPr>
        <p:spPr>
          <a:xfrm>
            <a:off x="8582479" y="2307764"/>
            <a:ext cx="2630002" cy="1081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79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893D739-1A7E-47A2-9B2B-0C0311B5B40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081C1A-918E-439C-90CD-31BD90C031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AC0811-A814-445F-806F-4E5F8223D518}"/>
              </a:ext>
            </a:extLst>
          </p:cNvPr>
          <p:cNvSpPr/>
          <p:nvPr/>
        </p:nvSpPr>
        <p:spPr>
          <a:xfrm>
            <a:off x="6096000" y="0"/>
            <a:ext cx="3773714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7279D4-40FF-4B12-91F7-FC935050176A}"/>
              </a:ext>
            </a:extLst>
          </p:cNvPr>
          <p:cNvSpPr/>
          <p:nvPr/>
        </p:nvSpPr>
        <p:spPr>
          <a:xfrm>
            <a:off x="1895843" y="4313892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C404A3-4DE2-4356-9989-A3A8D2F17A72}"/>
              </a:ext>
            </a:extLst>
          </p:cNvPr>
          <p:cNvSpPr/>
          <p:nvPr/>
        </p:nvSpPr>
        <p:spPr>
          <a:xfrm>
            <a:off x="6839955" y="2888338"/>
            <a:ext cx="2322286" cy="1081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2821D8-449B-4DD2-9ADC-1A3064F57502}"/>
              </a:ext>
            </a:extLst>
          </p:cNvPr>
          <p:cNvSpPr/>
          <p:nvPr/>
        </p:nvSpPr>
        <p:spPr>
          <a:xfrm rot="16200000">
            <a:off x="-596989" y="2911795"/>
            <a:ext cx="36904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Brand Template*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84913-AD1D-407D-8D49-A21B31019254}"/>
              </a:ext>
            </a:extLst>
          </p:cNvPr>
          <p:cNvSpPr/>
          <p:nvPr/>
        </p:nvSpPr>
        <p:spPr>
          <a:xfrm>
            <a:off x="7309242" y="2164805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3001749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359BB38-2A7B-4429-9B80-216B4E2E4C8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7FBFD8-950A-47F6-AC91-DFB525B3243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3EB7F89-12F9-4BB7-B570-90F1F425134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7424BD-BCFC-4A9C-884D-1081FDFA2767}"/>
              </a:ext>
            </a:extLst>
          </p:cNvPr>
          <p:cNvSpPr/>
          <p:nvPr/>
        </p:nvSpPr>
        <p:spPr>
          <a:xfrm>
            <a:off x="9963150" y="4572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A30140-B298-47CB-8722-748A361BEEFC}"/>
              </a:ext>
            </a:extLst>
          </p:cNvPr>
          <p:cNvSpPr/>
          <p:nvPr/>
        </p:nvSpPr>
        <p:spPr>
          <a:xfrm>
            <a:off x="671123" y="4572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D8B976-BDE8-4F2E-87D1-8F22A8EAFFE1}"/>
              </a:ext>
            </a:extLst>
          </p:cNvPr>
          <p:cNvSpPr/>
          <p:nvPr/>
        </p:nvSpPr>
        <p:spPr>
          <a:xfrm>
            <a:off x="4908425" y="5064373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2BA577-5987-446F-8A29-4DF3543DF440}"/>
              </a:ext>
            </a:extLst>
          </p:cNvPr>
          <p:cNvSpPr/>
          <p:nvPr/>
        </p:nvSpPr>
        <p:spPr>
          <a:xfrm>
            <a:off x="671123" y="5337811"/>
            <a:ext cx="1845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GALLERY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8C5541-31CF-4ACC-B772-64F357D4EC96}"/>
              </a:ext>
            </a:extLst>
          </p:cNvPr>
          <p:cNvSpPr/>
          <p:nvPr/>
        </p:nvSpPr>
        <p:spPr>
          <a:xfrm>
            <a:off x="671123" y="4934946"/>
            <a:ext cx="864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about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B01032-7496-45D1-9DF2-E0E9AAE229AA}"/>
              </a:ext>
            </a:extLst>
          </p:cNvPr>
          <p:cNvSpPr/>
          <p:nvPr/>
        </p:nvSpPr>
        <p:spPr>
          <a:xfrm>
            <a:off x="8368374" y="457200"/>
            <a:ext cx="1282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PORTFOLIO</a:t>
            </a:r>
          </a:p>
        </p:txBody>
      </p:sp>
    </p:spTree>
    <p:extLst>
      <p:ext uri="{BB962C8B-B14F-4D97-AF65-F5344CB8AC3E}">
        <p14:creationId xmlns:p14="http://schemas.microsoft.com/office/powerpoint/2010/main" val="3918263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97AD970-8698-47D0-AB18-83F655EF72D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509079-0E70-4867-BDE4-705E3E1AB1C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413CE6-04CB-48E4-8EB6-55BC1D626618}"/>
              </a:ext>
            </a:extLst>
          </p:cNvPr>
          <p:cNvSpPr/>
          <p:nvPr/>
        </p:nvSpPr>
        <p:spPr>
          <a:xfrm>
            <a:off x="3392036" y="2144800"/>
            <a:ext cx="3296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GALLERY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8ED551-2623-4676-812D-356C7B13E2B9}"/>
              </a:ext>
            </a:extLst>
          </p:cNvPr>
          <p:cNvSpPr/>
          <p:nvPr/>
        </p:nvSpPr>
        <p:spPr>
          <a:xfrm>
            <a:off x="4510128" y="1436914"/>
            <a:ext cx="1059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i="1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The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6452C6-D847-479D-B92F-B1792602A774}"/>
              </a:ext>
            </a:extLst>
          </p:cNvPr>
          <p:cNvSpPr/>
          <p:nvPr/>
        </p:nvSpPr>
        <p:spPr>
          <a:xfrm>
            <a:off x="4093155" y="3198563"/>
            <a:ext cx="18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B3F256-4CCC-4791-A3AE-7D29CE3FE565}"/>
              </a:ext>
            </a:extLst>
          </p:cNvPr>
          <p:cNvSpPr/>
          <p:nvPr/>
        </p:nvSpPr>
        <p:spPr>
          <a:xfrm>
            <a:off x="9963150" y="4572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5F44D6-AC2F-4150-AE89-A1BABAB949CC}"/>
              </a:ext>
            </a:extLst>
          </p:cNvPr>
          <p:cNvSpPr/>
          <p:nvPr/>
        </p:nvSpPr>
        <p:spPr>
          <a:xfrm>
            <a:off x="671123" y="4572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19A317-331A-4AAB-A87F-6E6FD7E89BA4}"/>
              </a:ext>
            </a:extLst>
          </p:cNvPr>
          <p:cNvSpPr/>
          <p:nvPr/>
        </p:nvSpPr>
        <p:spPr>
          <a:xfrm>
            <a:off x="8368374" y="457200"/>
            <a:ext cx="1282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PORTFOLIO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07485D-EF48-4826-9005-4DAE57BEA061}"/>
              </a:ext>
            </a:extLst>
          </p:cNvPr>
          <p:cNvSpPr/>
          <p:nvPr/>
        </p:nvSpPr>
        <p:spPr>
          <a:xfrm>
            <a:off x="661242" y="5628706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B8A81C-6749-4C3E-A01E-C5B624A4F7A1}"/>
              </a:ext>
            </a:extLst>
          </p:cNvPr>
          <p:cNvCxnSpPr>
            <a:cxnSpLocks/>
          </p:cNvCxnSpPr>
          <p:nvPr/>
        </p:nvCxnSpPr>
        <p:spPr>
          <a:xfrm>
            <a:off x="754743" y="1248229"/>
            <a:ext cx="0" cy="387531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19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8D16DBF-94B1-49BB-8A9F-4678F19692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C68C26-B723-41D9-9F88-6EFC0278F9F6}"/>
              </a:ext>
            </a:extLst>
          </p:cNvPr>
          <p:cNvSpPr/>
          <p:nvPr/>
        </p:nvSpPr>
        <p:spPr>
          <a:xfrm>
            <a:off x="1316538" y="2972425"/>
            <a:ext cx="33105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HISTORY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5B11DC-AFE8-4EF3-B684-6DEE9668C287}"/>
              </a:ext>
            </a:extLst>
          </p:cNvPr>
          <p:cNvSpPr/>
          <p:nvPr/>
        </p:nvSpPr>
        <p:spPr>
          <a:xfrm>
            <a:off x="2441845" y="2264539"/>
            <a:ext cx="1059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i="1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The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1C8C24-2D1E-48FA-A1E2-23E00E41BF2A}"/>
              </a:ext>
            </a:extLst>
          </p:cNvPr>
          <p:cNvSpPr/>
          <p:nvPr/>
        </p:nvSpPr>
        <p:spPr>
          <a:xfrm>
            <a:off x="2024872" y="4026188"/>
            <a:ext cx="18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 STYLE</a:t>
            </a:r>
          </a:p>
        </p:txBody>
      </p:sp>
    </p:spTree>
    <p:extLst>
      <p:ext uri="{BB962C8B-B14F-4D97-AF65-F5344CB8AC3E}">
        <p14:creationId xmlns:p14="http://schemas.microsoft.com/office/powerpoint/2010/main" val="4043534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D3A2E31-3BD3-42B7-996C-2941E06BD8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C3CD0-0C5D-4D55-BB77-825EFCAB52E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05CF140-1E54-4EAF-B990-0F4B173B68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0229CA-FFAD-4E45-98B5-1843E9010025}"/>
              </a:ext>
            </a:extLst>
          </p:cNvPr>
          <p:cNvSpPr/>
          <p:nvPr/>
        </p:nvSpPr>
        <p:spPr>
          <a:xfrm>
            <a:off x="5393479" y="3429000"/>
            <a:ext cx="402225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Story &amp;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A4195-226F-4B0D-A362-1C266E3E010D}"/>
              </a:ext>
            </a:extLst>
          </p:cNvPr>
          <p:cNvSpPr/>
          <p:nvPr/>
        </p:nvSpPr>
        <p:spPr>
          <a:xfrm>
            <a:off x="6676160" y="4572000"/>
            <a:ext cx="337143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Mood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DCA7FA-9C16-4CF8-B0C4-629CFC970F40}"/>
              </a:ext>
            </a:extLst>
          </p:cNvPr>
          <p:cNvSpPr/>
          <p:nvPr/>
        </p:nvSpPr>
        <p:spPr>
          <a:xfrm>
            <a:off x="1181100" y="2536397"/>
            <a:ext cx="2897122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072A71-7088-4F45-BCBC-64C57C0E9B86}"/>
              </a:ext>
            </a:extLst>
          </p:cNvPr>
          <p:cNvSpPr/>
          <p:nvPr/>
        </p:nvSpPr>
        <p:spPr>
          <a:xfrm>
            <a:off x="8877300" y="1258494"/>
            <a:ext cx="1846930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A0D029-807F-4BB4-B896-C414EEABD7D8}"/>
              </a:ext>
            </a:extLst>
          </p:cNvPr>
          <p:cNvSpPr/>
          <p:nvPr/>
        </p:nvSpPr>
        <p:spPr>
          <a:xfrm>
            <a:off x="1181100" y="5334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</p:spTree>
    <p:extLst>
      <p:ext uri="{BB962C8B-B14F-4D97-AF65-F5344CB8AC3E}">
        <p14:creationId xmlns:p14="http://schemas.microsoft.com/office/powerpoint/2010/main" val="18940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DFDCB8E-40CF-46D7-93E4-F108F8CC580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FE374F-5F6B-4F4B-80D5-E8F4B2363553}"/>
              </a:ext>
            </a:extLst>
          </p:cNvPr>
          <p:cNvSpPr/>
          <p:nvPr/>
        </p:nvSpPr>
        <p:spPr>
          <a:xfrm>
            <a:off x="650029" y="1885950"/>
            <a:ext cx="343074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Strengths</a:t>
            </a:r>
          </a:p>
          <a:p>
            <a:r>
              <a:rPr lang="en-US" sz="4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And</a:t>
            </a:r>
          </a:p>
          <a:p>
            <a:r>
              <a:rPr lang="en-US" sz="4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Weaknesses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99342B-4340-4A94-AB3F-A36376296565}"/>
              </a:ext>
            </a:extLst>
          </p:cNvPr>
          <p:cNvSpPr/>
          <p:nvPr/>
        </p:nvSpPr>
        <p:spPr>
          <a:xfrm>
            <a:off x="7639050" y="4860497"/>
            <a:ext cx="2897122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221711-602E-44AF-B89B-74E67BD85D8C}"/>
              </a:ext>
            </a:extLst>
          </p:cNvPr>
          <p:cNvSpPr/>
          <p:nvPr/>
        </p:nvSpPr>
        <p:spPr>
          <a:xfrm>
            <a:off x="9292690" y="264795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</p:spTree>
    <p:extLst>
      <p:ext uri="{BB962C8B-B14F-4D97-AF65-F5344CB8AC3E}">
        <p14:creationId xmlns:p14="http://schemas.microsoft.com/office/powerpoint/2010/main" val="113606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155C3D-2760-4AB6-B513-50D99908A6DC}"/>
              </a:ext>
            </a:extLst>
          </p:cNvPr>
          <p:cNvSpPr/>
          <p:nvPr/>
        </p:nvSpPr>
        <p:spPr>
          <a:xfrm>
            <a:off x="535729" y="2781300"/>
            <a:ext cx="295625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Design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37B404-0D00-4BA7-B9F2-9DEF4CF387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CF7A-D9B7-4D03-B56D-9EC792A060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3B0A69-8951-4011-9934-C6C3C22D94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699B6F-1BC3-4BC3-8E2F-2ABF5C005F3B}"/>
              </a:ext>
            </a:extLst>
          </p:cNvPr>
          <p:cNvSpPr/>
          <p:nvPr/>
        </p:nvSpPr>
        <p:spPr>
          <a:xfrm>
            <a:off x="7229474" y="5090878"/>
            <a:ext cx="2867025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109FA-0131-4DA4-A19B-548377D03726}"/>
              </a:ext>
            </a:extLst>
          </p:cNvPr>
          <p:cNvSpPr/>
          <p:nvPr/>
        </p:nvSpPr>
        <p:spPr>
          <a:xfrm>
            <a:off x="7286624" y="4026189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E0A3FB-ED4B-4B8A-862C-354896394656}"/>
              </a:ext>
            </a:extLst>
          </p:cNvPr>
          <p:cNvSpPr/>
          <p:nvPr/>
        </p:nvSpPr>
        <p:spPr>
          <a:xfrm>
            <a:off x="535729" y="5090878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3A91B4-32A2-49E0-B255-23468AA87F1F}"/>
              </a:ext>
            </a:extLst>
          </p:cNvPr>
          <p:cNvSpPr/>
          <p:nvPr/>
        </p:nvSpPr>
        <p:spPr>
          <a:xfrm>
            <a:off x="535729" y="6858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245758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373407D-F8F6-4013-8C00-383AD61C7B5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39352-7C09-4BBB-915D-F5EBB840A2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CF431B-9742-4222-89B2-1FCB95B1985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AA1A61-33DB-4451-B316-570F24E72F62}"/>
              </a:ext>
            </a:extLst>
          </p:cNvPr>
          <p:cNvSpPr/>
          <p:nvPr/>
        </p:nvSpPr>
        <p:spPr>
          <a:xfrm rot="16200000">
            <a:off x="927050" y="4100803"/>
            <a:ext cx="20617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New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9E2C95-ED63-45AD-8477-578654A83FFB}"/>
              </a:ext>
            </a:extLst>
          </p:cNvPr>
          <p:cNvSpPr/>
          <p:nvPr/>
        </p:nvSpPr>
        <p:spPr>
          <a:xfrm>
            <a:off x="9239250" y="6371451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4DC419-11AA-456F-BCF7-918BF0B79B1F}"/>
              </a:ext>
            </a:extLst>
          </p:cNvPr>
          <p:cNvSpPr/>
          <p:nvPr/>
        </p:nvSpPr>
        <p:spPr>
          <a:xfrm rot="16200000">
            <a:off x="1147860" y="1788033"/>
            <a:ext cx="1809750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0BE3A4-81BB-49B5-9627-3EC57D95EFF4}"/>
              </a:ext>
            </a:extLst>
          </p:cNvPr>
          <p:cNvSpPr/>
          <p:nvPr/>
        </p:nvSpPr>
        <p:spPr>
          <a:xfrm>
            <a:off x="3048000" y="20955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150861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94A3CF0-5BDB-4DC2-9A9A-B4864378F2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F004F9-CD91-4AEE-9576-2D573C5B7269}"/>
              </a:ext>
            </a:extLst>
          </p:cNvPr>
          <p:cNvSpPr/>
          <p:nvPr/>
        </p:nvSpPr>
        <p:spPr>
          <a:xfrm>
            <a:off x="3931784" y="1085850"/>
            <a:ext cx="43284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3"/>
                </a:solidFill>
                <a:latin typeface="Marcellus" panose="020E0602050203020307" pitchFamily="34" charset="0"/>
                <a:ea typeface="Roboto Slab" pitchFamily="2" charset="0"/>
              </a:rPr>
              <a:t>Branding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19406B-8A9C-4558-A58E-A272766BA92F}"/>
              </a:ext>
            </a:extLst>
          </p:cNvPr>
          <p:cNvSpPr/>
          <p:nvPr/>
        </p:nvSpPr>
        <p:spPr>
          <a:xfrm>
            <a:off x="3407602" y="5453062"/>
            <a:ext cx="537679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Never </a:t>
            </a:r>
            <a:r>
              <a:rPr lang="en-US" sz="2800" i="1" dirty="0">
                <a:solidFill>
                  <a:schemeClr val="accent3"/>
                </a:solidFill>
                <a:latin typeface="Marcellus" panose="020E0602050203020307" pitchFamily="34" charset="0"/>
                <a:ea typeface="Roboto Slab" pitchFamily="2" charset="0"/>
              </a:rPr>
              <a:t>underestimate</a:t>
            </a:r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 the power</a:t>
            </a:r>
          </a:p>
          <a:p>
            <a:pPr algn="ctr"/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of a good outfit on a </a:t>
            </a:r>
            <a:r>
              <a:rPr lang="en-US" sz="2800" i="1" dirty="0">
                <a:solidFill>
                  <a:schemeClr val="accent3"/>
                </a:solidFill>
                <a:latin typeface="Marcellus" panose="020E0602050203020307" pitchFamily="34" charset="0"/>
                <a:ea typeface="Roboto Slab" pitchFamily="2" charset="0"/>
              </a:rPr>
              <a:t>bad</a:t>
            </a:r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 day.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B4B444-04EF-4CAB-94AE-83D5033584A8}"/>
              </a:ext>
            </a:extLst>
          </p:cNvPr>
          <p:cNvSpPr/>
          <p:nvPr/>
        </p:nvSpPr>
        <p:spPr>
          <a:xfrm>
            <a:off x="9963150" y="4572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A84636-A688-4A6D-915E-BFE04EA713EC}"/>
              </a:ext>
            </a:extLst>
          </p:cNvPr>
          <p:cNvSpPr/>
          <p:nvPr/>
        </p:nvSpPr>
        <p:spPr>
          <a:xfrm>
            <a:off x="997538" y="4572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FFA52E-63F0-48B3-B3DF-B8D402CAE351}"/>
              </a:ext>
            </a:extLst>
          </p:cNvPr>
          <p:cNvSpPr/>
          <p:nvPr/>
        </p:nvSpPr>
        <p:spPr>
          <a:xfrm>
            <a:off x="9963150" y="3027670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C87CE6-9B2E-4C90-9D0F-7B07FCA3EF73}"/>
              </a:ext>
            </a:extLst>
          </p:cNvPr>
          <p:cNvSpPr/>
          <p:nvPr/>
        </p:nvSpPr>
        <p:spPr>
          <a:xfrm>
            <a:off x="1003578" y="3117561"/>
            <a:ext cx="2029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CONCEPT</a:t>
            </a:r>
          </a:p>
        </p:txBody>
      </p:sp>
    </p:spTree>
    <p:extLst>
      <p:ext uri="{BB962C8B-B14F-4D97-AF65-F5344CB8AC3E}">
        <p14:creationId xmlns:p14="http://schemas.microsoft.com/office/powerpoint/2010/main" val="212246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F088CA5-FE36-4FD0-84EB-823C635EA4B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2B65E7-95A6-473C-8B1F-DE1CEBCB11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8820ED-8991-4ED9-AC59-12591FB1422C}"/>
              </a:ext>
            </a:extLst>
          </p:cNvPr>
          <p:cNvSpPr/>
          <p:nvPr/>
        </p:nvSpPr>
        <p:spPr>
          <a:xfrm rot="16200000">
            <a:off x="23575" y="2734479"/>
            <a:ext cx="65822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400" dirty="0" err="1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Lookbook</a:t>
            </a:r>
            <a:r>
              <a:rPr lang="en-US" sz="4400" dirty="0">
                <a:solidFill>
                  <a:schemeClr val="accent1"/>
                </a:solidFill>
                <a:latin typeface="Marcellus" panose="020E0602050203020307" pitchFamily="34" charset="0"/>
                <a:ea typeface="Roboto Slab" pitchFamily="2" charset="0"/>
              </a:rPr>
              <a:t> / Project </a:t>
            </a:r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2022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3906B5-A46E-4A4F-9247-E4DB9D931D5D}"/>
              </a:ext>
            </a:extLst>
          </p:cNvPr>
          <p:cNvSpPr/>
          <p:nvPr/>
        </p:nvSpPr>
        <p:spPr>
          <a:xfrm>
            <a:off x="743419" y="5583259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CBF931-02C2-4A61-A1A3-DC427E832EB8}"/>
              </a:ext>
            </a:extLst>
          </p:cNvPr>
          <p:cNvSpPr/>
          <p:nvPr/>
        </p:nvSpPr>
        <p:spPr>
          <a:xfrm>
            <a:off x="10652166" y="504825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BDAB0A-8A59-4A7E-AC91-918C08D53BE6}"/>
              </a:ext>
            </a:extLst>
          </p:cNvPr>
          <p:cNvSpPr/>
          <p:nvPr/>
        </p:nvSpPr>
        <p:spPr>
          <a:xfrm>
            <a:off x="8434358" y="504825"/>
            <a:ext cx="1655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MORE PROJECT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DAF4E0-EC19-43DE-8639-85080B53091B}"/>
              </a:ext>
            </a:extLst>
          </p:cNvPr>
          <p:cNvSpPr/>
          <p:nvPr/>
        </p:nvSpPr>
        <p:spPr>
          <a:xfrm>
            <a:off x="744535" y="504825"/>
            <a:ext cx="1519775" cy="1886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DESIGN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MAGAZINE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PRESNTATION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TEMPLTE</a:t>
            </a:r>
          </a:p>
        </p:txBody>
      </p:sp>
    </p:spTree>
    <p:extLst>
      <p:ext uri="{BB962C8B-B14F-4D97-AF65-F5344CB8AC3E}">
        <p14:creationId xmlns:p14="http://schemas.microsoft.com/office/powerpoint/2010/main" val="271673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D3F6D4-8EE9-40B0-95EC-B52D70DE5F19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3637D16-953C-4BAE-9E3A-0F182FE25C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D9B81-0A95-46DE-925E-97A6D402F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19491-8059-4650-BA42-C907B3FDD5A7}"/>
              </a:ext>
            </a:extLst>
          </p:cNvPr>
          <p:cNvSpPr/>
          <p:nvPr/>
        </p:nvSpPr>
        <p:spPr>
          <a:xfrm>
            <a:off x="84390" y="3209894"/>
            <a:ext cx="2606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choose</a:t>
            </a:r>
            <a:r>
              <a:rPr lang="en-US" sz="2800" i="1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 </a:t>
            </a:r>
            <a:r>
              <a:rPr lang="en-US" sz="2800" i="1" dirty="0" err="1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ur</a:t>
            </a:r>
            <a:r>
              <a:rPr lang="en-US" sz="2800" i="1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3141E6-6A47-40DC-91F9-FF3569703B3A}"/>
              </a:ext>
            </a:extLst>
          </p:cNvPr>
          <p:cNvSpPr/>
          <p:nvPr/>
        </p:nvSpPr>
        <p:spPr>
          <a:xfrm>
            <a:off x="7521892" y="452342"/>
            <a:ext cx="1774508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431124-1423-414C-967C-F5210B056CFF}"/>
              </a:ext>
            </a:extLst>
          </p:cNvPr>
          <p:cNvSpPr/>
          <p:nvPr/>
        </p:nvSpPr>
        <p:spPr>
          <a:xfrm>
            <a:off x="4912880" y="3117561"/>
            <a:ext cx="25186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FASHION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F46D4B-365D-4F77-A2B2-B5BB67A982E2}"/>
              </a:ext>
            </a:extLst>
          </p:cNvPr>
          <p:cNvSpPr/>
          <p:nvPr/>
        </p:nvSpPr>
        <p:spPr>
          <a:xfrm>
            <a:off x="1444942" y="452342"/>
            <a:ext cx="1774508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0BF9E7-092B-42FE-A485-27A0CC0C7FE4}"/>
              </a:ext>
            </a:extLst>
          </p:cNvPr>
          <p:cNvSpPr/>
          <p:nvPr/>
        </p:nvSpPr>
        <p:spPr>
          <a:xfrm>
            <a:off x="5404144" y="6085701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1200324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09C5E"/>
      </a:accent1>
      <a:accent2>
        <a:srgbClr val="A25430"/>
      </a:accent2>
      <a:accent3>
        <a:srgbClr val="5A5223"/>
      </a:accent3>
      <a:accent4>
        <a:srgbClr val="261D16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424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Lato Black</vt:lpstr>
      <vt:lpstr>Lato Light</vt:lpstr>
      <vt:lpstr>Marcellus</vt:lpstr>
      <vt:lpstr>Roboto Slab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LDDX</dc:creator>
  <cp:lastModifiedBy>LDDX</cp:lastModifiedBy>
  <cp:revision>26</cp:revision>
  <dcterms:created xsi:type="dcterms:W3CDTF">2020-10-01T09:19:38Z</dcterms:created>
  <dcterms:modified xsi:type="dcterms:W3CDTF">2020-10-02T04:29:59Z</dcterms:modified>
</cp:coreProperties>
</file>