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2"/>
  </p:notesMasterIdLst>
  <p:sldIdLst>
    <p:sldId id="329" r:id="rId2"/>
    <p:sldId id="257" r:id="rId3"/>
    <p:sldId id="260" r:id="rId4"/>
    <p:sldId id="258" r:id="rId5"/>
    <p:sldId id="328" r:id="rId6"/>
    <p:sldId id="331" r:id="rId7"/>
    <p:sldId id="332" r:id="rId8"/>
    <p:sldId id="334" r:id="rId9"/>
    <p:sldId id="261" r:id="rId10"/>
    <p:sldId id="335" r:id="rId11"/>
    <p:sldId id="340" r:id="rId12"/>
    <p:sldId id="336" r:id="rId13"/>
    <p:sldId id="342" r:id="rId14"/>
    <p:sldId id="339" r:id="rId15"/>
    <p:sldId id="343" r:id="rId16"/>
    <p:sldId id="288" r:id="rId17"/>
    <p:sldId id="344" r:id="rId18"/>
    <p:sldId id="345" r:id="rId19"/>
    <p:sldId id="346" r:id="rId20"/>
    <p:sldId id="347" r:id="rId21"/>
  </p:sldIdLst>
  <p:sldSz cx="9144000" cy="5143500" type="screen16x9"/>
  <p:notesSz cx="6858000" cy="9144000"/>
  <p:embeddedFontLst>
    <p:embeddedFont>
      <p:font typeface="Mongolian Baiti" panose="03000500000000000000" pitchFamily="66" charset="0"/>
      <p:regular r:id="rId23"/>
    </p:embeddedFont>
    <p:embeddedFont>
      <p:font typeface="Nanum Pen Script" panose="020B0604020202020204" charset="-127"/>
      <p:regular r:id="rId24"/>
    </p:embeddedFont>
    <p:embeddedFont>
      <p:font typeface="Nunit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Franklin Gothic Medium" panose="020B0603020102020204" pitchFamily="3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EF87324-3DEF-4377-9830-722AA06DD344}">
  <a:tblStyle styleId="{AEF87324-3DEF-4377-9830-722AA06DD3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02" y="-2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722944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59113836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85911383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g875f602aa5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0" name="Google Shape;2460;g875f602aa5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g875f602aa5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0" name="Google Shape;2460;g875f602aa5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g875f602aa5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0" name="Google Shape;2460;g875f602aa5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g875f602aa5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0" name="Google Shape;2460;g875f602aa5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877b0837b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877b0837b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85972cea44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85972cea44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85972cea44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85972cea44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877b0837b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877b0837b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12800" y="768100"/>
            <a:ext cx="4312800" cy="1929300"/>
          </a:xfrm>
          <a:prstGeom prst="rect">
            <a:avLst/>
          </a:prstGeom>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112800" y="2697338"/>
            <a:ext cx="4312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a:hlinkClick r:id="rId2" action="ppaction://hlinksldjump"/>
          </p:cNvPr>
          <p:cNvSpPr txBox="1">
            <a:spLocks noGrp="1"/>
          </p:cNvSpPr>
          <p:nvPr>
            <p:ph type="subTitle" idx="2"/>
          </p:nvPr>
        </p:nvSpPr>
        <p:spPr>
          <a:xfrm>
            <a:off x="5160250" y="3675338"/>
            <a:ext cx="2217900" cy="603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lvl1pPr>
            <a:lvl2pPr lvl="1" algn="ctr">
              <a:spcBef>
                <a:spcPts val="0"/>
              </a:spcBef>
              <a:spcAft>
                <a:spcPts val="0"/>
              </a:spcAft>
              <a:buNone/>
              <a:defRPr sz="3000"/>
            </a:lvl2pPr>
            <a:lvl3pPr lvl="2" algn="ctr">
              <a:spcBef>
                <a:spcPts val="0"/>
              </a:spcBef>
              <a:spcAft>
                <a:spcPts val="0"/>
              </a:spcAft>
              <a:buNone/>
              <a:defRPr sz="3000"/>
            </a:lvl3pPr>
            <a:lvl4pPr lvl="3" algn="ctr">
              <a:spcBef>
                <a:spcPts val="0"/>
              </a:spcBef>
              <a:spcAft>
                <a:spcPts val="0"/>
              </a:spcAft>
              <a:buNone/>
              <a:defRPr sz="3000"/>
            </a:lvl4pPr>
            <a:lvl5pPr lvl="4" algn="ctr">
              <a:spcBef>
                <a:spcPts val="0"/>
              </a:spcBef>
              <a:spcAft>
                <a:spcPts val="0"/>
              </a:spcAft>
              <a:buNone/>
              <a:defRPr sz="3000"/>
            </a:lvl5pPr>
            <a:lvl6pPr lvl="5" algn="ctr">
              <a:spcBef>
                <a:spcPts val="0"/>
              </a:spcBef>
              <a:spcAft>
                <a:spcPts val="0"/>
              </a:spcAft>
              <a:buNone/>
              <a:defRPr sz="3000"/>
            </a:lvl6pPr>
            <a:lvl7pPr lvl="6" algn="ctr">
              <a:spcBef>
                <a:spcPts val="0"/>
              </a:spcBef>
              <a:spcAft>
                <a:spcPts val="0"/>
              </a:spcAft>
              <a:buNone/>
              <a:defRPr sz="3000"/>
            </a:lvl7pPr>
            <a:lvl8pPr lvl="7" algn="ctr">
              <a:spcBef>
                <a:spcPts val="0"/>
              </a:spcBef>
              <a:spcAft>
                <a:spcPts val="0"/>
              </a:spcAft>
              <a:buNone/>
              <a:defRPr sz="3000"/>
            </a:lvl8pPr>
            <a:lvl9pPr lvl="8" algn="ctr">
              <a:spcBef>
                <a:spcPts val="0"/>
              </a:spcBef>
              <a:spcAft>
                <a:spcPts val="0"/>
              </a:spcAft>
              <a:buNone/>
              <a:defRPr sz="3000"/>
            </a:lvl9pPr>
          </a:lstStyle>
          <a:p>
            <a:endParaRPr/>
          </a:p>
        </p:txBody>
      </p:sp>
      <p:sp>
        <p:nvSpPr>
          <p:cNvPr id="12" name="Google Shape;12;p2"/>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40"/>
        <p:cNvGrpSpPr/>
        <p:nvPr/>
      </p:nvGrpSpPr>
      <p:grpSpPr>
        <a:xfrm>
          <a:off x="0" y="0"/>
          <a:ext cx="0" cy="0"/>
          <a:chOff x="0" y="0"/>
          <a:chExt cx="0" cy="0"/>
        </a:xfrm>
      </p:grpSpPr>
      <p:sp>
        <p:nvSpPr>
          <p:cNvPr id="241" name="Google Shape;241;p19"/>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txBox="1">
            <a:spLocks noGrp="1"/>
          </p:cNvSpPr>
          <p:nvPr>
            <p:ph type="subTitle" idx="1"/>
          </p:nvPr>
        </p:nvSpPr>
        <p:spPr>
          <a:xfrm>
            <a:off x="713225" y="1227525"/>
            <a:ext cx="7717500" cy="3376500"/>
          </a:xfrm>
          <a:prstGeom prst="rect">
            <a:avLst/>
          </a:prstGeom>
        </p:spPr>
        <p:txBody>
          <a:bodyPr spcFirstLastPara="1" wrap="square" lIns="91425" tIns="91425" rIns="91425" bIns="91425" anchor="ctr" anchorCtr="0">
            <a:noAutofit/>
          </a:bodyPr>
          <a:lstStyle>
            <a:lvl1pPr lvl="0">
              <a:spcBef>
                <a:spcPts val="0"/>
              </a:spcBef>
              <a:spcAft>
                <a:spcPts val="0"/>
              </a:spcAft>
              <a:buNone/>
              <a:defRPr sz="1100"/>
            </a:lvl1pPr>
            <a:lvl2pPr lvl="1">
              <a:spcBef>
                <a:spcPts val="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a:endParaRPr/>
          </a:p>
        </p:txBody>
      </p:sp>
      <p:sp>
        <p:nvSpPr>
          <p:cNvPr id="243" name="Google Shape;243;p19"/>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Nunito"/>
                <a:ea typeface="Nunito"/>
                <a:cs typeface="Nunito"/>
                <a:sym typeface="Nunito"/>
              </a:defRPr>
            </a:lvl2pPr>
            <a:lvl3pPr lvl="2">
              <a:spcBef>
                <a:spcPts val="0"/>
              </a:spcBef>
              <a:spcAft>
                <a:spcPts val="0"/>
              </a:spcAft>
              <a:buNone/>
              <a:defRPr>
                <a:latin typeface="Nunito"/>
                <a:ea typeface="Nunito"/>
                <a:cs typeface="Nunito"/>
                <a:sym typeface="Nunito"/>
              </a:defRPr>
            </a:lvl3pPr>
            <a:lvl4pPr lvl="3">
              <a:spcBef>
                <a:spcPts val="0"/>
              </a:spcBef>
              <a:spcAft>
                <a:spcPts val="0"/>
              </a:spcAft>
              <a:buNone/>
              <a:defRPr>
                <a:latin typeface="Nunito"/>
                <a:ea typeface="Nunito"/>
                <a:cs typeface="Nunito"/>
                <a:sym typeface="Nunito"/>
              </a:defRPr>
            </a:lvl4pPr>
            <a:lvl5pPr lvl="4">
              <a:spcBef>
                <a:spcPts val="0"/>
              </a:spcBef>
              <a:spcAft>
                <a:spcPts val="0"/>
              </a:spcAft>
              <a:buNone/>
              <a:defRPr>
                <a:latin typeface="Nunito"/>
                <a:ea typeface="Nunito"/>
                <a:cs typeface="Nunito"/>
                <a:sym typeface="Nunito"/>
              </a:defRPr>
            </a:lvl5pPr>
            <a:lvl6pPr lvl="5">
              <a:spcBef>
                <a:spcPts val="0"/>
              </a:spcBef>
              <a:spcAft>
                <a:spcPts val="0"/>
              </a:spcAft>
              <a:buNone/>
              <a:defRPr>
                <a:latin typeface="Nunito"/>
                <a:ea typeface="Nunito"/>
                <a:cs typeface="Nunito"/>
                <a:sym typeface="Nunito"/>
              </a:defRPr>
            </a:lvl6pPr>
            <a:lvl7pPr lvl="6">
              <a:spcBef>
                <a:spcPts val="0"/>
              </a:spcBef>
              <a:spcAft>
                <a:spcPts val="0"/>
              </a:spcAft>
              <a:buNone/>
              <a:defRPr>
                <a:latin typeface="Nunito"/>
                <a:ea typeface="Nunito"/>
                <a:cs typeface="Nunito"/>
                <a:sym typeface="Nunito"/>
              </a:defRPr>
            </a:lvl7pPr>
            <a:lvl8pPr lvl="7">
              <a:spcBef>
                <a:spcPts val="0"/>
              </a:spcBef>
              <a:spcAft>
                <a:spcPts val="0"/>
              </a:spcAft>
              <a:buNone/>
              <a:defRPr>
                <a:latin typeface="Nunito"/>
                <a:ea typeface="Nunito"/>
                <a:cs typeface="Nunito"/>
                <a:sym typeface="Nunito"/>
              </a:defRPr>
            </a:lvl8pPr>
            <a:lvl9pPr lvl="8">
              <a:spcBef>
                <a:spcPts val="0"/>
              </a:spcBef>
              <a:spcAft>
                <a:spcPts val="0"/>
              </a:spcAft>
              <a:buNone/>
              <a:defRPr>
                <a:latin typeface="Nunito"/>
                <a:ea typeface="Nunito"/>
                <a:cs typeface="Nunito"/>
                <a:sym typeface="Nunito"/>
              </a:defRPr>
            </a:lvl9pPr>
          </a:lstStyle>
          <a:p>
            <a:endParaRPr/>
          </a:p>
        </p:txBody>
      </p:sp>
      <p:grpSp>
        <p:nvGrpSpPr>
          <p:cNvPr id="244" name="Google Shape;244;p19"/>
          <p:cNvGrpSpPr/>
          <p:nvPr/>
        </p:nvGrpSpPr>
        <p:grpSpPr>
          <a:xfrm>
            <a:off x="-368915" y="-1589"/>
            <a:ext cx="1520263" cy="764964"/>
            <a:chOff x="-368915" y="-1589"/>
            <a:chExt cx="1520263" cy="764964"/>
          </a:xfrm>
        </p:grpSpPr>
        <p:grpSp>
          <p:nvGrpSpPr>
            <p:cNvPr id="245" name="Google Shape;245;p19"/>
            <p:cNvGrpSpPr/>
            <p:nvPr/>
          </p:nvGrpSpPr>
          <p:grpSpPr>
            <a:xfrm rot="5400000">
              <a:off x="235188" y="-513209"/>
              <a:ext cx="392943" cy="1439379"/>
              <a:chOff x="1752050" y="2866875"/>
              <a:chExt cx="475775" cy="1742800"/>
            </a:xfrm>
          </p:grpSpPr>
          <p:sp>
            <p:nvSpPr>
              <p:cNvPr id="246" name="Google Shape;246;p1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19"/>
            <p:cNvGrpSpPr/>
            <p:nvPr/>
          </p:nvGrpSpPr>
          <p:grpSpPr>
            <a:xfrm rot="3855143">
              <a:off x="-148717" y="141935"/>
              <a:ext cx="618789" cy="477916"/>
              <a:chOff x="5467375" y="2021125"/>
              <a:chExt cx="618800" cy="477925"/>
            </a:xfrm>
          </p:grpSpPr>
          <p:sp>
            <p:nvSpPr>
              <p:cNvPr id="256" name="Google Shape;256;p1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1" name="Google Shape;261;p19"/>
          <p:cNvGrpSpPr/>
          <p:nvPr/>
        </p:nvGrpSpPr>
        <p:grpSpPr>
          <a:xfrm>
            <a:off x="8148212" y="-300701"/>
            <a:ext cx="1464801" cy="1140328"/>
            <a:chOff x="8148212" y="-300701"/>
            <a:chExt cx="1464801" cy="1140328"/>
          </a:xfrm>
        </p:grpSpPr>
        <p:sp>
          <p:nvSpPr>
            <p:cNvPr id="262" name="Google Shape;262;p1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9"/>
            <p:cNvGrpSpPr/>
            <p:nvPr/>
          </p:nvGrpSpPr>
          <p:grpSpPr>
            <a:xfrm rot="-8032937">
              <a:off x="8549350" y="-741"/>
              <a:ext cx="707509" cy="680388"/>
              <a:chOff x="6624525" y="1838863"/>
              <a:chExt cx="956750" cy="920075"/>
            </a:xfrm>
          </p:grpSpPr>
          <p:sp>
            <p:nvSpPr>
              <p:cNvPr id="264" name="Google Shape;264;p1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9"/>
            <p:cNvGrpSpPr/>
            <p:nvPr/>
          </p:nvGrpSpPr>
          <p:grpSpPr>
            <a:xfrm rot="-3615528" flipH="1">
              <a:off x="8344802" y="-201977"/>
              <a:ext cx="739185" cy="881827"/>
              <a:chOff x="5935950" y="2680963"/>
              <a:chExt cx="1911874" cy="2280812"/>
            </a:xfrm>
          </p:grpSpPr>
          <p:sp>
            <p:nvSpPr>
              <p:cNvPr id="271" name="Google Shape;271;p1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7"/>
        <p:cNvGrpSpPr/>
        <p:nvPr/>
      </p:nvGrpSpPr>
      <p:grpSpPr>
        <a:xfrm>
          <a:off x="0" y="0"/>
          <a:ext cx="0" cy="0"/>
          <a:chOff x="0" y="0"/>
          <a:chExt cx="0" cy="0"/>
        </a:xfrm>
      </p:grpSpPr>
      <p:sp>
        <p:nvSpPr>
          <p:cNvPr id="518" name="Google Shape;518;p24"/>
          <p:cNvSpPr txBox="1">
            <a:spLocks noGrp="1"/>
          </p:cNvSpPr>
          <p:nvPr>
            <p:ph type="title"/>
          </p:nvPr>
        </p:nvSpPr>
        <p:spPr>
          <a:xfrm>
            <a:off x="2632795" y="2468880"/>
            <a:ext cx="38784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0">
                <a:solidFill>
                  <a:schemeClr val="accent1"/>
                </a:solidFill>
              </a:defRPr>
            </a:lvl1pPr>
            <a:lvl2pPr lvl="1" rtl="0">
              <a:spcBef>
                <a:spcPts val="0"/>
              </a:spcBef>
              <a:spcAft>
                <a:spcPts val="0"/>
              </a:spcAft>
              <a:buNone/>
              <a:defRPr b="0">
                <a:solidFill>
                  <a:schemeClr val="accent1"/>
                </a:solidFill>
                <a:latin typeface="Nunito"/>
                <a:ea typeface="Nunito"/>
                <a:cs typeface="Nunito"/>
                <a:sym typeface="Nunito"/>
              </a:defRPr>
            </a:lvl2pPr>
            <a:lvl3pPr lvl="2" rtl="0">
              <a:spcBef>
                <a:spcPts val="0"/>
              </a:spcBef>
              <a:spcAft>
                <a:spcPts val="0"/>
              </a:spcAft>
              <a:buNone/>
              <a:defRPr b="0">
                <a:solidFill>
                  <a:schemeClr val="accent1"/>
                </a:solidFill>
                <a:latin typeface="Nunito"/>
                <a:ea typeface="Nunito"/>
                <a:cs typeface="Nunito"/>
                <a:sym typeface="Nunito"/>
              </a:defRPr>
            </a:lvl3pPr>
            <a:lvl4pPr lvl="3" rtl="0">
              <a:spcBef>
                <a:spcPts val="0"/>
              </a:spcBef>
              <a:spcAft>
                <a:spcPts val="0"/>
              </a:spcAft>
              <a:buNone/>
              <a:defRPr b="0">
                <a:solidFill>
                  <a:schemeClr val="accent1"/>
                </a:solidFill>
                <a:latin typeface="Nunito"/>
                <a:ea typeface="Nunito"/>
                <a:cs typeface="Nunito"/>
                <a:sym typeface="Nunito"/>
              </a:defRPr>
            </a:lvl4pPr>
            <a:lvl5pPr lvl="4" rtl="0">
              <a:spcBef>
                <a:spcPts val="0"/>
              </a:spcBef>
              <a:spcAft>
                <a:spcPts val="0"/>
              </a:spcAft>
              <a:buNone/>
              <a:defRPr b="0">
                <a:solidFill>
                  <a:schemeClr val="accent1"/>
                </a:solidFill>
                <a:latin typeface="Nunito"/>
                <a:ea typeface="Nunito"/>
                <a:cs typeface="Nunito"/>
                <a:sym typeface="Nunito"/>
              </a:defRPr>
            </a:lvl5pPr>
            <a:lvl6pPr lvl="5" rtl="0">
              <a:spcBef>
                <a:spcPts val="0"/>
              </a:spcBef>
              <a:spcAft>
                <a:spcPts val="0"/>
              </a:spcAft>
              <a:buNone/>
              <a:defRPr b="0">
                <a:solidFill>
                  <a:schemeClr val="accent1"/>
                </a:solidFill>
                <a:latin typeface="Nunito"/>
                <a:ea typeface="Nunito"/>
                <a:cs typeface="Nunito"/>
                <a:sym typeface="Nunito"/>
              </a:defRPr>
            </a:lvl6pPr>
            <a:lvl7pPr lvl="6" rtl="0">
              <a:spcBef>
                <a:spcPts val="0"/>
              </a:spcBef>
              <a:spcAft>
                <a:spcPts val="0"/>
              </a:spcAft>
              <a:buNone/>
              <a:defRPr b="0">
                <a:solidFill>
                  <a:schemeClr val="accent1"/>
                </a:solidFill>
                <a:latin typeface="Nunito"/>
                <a:ea typeface="Nunito"/>
                <a:cs typeface="Nunito"/>
                <a:sym typeface="Nunito"/>
              </a:defRPr>
            </a:lvl7pPr>
            <a:lvl8pPr lvl="7" rtl="0">
              <a:spcBef>
                <a:spcPts val="0"/>
              </a:spcBef>
              <a:spcAft>
                <a:spcPts val="0"/>
              </a:spcAft>
              <a:buNone/>
              <a:defRPr b="0">
                <a:solidFill>
                  <a:schemeClr val="accent1"/>
                </a:solidFill>
                <a:latin typeface="Nunito"/>
                <a:ea typeface="Nunito"/>
                <a:cs typeface="Nunito"/>
                <a:sym typeface="Nunito"/>
              </a:defRPr>
            </a:lvl8pPr>
            <a:lvl9pPr lvl="8" rtl="0">
              <a:spcBef>
                <a:spcPts val="0"/>
              </a:spcBef>
              <a:spcAft>
                <a:spcPts val="0"/>
              </a:spcAft>
              <a:buNone/>
              <a:defRPr b="0">
                <a:solidFill>
                  <a:schemeClr val="accent1"/>
                </a:solidFill>
                <a:latin typeface="Nunito"/>
                <a:ea typeface="Nunito"/>
                <a:cs typeface="Nunito"/>
                <a:sym typeface="Nunito"/>
              </a:defRPr>
            </a:lvl9pPr>
          </a:lstStyle>
          <a:p>
            <a:endParaRPr/>
          </a:p>
        </p:txBody>
      </p:sp>
      <p:grpSp>
        <p:nvGrpSpPr>
          <p:cNvPr id="519" name="Google Shape;519;p24"/>
          <p:cNvGrpSpPr/>
          <p:nvPr/>
        </p:nvGrpSpPr>
        <p:grpSpPr>
          <a:xfrm>
            <a:off x="6865860" y="1496266"/>
            <a:ext cx="3018328" cy="2521666"/>
            <a:chOff x="6865860" y="1496266"/>
            <a:chExt cx="3018328" cy="2521666"/>
          </a:xfrm>
        </p:grpSpPr>
        <p:grpSp>
          <p:nvGrpSpPr>
            <p:cNvPr id="520" name="Google Shape;520;p24"/>
            <p:cNvGrpSpPr/>
            <p:nvPr/>
          </p:nvGrpSpPr>
          <p:grpSpPr>
            <a:xfrm rot="-4541450">
              <a:off x="8039638" y="2532038"/>
              <a:ext cx="1262885" cy="1401657"/>
              <a:chOff x="7832525" y="3078325"/>
              <a:chExt cx="837925" cy="930000"/>
            </a:xfrm>
          </p:grpSpPr>
          <p:sp>
            <p:nvSpPr>
              <p:cNvPr id="521" name="Google Shape;521;p24"/>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24"/>
            <p:cNvGrpSpPr/>
            <p:nvPr/>
          </p:nvGrpSpPr>
          <p:grpSpPr>
            <a:xfrm rot="-4132359">
              <a:off x="8248805" y="1611211"/>
              <a:ext cx="1325325" cy="1573506"/>
              <a:chOff x="4180300" y="2495950"/>
              <a:chExt cx="2052871" cy="2437292"/>
            </a:xfrm>
          </p:grpSpPr>
          <p:sp>
            <p:nvSpPr>
              <p:cNvPr id="527" name="Google Shape;527;p24"/>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4"/>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4"/>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4"/>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4"/>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24"/>
            <p:cNvGrpSpPr/>
            <p:nvPr/>
          </p:nvGrpSpPr>
          <p:grpSpPr>
            <a:xfrm rot="-5400000">
              <a:off x="7627727" y="1321910"/>
              <a:ext cx="1140312" cy="2664047"/>
              <a:chOff x="3325650" y="1967425"/>
              <a:chExt cx="775775" cy="1812400"/>
            </a:xfrm>
          </p:grpSpPr>
          <p:sp>
            <p:nvSpPr>
              <p:cNvPr id="546" name="Google Shape;546;p24"/>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4"/>
            <p:cNvGrpSpPr/>
            <p:nvPr/>
          </p:nvGrpSpPr>
          <p:grpSpPr>
            <a:xfrm rot="-8100000">
              <a:off x="7329122" y="2886771"/>
              <a:ext cx="652398" cy="503875"/>
              <a:chOff x="5467375" y="2021125"/>
              <a:chExt cx="618800" cy="477925"/>
            </a:xfrm>
          </p:grpSpPr>
          <p:sp>
            <p:nvSpPr>
              <p:cNvPr id="565" name="Google Shape;565;p24"/>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24"/>
            <p:cNvGrpSpPr/>
            <p:nvPr/>
          </p:nvGrpSpPr>
          <p:grpSpPr>
            <a:xfrm>
              <a:off x="7184310" y="2945713"/>
              <a:ext cx="113650" cy="99750"/>
              <a:chOff x="5042000" y="1255775"/>
              <a:chExt cx="113650" cy="99750"/>
            </a:xfrm>
          </p:grpSpPr>
          <p:sp>
            <p:nvSpPr>
              <p:cNvPr id="571" name="Google Shape;571;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4"/>
            <p:cNvGrpSpPr/>
            <p:nvPr/>
          </p:nvGrpSpPr>
          <p:grpSpPr>
            <a:xfrm>
              <a:off x="8105385" y="1785088"/>
              <a:ext cx="113650" cy="99750"/>
              <a:chOff x="5042000" y="1255775"/>
              <a:chExt cx="113650" cy="99750"/>
            </a:xfrm>
          </p:grpSpPr>
          <p:sp>
            <p:nvSpPr>
              <p:cNvPr id="575" name="Google Shape;575;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24"/>
          <p:cNvGrpSpPr/>
          <p:nvPr/>
        </p:nvGrpSpPr>
        <p:grpSpPr>
          <a:xfrm>
            <a:off x="-364257" y="1716642"/>
            <a:ext cx="2640516" cy="1934470"/>
            <a:chOff x="-364257" y="1716642"/>
            <a:chExt cx="2640516" cy="1934470"/>
          </a:xfrm>
        </p:grpSpPr>
        <p:grpSp>
          <p:nvGrpSpPr>
            <p:cNvPr id="579" name="Google Shape;579;p24"/>
            <p:cNvGrpSpPr/>
            <p:nvPr/>
          </p:nvGrpSpPr>
          <p:grpSpPr>
            <a:xfrm rot="5400000">
              <a:off x="595578" y="1624046"/>
              <a:ext cx="720847" cy="2640516"/>
              <a:chOff x="1752050" y="2866875"/>
              <a:chExt cx="475775" cy="1742800"/>
            </a:xfrm>
          </p:grpSpPr>
          <p:sp>
            <p:nvSpPr>
              <p:cNvPr id="580" name="Google Shape;580;p24"/>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 name="Google Shape;588;p24"/>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24"/>
            <p:cNvGrpSpPr/>
            <p:nvPr/>
          </p:nvGrpSpPr>
          <p:grpSpPr>
            <a:xfrm rot="582567">
              <a:off x="-106165" y="1816891"/>
              <a:ext cx="1294561" cy="1244937"/>
              <a:chOff x="6624525" y="1838863"/>
              <a:chExt cx="956750" cy="920075"/>
            </a:xfrm>
          </p:grpSpPr>
          <p:sp>
            <p:nvSpPr>
              <p:cNvPr id="590" name="Google Shape;590;p24"/>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24"/>
            <p:cNvGrpSpPr/>
            <p:nvPr/>
          </p:nvGrpSpPr>
          <p:grpSpPr>
            <a:xfrm rot="5400000">
              <a:off x="-227254" y="2783000"/>
              <a:ext cx="979622" cy="756603"/>
              <a:chOff x="5419242" y="2066029"/>
              <a:chExt cx="618800" cy="477925"/>
            </a:xfrm>
          </p:grpSpPr>
          <p:sp>
            <p:nvSpPr>
              <p:cNvPr id="597" name="Google Shape;597;p24"/>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24"/>
            <p:cNvGrpSpPr/>
            <p:nvPr/>
          </p:nvGrpSpPr>
          <p:grpSpPr>
            <a:xfrm>
              <a:off x="1284110" y="2035613"/>
              <a:ext cx="113650" cy="99750"/>
              <a:chOff x="5042000" y="1255775"/>
              <a:chExt cx="113650" cy="99750"/>
            </a:xfrm>
          </p:grpSpPr>
          <p:sp>
            <p:nvSpPr>
              <p:cNvPr id="603" name="Google Shape;603;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4"/>
            <p:cNvGrpSpPr/>
            <p:nvPr/>
          </p:nvGrpSpPr>
          <p:grpSpPr>
            <a:xfrm>
              <a:off x="677660" y="3496188"/>
              <a:ext cx="113650" cy="99750"/>
              <a:chOff x="5042000" y="1255775"/>
              <a:chExt cx="113650" cy="99750"/>
            </a:xfrm>
          </p:grpSpPr>
          <p:sp>
            <p:nvSpPr>
              <p:cNvPr id="607" name="Google Shape;607;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5151850" y="1762086"/>
            <a:ext cx="3415200" cy="19395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95650" y="3052625"/>
            <a:ext cx="3698100" cy="54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000"/>
            </a:lvl1pPr>
            <a:lvl2pPr lvl="1" algn="ctr">
              <a:spcBef>
                <a:spcPts val="0"/>
              </a:spcBef>
              <a:spcAft>
                <a:spcPts val="0"/>
              </a:spcAft>
              <a:buSzPts val="6000"/>
              <a:buNone/>
              <a:defRPr sz="6000" b="1"/>
            </a:lvl2pPr>
            <a:lvl3pPr lvl="2" algn="ctr">
              <a:spcBef>
                <a:spcPts val="0"/>
              </a:spcBef>
              <a:spcAft>
                <a:spcPts val="0"/>
              </a:spcAft>
              <a:buSzPts val="6000"/>
              <a:buNone/>
              <a:defRPr sz="6000" b="1"/>
            </a:lvl3pPr>
            <a:lvl4pPr lvl="3" algn="ctr">
              <a:spcBef>
                <a:spcPts val="0"/>
              </a:spcBef>
              <a:spcAft>
                <a:spcPts val="0"/>
              </a:spcAft>
              <a:buSzPts val="6000"/>
              <a:buNone/>
              <a:defRPr sz="6000" b="1"/>
            </a:lvl4pPr>
            <a:lvl5pPr lvl="4" algn="ctr">
              <a:spcBef>
                <a:spcPts val="0"/>
              </a:spcBef>
              <a:spcAft>
                <a:spcPts val="0"/>
              </a:spcAft>
              <a:buSzPts val="6000"/>
              <a:buNone/>
              <a:defRPr sz="6000" b="1"/>
            </a:lvl5pPr>
            <a:lvl6pPr lvl="5" algn="ctr">
              <a:spcBef>
                <a:spcPts val="0"/>
              </a:spcBef>
              <a:spcAft>
                <a:spcPts val="0"/>
              </a:spcAft>
              <a:buSzPts val="6000"/>
              <a:buNone/>
              <a:defRPr sz="6000" b="1"/>
            </a:lvl6pPr>
            <a:lvl7pPr lvl="6" algn="ctr">
              <a:spcBef>
                <a:spcPts val="0"/>
              </a:spcBef>
              <a:spcAft>
                <a:spcPts val="0"/>
              </a:spcAft>
              <a:buSzPts val="6000"/>
              <a:buNone/>
              <a:defRPr sz="6000" b="1"/>
            </a:lvl7pPr>
            <a:lvl8pPr lvl="7" algn="ctr">
              <a:spcBef>
                <a:spcPts val="0"/>
              </a:spcBef>
              <a:spcAft>
                <a:spcPts val="0"/>
              </a:spcAft>
              <a:buSzPts val="6000"/>
              <a:buNone/>
              <a:defRPr sz="6000" b="1"/>
            </a:lvl8pPr>
            <a:lvl9pPr lvl="8" algn="ctr">
              <a:spcBef>
                <a:spcPts val="0"/>
              </a:spcBef>
              <a:spcAft>
                <a:spcPts val="0"/>
              </a:spcAft>
              <a:buSzPts val="6000"/>
              <a:buNone/>
              <a:defRPr sz="6000" b="1"/>
            </a:lvl9pPr>
          </a:lstStyle>
          <a:p>
            <a:endParaRPr/>
          </a:p>
        </p:txBody>
      </p:sp>
      <p:sp>
        <p:nvSpPr>
          <p:cNvPr id="18" name="Google Shape;18;p3"/>
          <p:cNvSpPr txBox="1">
            <a:spLocks noGrp="1"/>
          </p:cNvSpPr>
          <p:nvPr>
            <p:ph type="title" idx="2"/>
          </p:nvPr>
        </p:nvSpPr>
        <p:spPr>
          <a:xfrm>
            <a:off x="4595650" y="3639450"/>
            <a:ext cx="3698100" cy="1062600"/>
          </a:xfrm>
          <a:prstGeom prst="rect">
            <a:avLst/>
          </a:prstGeom>
        </p:spPr>
        <p:txBody>
          <a:bodyPr spcFirstLastPara="1" wrap="square" lIns="91425" tIns="91425" rIns="91425" bIns="91425" anchor="ctr" anchorCtr="0">
            <a:noAutofit/>
          </a:bodyPr>
          <a:lstStyle>
            <a:lvl1pPr lvl="0">
              <a:lnSpc>
                <a:spcPct val="50000"/>
              </a:lnSpc>
              <a:spcBef>
                <a:spcPts val="0"/>
              </a:spcBef>
              <a:spcAft>
                <a:spcPts val="0"/>
              </a:spcAft>
              <a:buNone/>
              <a:defRPr sz="7000">
                <a:solidFill>
                  <a:schemeClr val="lt1"/>
                </a:solidFill>
              </a:defRPr>
            </a:lvl1pPr>
            <a:lvl2pPr lvl="1">
              <a:lnSpc>
                <a:spcPct val="50000"/>
              </a:lnSpc>
              <a:spcBef>
                <a:spcPts val="0"/>
              </a:spcBef>
              <a:spcAft>
                <a:spcPts val="0"/>
              </a:spcAft>
              <a:buNone/>
              <a:defRPr sz="7000"/>
            </a:lvl2pPr>
            <a:lvl3pPr lvl="2">
              <a:lnSpc>
                <a:spcPct val="50000"/>
              </a:lnSpc>
              <a:spcBef>
                <a:spcPts val="0"/>
              </a:spcBef>
              <a:spcAft>
                <a:spcPts val="0"/>
              </a:spcAft>
              <a:buNone/>
              <a:defRPr sz="7000"/>
            </a:lvl3pPr>
            <a:lvl4pPr lvl="3">
              <a:lnSpc>
                <a:spcPct val="50000"/>
              </a:lnSpc>
              <a:spcBef>
                <a:spcPts val="0"/>
              </a:spcBef>
              <a:spcAft>
                <a:spcPts val="0"/>
              </a:spcAft>
              <a:buNone/>
              <a:defRPr sz="7000"/>
            </a:lvl4pPr>
            <a:lvl5pPr lvl="4">
              <a:lnSpc>
                <a:spcPct val="50000"/>
              </a:lnSpc>
              <a:spcBef>
                <a:spcPts val="0"/>
              </a:spcBef>
              <a:spcAft>
                <a:spcPts val="0"/>
              </a:spcAft>
              <a:buNone/>
              <a:defRPr sz="7000"/>
            </a:lvl5pPr>
            <a:lvl6pPr lvl="5">
              <a:lnSpc>
                <a:spcPct val="50000"/>
              </a:lnSpc>
              <a:spcBef>
                <a:spcPts val="0"/>
              </a:spcBef>
              <a:spcAft>
                <a:spcPts val="0"/>
              </a:spcAft>
              <a:buNone/>
              <a:defRPr sz="7000"/>
            </a:lvl6pPr>
            <a:lvl7pPr lvl="6">
              <a:lnSpc>
                <a:spcPct val="50000"/>
              </a:lnSpc>
              <a:spcBef>
                <a:spcPts val="0"/>
              </a:spcBef>
              <a:spcAft>
                <a:spcPts val="0"/>
              </a:spcAft>
              <a:buNone/>
              <a:defRPr sz="7000"/>
            </a:lvl7pPr>
            <a:lvl8pPr lvl="7">
              <a:lnSpc>
                <a:spcPct val="50000"/>
              </a:lnSpc>
              <a:spcBef>
                <a:spcPts val="0"/>
              </a:spcBef>
              <a:spcAft>
                <a:spcPts val="0"/>
              </a:spcAft>
              <a:buNone/>
              <a:defRPr sz="7000"/>
            </a:lvl8pPr>
            <a:lvl9pPr lvl="8">
              <a:lnSpc>
                <a:spcPct val="50000"/>
              </a:lnSpc>
              <a:spcBef>
                <a:spcPts val="0"/>
              </a:spcBef>
              <a:spcAft>
                <a:spcPts val="0"/>
              </a:spcAft>
              <a:buNone/>
              <a:defRPr sz="7000"/>
            </a:lvl9pPr>
          </a:lstStyle>
          <a:p>
            <a:endParaRPr/>
          </a:p>
        </p:txBody>
      </p:sp>
      <p:sp>
        <p:nvSpPr>
          <p:cNvPr id="19" name="Google Shape;19;p3"/>
          <p:cNvSpPr txBox="1">
            <a:spLocks noGrp="1"/>
          </p:cNvSpPr>
          <p:nvPr>
            <p:ph type="subTitle" idx="1"/>
          </p:nvPr>
        </p:nvSpPr>
        <p:spPr>
          <a:xfrm>
            <a:off x="1241038" y="1234737"/>
            <a:ext cx="3045900" cy="2225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1600"/>
              </a:spcBef>
              <a:spcAft>
                <a:spcPts val="0"/>
              </a:spcAft>
              <a:buNone/>
              <a:defRPr sz="1600"/>
            </a:lvl2pPr>
            <a:lvl3pPr lvl="2" algn="ctr">
              <a:spcBef>
                <a:spcPts val="1600"/>
              </a:spcBef>
              <a:spcAft>
                <a:spcPts val="0"/>
              </a:spcAft>
              <a:buNone/>
              <a:defRPr sz="1600"/>
            </a:lvl3pPr>
            <a:lvl4pPr lvl="3" algn="ctr">
              <a:spcBef>
                <a:spcPts val="1600"/>
              </a:spcBef>
              <a:spcAft>
                <a:spcPts val="0"/>
              </a:spcAft>
              <a:buNone/>
              <a:defRPr sz="1600"/>
            </a:lvl4pPr>
            <a:lvl5pPr lvl="4" algn="ctr">
              <a:spcBef>
                <a:spcPts val="1600"/>
              </a:spcBef>
              <a:spcAft>
                <a:spcPts val="0"/>
              </a:spcAft>
              <a:buNone/>
              <a:defRPr sz="1600"/>
            </a:lvl5pPr>
            <a:lvl6pPr lvl="5" algn="ctr">
              <a:spcBef>
                <a:spcPts val="1600"/>
              </a:spcBef>
              <a:spcAft>
                <a:spcPts val="0"/>
              </a:spcAft>
              <a:buNone/>
              <a:defRPr sz="1600"/>
            </a:lvl6pPr>
            <a:lvl7pPr lvl="6" algn="ctr">
              <a:spcBef>
                <a:spcPts val="1600"/>
              </a:spcBef>
              <a:spcAft>
                <a:spcPts val="0"/>
              </a:spcAft>
              <a:buNone/>
              <a:defRPr sz="1600"/>
            </a:lvl7pPr>
            <a:lvl8pPr lvl="7" algn="ctr">
              <a:spcBef>
                <a:spcPts val="1600"/>
              </a:spcBef>
              <a:spcAft>
                <a:spcPts val="0"/>
              </a:spcAft>
              <a:buNone/>
              <a:defRPr sz="1600"/>
            </a:lvl8pPr>
            <a:lvl9pPr lvl="8" algn="ctr">
              <a:spcBef>
                <a:spcPts val="1600"/>
              </a:spcBef>
              <a:spcAft>
                <a:spcPts val="1600"/>
              </a:spcAft>
              <a:buNone/>
              <a:defRPr sz="1600"/>
            </a:lvl9pPr>
          </a:lstStyle>
          <a:p>
            <a:endParaRPr/>
          </a:p>
        </p:txBody>
      </p:sp>
      <p:sp>
        <p:nvSpPr>
          <p:cNvPr id="20" name="Google Shape;20;p3"/>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13309" y="1901952"/>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50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4597000" y="2751425"/>
            <a:ext cx="2407200" cy="1586400"/>
          </a:xfrm>
          <a:prstGeom prst="rect">
            <a:avLst/>
          </a:prstGeom>
        </p:spPr>
        <p:txBody>
          <a:bodyPr spcFirstLastPara="1" wrap="square" lIns="91425" tIns="91425" rIns="91425" bIns="91425" anchor="ctr" anchorCtr="0">
            <a:noAutofit/>
          </a:bodyPr>
          <a:lstStyle>
            <a:lvl1pPr marL="457200" lvl="0" indent="-342900" algn="ctr">
              <a:spcBef>
                <a:spcPts val="0"/>
              </a:spcBef>
              <a:spcAft>
                <a:spcPts val="0"/>
              </a:spcAft>
              <a:buSzPts val="1800"/>
              <a:buChar char="●"/>
              <a:defRPr sz="1600">
                <a:solidFill>
                  <a:schemeClr val="accent6"/>
                </a:solidFill>
              </a:defRPr>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4318325" y="3172825"/>
            <a:ext cx="40452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6000"/>
            </a:lvl1pPr>
            <a:lvl2pPr lvl="1">
              <a:spcBef>
                <a:spcPts val="0"/>
              </a:spcBef>
              <a:spcAft>
                <a:spcPts val="0"/>
              </a:spcAft>
              <a:buNone/>
              <a:defRPr sz="6000">
                <a:latin typeface="Nunito"/>
                <a:ea typeface="Nunito"/>
                <a:cs typeface="Nunito"/>
                <a:sym typeface="Nunito"/>
              </a:defRPr>
            </a:lvl2pPr>
            <a:lvl3pPr lvl="2">
              <a:spcBef>
                <a:spcPts val="0"/>
              </a:spcBef>
              <a:spcAft>
                <a:spcPts val="0"/>
              </a:spcAft>
              <a:buNone/>
              <a:defRPr sz="6000">
                <a:latin typeface="Nunito"/>
                <a:ea typeface="Nunito"/>
                <a:cs typeface="Nunito"/>
                <a:sym typeface="Nunito"/>
              </a:defRPr>
            </a:lvl3pPr>
            <a:lvl4pPr lvl="3">
              <a:spcBef>
                <a:spcPts val="0"/>
              </a:spcBef>
              <a:spcAft>
                <a:spcPts val="0"/>
              </a:spcAft>
              <a:buNone/>
              <a:defRPr sz="6000">
                <a:latin typeface="Nunito"/>
                <a:ea typeface="Nunito"/>
                <a:cs typeface="Nunito"/>
                <a:sym typeface="Nunito"/>
              </a:defRPr>
            </a:lvl4pPr>
            <a:lvl5pPr lvl="4">
              <a:spcBef>
                <a:spcPts val="0"/>
              </a:spcBef>
              <a:spcAft>
                <a:spcPts val="0"/>
              </a:spcAft>
              <a:buNone/>
              <a:defRPr sz="6000">
                <a:latin typeface="Nunito"/>
                <a:ea typeface="Nunito"/>
                <a:cs typeface="Nunito"/>
                <a:sym typeface="Nunito"/>
              </a:defRPr>
            </a:lvl5pPr>
            <a:lvl6pPr lvl="5">
              <a:spcBef>
                <a:spcPts val="0"/>
              </a:spcBef>
              <a:spcAft>
                <a:spcPts val="0"/>
              </a:spcAft>
              <a:buNone/>
              <a:defRPr sz="6000">
                <a:latin typeface="Nunito"/>
                <a:ea typeface="Nunito"/>
                <a:cs typeface="Nunito"/>
                <a:sym typeface="Nunito"/>
              </a:defRPr>
            </a:lvl6pPr>
            <a:lvl7pPr lvl="6">
              <a:spcBef>
                <a:spcPts val="0"/>
              </a:spcBef>
              <a:spcAft>
                <a:spcPts val="0"/>
              </a:spcAft>
              <a:buNone/>
              <a:defRPr sz="6000">
                <a:latin typeface="Nunito"/>
                <a:ea typeface="Nunito"/>
                <a:cs typeface="Nunito"/>
                <a:sym typeface="Nunito"/>
              </a:defRPr>
            </a:lvl7pPr>
            <a:lvl8pPr lvl="7">
              <a:spcBef>
                <a:spcPts val="0"/>
              </a:spcBef>
              <a:spcAft>
                <a:spcPts val="0"/>
              </a:spcAft>
              <a:buNone/>
              <a:defRPr sz="6000">
                <a:latin typeface="Nunito"/>
                <a:ea typeface="Nunito"/>
                <a:cs typeface="Nunito"/>
                <a:sym typeface="Nunito"/>
              </a:defRPr>
            </a:lvl8pPr>
            <a:lvl9pPr lvl="8">
              <a:spcBef>
                <a:spcPts val="0"/>
              </a:spcBef>
              <a:spcAft>
                <a:spcPts val="0"/>
              </a:spcAft>
              <a:buNone/>
              <a:defRPr sz="6000">
                <a:latin typeface="Nunito"/>
                <a:ea typeface="Nunito"/>
                <a:cs typeface="Nunito"/>
                <a:sym typeface="Nunito"/>
              </a:defRPr>
            </a:lvl9pPr>
          </a:lstStyle>
          <a:p>
            <a:endParaRPr/>
          </a:p>
        </p:txBody>
      </p:sp>
      <p:sp>
        <p:nvSpPr>
          <p:cNvPr id="54" name="Google Shape;54;p13"/>
          <p:cNvSpPr txBox="1">
            <a:spLocks noGrp="1"/>
          </p:cNvSpPr>
          <p:nvPr>
            <p:ph type="subTitle" idx="1"/>
          </p:nvPr>
        </p:nvSpPr>
        <p:spPr>
          <a:xfrm>
            <a:off x="713225" y="2055745"/>
            <a:ext cx="2984100" cy="39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5" name="Google Shape;55;p13"/>
          <p:cNvSpPr txBox="1">
            <a:spLocks noGrp="1"/>
          </p:cNvSpPr>
          <p:nvPr>
            <p:ph type="title" idx="2"/>
          </p:nvPr>
        </p:nvSpPr>
        <p:spPr>
          <a:xfrm>
            <a:off x="716075" y="1151538"/>
            <a:ext cx="2978400" cy="7647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000"/>
            </a:lvl1pPr>
            <a:lvl2pPr lvl="1" algn="ctr">
              <a:spcBef>
                <a:spcPts val="0"/>
              </a:spcBef>
              <a:spcAft>
                <a:spcPts val="0"/>
              </a:spcAft>
              <a:buNone/>
              <a:defRPr sz="5000"/>
            </a:lvl2pPr>
            <a:lvl3pPr lvl="2" algn="ctr">
              <a:spcBef>
                <a:spcPts val="0"/>
              </a:spcBef>
              <a:spcAft>
                <a:spcPts val="0"/>
              </a:spcAft>
              <a:buNone/>
              <a:defRPr sz="5000"/>
            </a:lvl3pPr>
            <a:lvl4pPr lvl="3" algn="ctr">
              <a:spcBef>
                <a:spcPts val="0"/>
              </a:spcBef>
              <a:spcAft>
                <a:spcPts val="0"/>
              </a:spcAft>
              <a:buNone/>
              <a:defRPr sz="5000"/>
            </a:lvl4pPr>
            <a:lvl5pPr lvl="4" algn="ctr">
              <a:spcBef>
                <a:spcPts val="0"/>
              </a:spcBef>
              <a:spcAft>
                <a:spcPts val="0"/>
              </a:spcAft>
              <a:buNone/>
              <a:defRPr sz="5000"/>
            </a:lvl5pPr>
            <a:lvl6pPr lvl="5" algn="ctr">
              <a:spcBef>
                <a:spcPts val="0"/>
              </a:spcBef>
              <a:spcAft>
                <a:spcPts val="0"/>
              </a:spcAft>
              <a:buNone/>
              <a:defRPr sz="5000"/>
            </a:lvl6pPr>
            <a:lvl7pPr lvl="6" algn="ctr">
              <a:spcBef>
                <a:spcPts val="0"/>
              </a:spcBef>
              <a:spcAft>
                <a:spcPts val="0"/>
              </a:spcAft>
              <a:buNone/>
              <a:defRPr sz="5000"/>
            </a:lvl7pPr>
            <a:lvl8pPr lvl="7" algn="ctr">
              <a:spcBef>
                <a:spcPts val="0"/>
              </a:spcBef>
              <a:spcAft>
                <a:spcPts val="0"/>
              </a:spcAft>
              <a:buNone/>
              <a:defRPr sz="5000"/>
            </a:lvl8pPr>
            <a:lvl9pPr lvl="8" algn="ctr">
              <a:spcBef>
                <a:spcPts val="0"/>
              </a:spcBef>
              <a:spcAft>
                <a:spcPts val="0"/>
              </a:spcAft>
              <a:buNone/>
              <a:defRPr sz="5000"/>
            </a:lvl9pPr>
          </a:lstStyle>
          <a:p>
            <a:endParaRPr/>
          </a:p>
        </p:txBody>
      </p:sp>
      <p:sp>
        <p:nvSpPr>
          <p:cNvPr id="56" name="Google Shape;56;p13"/>
          <p:cNvSpPr txBox="1">
            <a:spLocks noGrp="1"/>
          </p:cNvSpPr>
          <p:nvPr>
            <p:ph type="subTitle" idx="3"/>
          </p:nvPr>
        </p:nvSpPr>
        <p:spPr>
          <a:xfrm>
            <a:off x="71322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7" name="Google Shape;57;p13"/>
          <p:cNvSpPr txBox="1">
            <a:spLocks noGrp="1"/>
          </p:cNvSpPr>
          <p:nvPr>
            <p:ph type="subTitle" idx="4"/>
          </p:nvPr>
        </p:nvSpPr>
        <p:spPr>
          <a:xfrm>
            <a:off x="71322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8" name="Google Shape;58;p13"/>
          <p:cNvSpPr txBox="1">
            <a:spLocks noGrp="1"/>
          </p:cNvSpPr>
          <p:nvPr>
            <p:ph type="subTitle" idx="5"/>
          </p:nvPr>
        </p:nvSpPr>
        <p:spPr>
          <a:xfrm>
            <a:off x="5446675" y="2055745"/>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9" name="Google Shape;59;p13"/>
          <p:cNvSpPr txBox="1">
            <a:spLocks noGrp="1"/>
          </p:cNvSpPr>
          <p:nvPr>
            <p:ph type="title" idx="6"/>
          </p:nvPr>
        </p:nvSpPr>
        <p:spPr>
          <a:xfrm>
            <a:off x="5449525" y="1151538"/>
            <a:ext cx="2978400" cy="764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5000"/>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endParaRPr/>
          </a:p>
        </p:txBody>
      </p:sp>
      <p:sp>
        <p:nvSpPr>
          <p:cNvPr id="60" name="Google Shape;60;p13"/>
          <p:cNvSpPr txBox="1">
            <a:spLocks noGrp="1"/>
          </p:cNvSpPr>
          <p:nvPr>
            <p:ph type="subTitle" idx="7"/>
          </p:nvPr>
        </p:nvSpPr>
        <p:spPr>
          <a:xfrm>
            <a:off x="544667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1" name="Google Shape;61;p13"/>
          <p:cNvSpPr txBox="1">
            <a:spLocks noGrp="1"/>
          </p:cNvSpPr>
          <p:nvPr>
            <p:ph type="subTitle" idx="8"/>
          </p:nvPr>
        </p:nvSpPr>
        <p:spPr>
          <a:xfrm>
            <a:off x="544667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endParaRPr/>
          </a:p>
        </p:txBody>
      </p:sp>
      <p:sp>
        <p:nvSpPr>
          <p:cNvPr id="64" name="Google Shape;64;p14"/>
          <p:cNvSpPr txBox="1">
            <a:spLocks noGrp="1"/>
          </p:cNvSpPr>
          <p:nvPr>
            <p:ph type="title" idx="2"/>
          </p:nvPr>
        </p:nvSpPr>
        <p:spPr>
          <a:xfrm>
            <a:off x="713175" y="1112200"/>
            <a:ext cx="7717500" cy="45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65" name="Google Shape;65;p14"/>
          <p:cNvSpPr txBox="1">
            <a:spLocks noGrp="1"/>
          </p:cNvSpPr>
          <p:nvPr>
            <p:ph type="subTitle" idx="1"/>
          </p:nvPr>
        </p:nvSpPr>
        <p:spPr>
          <a:xfrm>
            <a:off x="2994000" y="1793200"/>
            <a:ext cx="3156000" cy="756300"/>
          </a:xfrm>
          <a:prstGeom prst="rect">
            <a:avLst/>
          </a:prstGeom>
          <a:noFill/>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6000"/>
              <a:buFont typeface="Nanum Pen Script"/>
              <a:buNone/>
              <a:defRPr sz="60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7" r:id="rId6"/>
    <p:sldLayoutId id="2147483658" r:id="rId7"/>
    <p:sldLayoutId id="2147483659" r:id="rId8"/>
    <p:sldLayoutId id="2147483660" r:id="rId9"/>
    <p:sldLayoutId id="2147483665" r:id="rId10"/>
    <p:sldLayoutId id="2147483670" r:id="rId11"/>
    <p:sldLayoutId id="2147483671"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slide" Target="slide14.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35"/>
          <p:cNvGrpSpPr/>
          <p:nvPr/>
        </p:nvGrpSpPr>
        <p:grpSpPr>
          <a:xfrm>
            <a:off x="731520" y="822960"/>
            <a:ext cx="3063294" cy="3461946"/>
            <a:chOff x="807514" y="821316"/>
            <a:chExt cx="3062988" cy="3480392"/>
          </a:xfrm>
        </p:grpSpPr>
        <p:grpSp>
          <p:nvGrpSpPr>
            <p:cNvPr id="667" name="Google Shape;667;p35"/>
            <p:cNvGrpSpPr/>
            <p:nvPr/>
          </p:nvGrpSpPr>
          <p:grpSpPr>
            <a:xfrm>
              <a:off x="807514" y="821316"/>
              <a:ext cx="3062988" cy="1781411"/>
              <a:chOff x="640276" y="674499"/>
              <a:chExt cx="6947126" cy="4058809"/>
            </a:xfrm>
          </p:grpSpPr>
          <p:grpSp>
            <p:nvGrpSpPr>
              <p:cNvPr id="668" name="Google Shape;668;p35"/>
              <p:cNvGrpSpPr/>
              <p:nvPr/>
            </p:nvGrpSpPr>
            <p:grpSpPr>
              <a:xfrm>
                <a:off x="7012119" y="4163474"/>
                <a:ext cx="575002" cy="496567"/>
                <a:chOff x="5218225" y="1474825"/>
                <a:chExt cx="259700" cy="224275"/>
              </a:xfrm>
            </p:grpSpPr>
            <p:sp>
              <p:nvSpPr>
                <p:cNvPr id="669" name="Google Shape;66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5"/>
              <p:cNvGrpSpPr/>
              <p:nvPr/>
            </p:nvGrpSpPr>
            <p:grpSpPr>
              <a:xfrm>
                <a:off x="6323195" y="1928748"/>
                <a:ext cx="251632" cy="220856"/>
                <a:chOff x="5042000" y="1255775"/>
                <a:chExt cx="113650" cy="99750"/>
              </a:xfrm>
            </p:grpSpPr>
            <p:sp>
              <p:nvSpPr>
                <p:cNvPr id="675" name="Google Shape;675;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5"/>
              <p:cNvGrpSpPr/>
              <p:nvPr/>
            </p:nvGrpSpPr>
            <p:grpSpPr>
              <a:xfrm rot="-5400000">
                <a:off x="5180808" y="1061658"/>
                <a:ext cx="575002" cy="496567"/>
                <a:chOff x="5218225" y="1474825"/>
                <a:chExt cx="259700" cy="224275"/>
              </a:xfrm>
            </p:grpSpPr>
            <p:sp>
              <p:nvSpPr>
                <p:cNvPr id="679" name="Google Shape;67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35"/>
              <p:cNvGrpSpPr/>
              <p:nvPr/>
            </p:nvGrpSpPr>
            <p:grpSpPr>
              <a:xfrm rot="10800000">
                <a:off x="1449245" y="1613944"/>
                <a:ext cx="575002" cy="496567"/>
                <a:chOff x="5218225" y="1474825"/>
                <a:chExt cx="259700" cy="224275"/>
              </a:xfrm>
            </p:grpSpPr>
            <p:sp>
              <p:nvSpPr>
                <p:cNvPr id="685" name="Google Shape;685;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35"/>
              <p:cNvGrpSpPr/>
              <p:nvPr/>
            </p:nvGrpSpPr>
            <p:grpSpPr>
              <a:xfrm>
                <a:off x="3039726" y="1199520"/>
                <a:ext cx="251632" cy="220856"/>
                <a:chOff x="5042000" y="1255775"/>
                <a:chExt cx="113650" cy="99750"/>
              </a:xfrm>
            </p:grpSpPr>
            <p:sp>
              <p:nvSpPr>
                <p:cNvPr id="691" name="Google Shape;69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5"/>
              <p:cNvGrpSpPr/>
              <p:nvPr/>
            </p:nvGrpSpPr>
            <p:grpSpPr>
              <a:xfrm>
                <a:off x="937479" y="2697722"/>
                <a:ext cx="251632" cy="220856"/>
                <a:chOff x="5042000" y="1131200"/>
                <a:chExt cx="113650" cy="99750"/>
              </a:xfrm>
            </p:grpSpPr>
            <p:sp>
              <p:nvSpPr>
                <p:cNvPr id="695" name="Google Shape;695;p35"/>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5"/>
              <p:cNvGrpSpPr/>
              <p:nvPr/>
            </p:nvGrpSpPr>
            <p:grpSpPr>
              <a:xfrm rot="-5400000">
                <a:off x="1157650" y="3785607"/>
                <a:ext cx="569027" cy="706699"/>
                <a:chOff x="6095413" y="2311605"/>
                <a:chExt cx="257002" cy="319181"/>
              </a:xfrm>
            </p:grpSpPr>
            <p:sp>
              <p:nvSpPr>
                <p:cNvPr id="699" name="Google Shape;699;p35"/>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35"/>
              <p:cNvGrpSpPr/>
              <p:nvPr/>
            </p:nvGrpSpPr>
            <p:grpSpPr>
              <a:xfrm>
                <a:off x="6188241" y="1318245"/>
                <a:ext cx="521476" cy="478854"/>
                <a:chOff x="5874900" y="2285650"/>
                <a:chExt cx="235525" cy="216275"/>
              </a:xfrm>
            </p:grpSpPr>
            <p:sp>
              <p:nvSpPr>
                <p:cNvPr id="702" name="Google Shape;702;p35"/>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5"/>
              <p:cNvGrpSpPr/>
              <p:nvPr/>
            </p:nvGrpSpPr>
            <p:grpSpPr>
              <a:xfrm>
                <a:off x="4946919" y="1499571"/>
                <a:ext cx="1083004" cy="2354636"/>
                <a:chOff x="5269250" y="2611925"/>
                <a:chExt cx="520750" cy="1132200"/>
              </a:xfrm>
            </p:grpSpPr>
            <p:sp>
              <p:nvSpPr>
                <p:cNvPr id="705" name="Google Shape;705;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35"/>
              <p:cNvGrpSpPr/>
              <p:nvPr/>
            </p:nvGrpSpPr>
            <p:grpSpPr>
              <a:xfrm>
                <a:off x="5467143" y="2234512"/>
                <a:ext cx="1989753" cy="1913480"/>
                <a:chOff x="4531600" y="1944475"/>
                <a:chExt cx="956750" cy="920075"/>
              </a:xfrm>
            </p:grpSpPr>
            <p:sp>
              <p:nvSpPr>
                <p:cNvPr id="714" name="Google Shape;714;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35"/>
              <p:cNvGrpSpPr/>
              <p:nvPr/>
            </p:nvGrpSpPr>
            <p:grpSpPr>
              <a:xfrm rot="1472793">
                <a:off x="5262958" y="2882778"/>
                <a:ext cx="1286956" cy="993969"/>
                <a:chOff x="5517750" y="1707725"/>
                <a:chExt cx="618800" cy="477925"/>
              </a:xfrm>
            </p:grpSpPr>
            <p:sp>
              <p:nvSpPr>
                <p:cNvPr id="721" name="Google Shape;72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35"/>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35"/>
              <p:cNvGrpSpPr/>
              <p:nvPr/>
            </p:nvGrpSpPr>
            <p:grpSpPr>
              <a:xfrm>
                <a:off x="1271029" y="2416472"/>
                <a:ext cx="1742633" cy="1934121"/>
                <a:chOff x="6073625" y="2772425"/>
                <a:chExt cx="837925" cy="930000"/>
              </a:xfrm>
            </p:grpSpPr>
            <p:sp>
              <p:nvSpPr>
                <p:cNvPr id="729" name="Google Shape;729;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5"/>
              <p:cNvGrpSpPr/>
              <p:nvPr/>
            </p:nvGrpSpPr>
            <p:grpSpPr>
              <a:xfrm>
                <a:off x="1991305" y="1624971"/>
                <a:ext cx="1649618" cy="2182749"/>
                <a:chOff x="5908250" y="536500"/>
                <a:chExt cx="793200" cy="1049550"/>
              </a:xfrm>
            </p:grpSpPr>
            <p:sp>
              <p:nvSpPr>
                <p:cNvPr id="735" name="Google Shape;735;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35"/>
              <p:cNvGrpSpPr/>
              <p:nvPr/>
            </p:nvGrpSpPr>
            <p:grpSpPr>
              <a:xfrm rot="-2700000">
                <a:off x="2630043" y="2544018"/>
                <a:ext cx="1286945" cy="993961"/>
                <a:chOff x="5517750" y="1707725"/>
                <a:chExt cx="618800" cy="477925"/>
              </a:xfrm>
            </p:grpSpPr>
            <p:sp>
              <p:nvSpPr>
                <p:cNvPr id="742" name="Google Shape;742;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35"/>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35"/>
              <p:cNvGrpSpPr/>
              <p:nvPr/>
            </p:nvGrpSpPr>
            <p:grpSpPr>
              <a:xfrm rot="-6383177">
                <a:off x="974472" y="2783656"/>
                <a:ext cx="1566670" cy="1869002"/>
                <a:chOff x="3768000" y="2982868"/>
                <a:chExt cx="753325" cy="898700"/>
              </a:xfrm>
            </p:grpSpPr>
            <p:sp>
              <p:nvSpPr>
                <p:cNvPr id="750" name="Google Shape;750;p35"/>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35"/>
              <p:cNvGrpSpPr/>
              <p:nvPr/>
            </p:nvGrpSpPr>
            <p:grpSpPr>
              <a:xfrm>
                <a:off x="3854376" y="1663189"/>
                <a:ext cx="1707538" cy="2027292"/>
                <a:chOff x="5243900" y="3898675"/>
                <a:chExt cx="821050" cy="974800"/>
              </a:xfrm>
            </p:grpSpPr>
            <p:sp>
              <p:nvSpPr>
                <p:cNvPr id="764" name="Google Shape;764;p35"/>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2" name="Google Shape;782;p35"/>
            <p:cNvGrpSpPr/>
            <p:nvPr/>
          </p:nvGrpSpPr>
          <p:grpSpPr>
            <a:xfrm>
              <a:off x="932058" y="1961497"/>
              <a:ext cx="2901262" cy="2340210"/>
              <a:chOff x="582175" y="238125"/>
              <a:chExt cx="6401725" cy="5169450"/>
            </a:xfrm>
          </p:grpSpPr>
          <p:sp>
            <p:nvSpPr>
              <p:cNvPr id="783" name="Google Shape;783;p35"/>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5" name="Google Shape;875;p35"/>
          <p:cNvSpPr txBox="1">
            <a:spLocks noGrp="1"/>
          </p:cNvSpPr>
          <p:nvPr>
            <p:ph type="ctrTitle"/>
          </p:nvPr>
        </p:nvSpPr>
        <p:spPr>
          <a:xfrm>
            <a:off x="3960033" y="1581150"/>
            <a:ext cx="4537827" cy="14221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smtClean="0">
                <a:latin typeface="Minion Pro SmBd" pitchFamily="18" charset="0"/>
                <a:cs typeface="Myriad Hebrew" pitchFamily="50" charset="-79"/>
              </a:rPr>
              <a:t>Mẹ Thiên Nhiên</a:t>
            </a:r>
            <a:endParaRPr sz="4800">
              <a:latin typeface="Minion Pro SmBd" pitchFamily="18" charset="0"/>
              <a:cs typeface="Myriad Hebrew" pitchFamily="50" charset="-79"/>
            </a:endParaRPr>
          </a:p>
        </p:txBody>
      </p:sp>
      <p:sp>
        <p:nvSpPr>
          <p:cNvPr id="876" name="Google Shape;876;p35"/>
          <p:cNvSpPr txBox="1">
            <a:spLocks noGrp="1"/>
          </p:cNvSpPr>
          <p:nvPr>
            <p:ph type="subTitle" idx="1"/>
          </p:nvPr>
        </p:nvSpPr>
        <p:spPr>
          <a:xfrm>
            <a:off x="5147441" y="1017150"/>
            <a:ext cx="2091559" cy="792600"/>
          </a:xfrm>
          <a:prstGeom prst="rect">
            <a:avLst/>
          </a:prstGeom>
          <a:ln>
            <a:solidFill>
              <a:schemeClr val="bg2"/>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US" smtClean="0">
                <a:solidFill>
                  <a:schemeClr val="accent6"/>
                </a:solidFill>
                <a:latin typeface="Myriad Pro Light" pitchFamily="34" charset="0"/>
              </a:rPr>
              <a:t>Bài 10</a:t>
            </a:r>
            <a:endParaRPr>
              <a:solidFill>
                <a:schemeClr val="accent6"/>
              </a:solidFill>
              <a:latin typeface="Myriad Pro Light" pitchFamily="34" charset="0"/>
            </a:endParaRPr>
          </a:p>
        </p:txBody>
      </p:sp>
      <p:sp>
        <p:nvSpPr>
          <p:cNvPr id="877" name="Google Shape;877;p35"/>
          <p:cNvSpPr/>
          <p:nvPr/>
        </p:nvSpPr>
        <p:spPr>
          <a:xfrm flipH="1">
            <a:off x="248100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337900" y="3202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35"/>
          <p:cNvGrpSpPr/>
          <p:nvPr/>
        </p:nvGrpSpPr>
        <p:grpSpPr>
          <a:xfrm>
            <a:off x="8343804" y="2154850"/>
            <a:ext cx="261975" cy="340700"/>
            <a:chOff x="4716975" y="1463450"/>
            <a:chExt cx="261975" cy="340700"/>
          </a:xfrm>
        </p:grpSpPr>
        <p:sp>
          <p:nvSpPr>
            <p:cNvPr id="882" name="Google Shape;882;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35"/>
          <p:cNvGrpSpPr/>
          <p:nvPr/>
        </p:nvGrpSpPr>
        <p:grpSpPr>
          <a:xfrm flipH="1">
            <a:off x="3863801" y="2154850"/>
            <a:ext cx="261975" cy="340700"/>
            <a:chOff x="4716975" y="1463450"/>
            <a:chExt cx="261975" cy="340700"/>
          </a:xfrm>
        </p:grpSpPr>
        <p:sp>
          <p:nvSpPr>
            <p:cNvPr id="886" name="Google Shape;886;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35"/>
          <p:cNvSpPr/>
          <p:nvPr/>
        </p:nvSpPr>
        <p:spPr>
          <a:xfrm flipH="1">
            <a:off x="3948656" y="5275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4800600" y="3573364"/>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a:hlinkClick r:id="rId3" action="ppaction://hlinksldjump"/>
          </p:cNvPr>
          <p:cNvSpPr txBox="1">
            <a:spLocks noGrp="1"/>
          </p:cNvSpPr>
          <p:nvPr>
            <p:ph type="subTitle" idx="2"/>
          </p:nvPr>
        </p:nvSpPr>
        <p:spPr>
          <a:xfrm>
            <a:off x="4870784" y="3721350"/>
            <a:ext cx="2977816" cy="60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smtClean="0">
                <a:latin typeface="Adobe Caslon Pro" pitchFamily="18" charset="0"/>
              </a:rPr>
              <a:t>Ngữ văn 6 </a:t>
            </a:r>
          </a:p>
          <a:p>
            <a:pPr marL="0" lvl="0" indent="0" algn="ctr" rtl="0">
              <a:spcBef>
                <a:spcPts val="0"/>
              </a:spcBef>
              <a:spcAft>
                <a:spcPts val="0"/>
              </a:spcAft>
              <a:buNone/>
            </a:pPr>
            <a:r>
              <a:rPr lang="en-US" sz="2400" smtClean="0">
                <a:latin typeface="Adobe Caslon Pro" pitchFamily="18" charset="0"/>
              </a:rPr>
              <a:t>Chân trời sáng tạo</a:t>
            </a:r>
            <a:endParaRPr sz="2400">
              <a:latin typeface="Adobe Caslon Pro" pitchFamily="18" charset="0"/>
            </a:endParaRPr>
          </a:p>
        </p:txBody>
      </p:sp>
      <p:sp>
        <p:nvSpPr>
          <p:cNvPr id="228" name="Google Shape;877;p35"/>
          <p:cNvSpPr/>
          <p:nvPr/>
        </p:nvSpPr>
        <p:spPr>
          <a:xfrm flipH="1">
            <a:off x="6553200" y="13884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96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fade">
                                      <p:cBhvr>
                                        <p:cTn id="7" dur="900"/>
                                        <p:tgtEl>
                                          <p:spTgt spid="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3" name="Google Shape;1203;p40"/>
          <p:cNvSpPr/>
          <p:nvPr/>
        </p:nvSpPr>
        <p:spPr>
          <a:xfrm>
            <a:off x="63520" y="4629150"/>
            <a:ext cx="1612880" cy="419621"/>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2" name="Rectangle 31"/>
          <p:cNvSpPr/>
          <p:nvPr/>
        </p:nvSpPr>
        <p:spPr>
          <a:xfrm>
            <a:off x="706548" y="957387"/>
            <a:ext cx="4703652" cy="369332"/>
          </a:xfrm>
          <a:prstGeom prst="rect">
            <a:avLst/>
          </a:prstGeom>
        </p:spPr>
        <p:txBody>
          <a:bodyPr wrap="square">
            <a:spAutoFit/>
          </a:bodyPr>
          <a:lstStyle/>
          <a:p>
            <a:r>
              <a:rPr lang="en-US" sz="1800"/>
              <a:t>1.</a:t>
            </a:r>
            <a:r>
              <a:rPr lang="en-US" sz="1800" b="1" u="sng"/>
              <a:t>Hai mạch kể lồng ghép trong văn bản</a:t>
            </a:r>
            <a:r>
              <a:rPr lang="en-US" sz="1800" b="1" u="sng" smtClean="0"/>
              <a:t>.</a:t>
            </a:r>
          </a:p>
        </p:txBody>
      </p:sp>
      <p:sp>
        <p:nvSpPr>
          <p:cNvPr id="3" name="Rectangle 2"/>
          <p:cNvSpPr/>
          <p:nvPr/>
        </p:nvSpPr>
        <p:spPr>
          <a:xfrm>
            <a:off x="914400" y="1352550"/>
            <a:ext cx="1107996" cy="369332"/>
          </a:xfrm>
          <a:prstGeom prst="rect">
            <a:avLst/>
          </a:prstGeom>
        </p:spPr>
        <p:txBody>
          <a:bodyPr wrap="none">
            <a:spAutoFit/>
          </a:bodyPr>
          <a:lstStyle/>
          <a:p>
            <a:r>
              <a:rPr lang="en-US" sz="1800" b="1" u="sng" smtClean="0"/>
              <a:t>Nhóm 1:</a:t>
            </a:r>
            <a:endParaRPr lang="en-US" sz="1800"/>
          </a:p>
        </p:txBody>
      </p:sp>
      <p:sp>
        <p:nvSpPr>
          <p:cNvPr id="4" name="Rectangle 3"/>
          <p:cNvSpPr/>
          <p:nvPr/>
        </p:nvSpPr>
        <p:spPr>
          <a:xfrm>
            <a:off x="2133600" y="1428750"/>
            <a:ext cx="6553200" cy="1477328"/>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r>
              <a:rPr lang="en-US" sz="1800" smtClean="0">
                <a:solidFill>
                  <a:schemeClr val="tx2">
                    <a:lumMod val="10000"/>
                  </a:schemeClr>
                </a:solidFill>
              </a:rPr>
              <a:t>Hoàn thành phiếu học tập 01</a:t>
            </a:r>
          </a:p>
          <a:p>
            <a:r>
              <a:rPr lang="en-US" sz="1800" smtClean="0">
                <a:solidFill>
                  <a:schemeClr val="tx2">
                    <a:lumMod val="10000"/>
                  </a:schemeClr>
                </a:solidFill>
              </a:rPr>
              <a:t>1</a:t>
            </a:r>
            <a:r>
              <a:rPr lang="en-US" sz="1800">
                <a:solidFill>
                  <a:schemeClr val="tx2">
                    <a:lumMod val="10000"/>
                  </a:schemeClr>
                </a:solidFill>
              </a:rPr>
              <a:t>. Nhận diện hai mạch kể có trong văn bản qua cách tác giả sử dụng đại từ xưng hô.</a:t>
            </a:r>
          </a:p>
          <a:p>
            <a:r>
              <a:rPr lang="en-US" sz="1800">
                <a:solidFill>
                  <a:schemeClr val="tx2">
                    <a:lumMod val="10000"/>
                  </a:schemeClr>
                </a:solidFill>
              </a:rPr>
              <a:t>2. Nhận xét sự độc đáo và tính hiệu quả của việc đan xen hai mạch kể này</a:t>
            </a:r>
            <a:r>
              <a:rPr lang="en-US" sz="1800" smtClean="0">
                <a:solidFill>
                  <a:schemeClr val="tx2">
                    <a:lumMod val="10000"/>
                  </a:schemeClr>
                </a:solidFill>
              </a:rPr>
              <a:t>.</a:t>
            </a:r>
            <a:endParaRPr lang="en-US" sz="1800">
              <a:solidFill>
                <a:schemeClr val="tx2">
                  <a:lumMod val="1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64704388"/>
              </p:ext>
            </p:extLst>
          </p:nvPr>
        </p:nvGraphicFramePr>
        <p:xfrm>
          <a:off x="3200400" y="3367278"/>
          <a:ext cx="5410199" cy="1472184"/>
        </p:xfrm>
        <a:graphic>
          <a:graphicData uri="http://schemas.openxmlformats.org/drawingml/2006/table">
            <a:tbl>
              <a:tblPr firstRow="1" firstCol="1" bandRow="1">
                <a:tableStyleId>{93296810-A885-4BE3-A3E7-6D5BEEA58F35}</a:tableStyleId>
              </a:tblPr>
              <a:tblGrid>
                <a:gridCol w="2179124"/>
                <a:gridCol w="1668771"/>
                <a:gridCol w="1562304"/>
              </a:tblGrid>
              <a:tr h="0">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Mạch kể 1</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Mạch kể 2</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Đại từ xưng hô</a:t>
                      </a:r>
                      <a:endParaRPr lang="en-US" sz="1200">
                        <a:effectLst/>
                      </a:endParaRPr>
                    </a:p>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Nội dung mạch kể</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Tác dụng của việc đan xen hai mạch kể</a:t>
                      </a:r>
                      <a:endParaRPr lang="en-US" sz="1200">
                        <a:effectLst/>
                        <a:latin typeface="Arial"/>
                        <a:ea typeface="Arial"/>
                      </a:endParaRPr>
                    </a:p>
                  </a:txBody>
                  <a:tcPr marL="68580" marR="68580" marT="0" marB="0"/>
                </a:tc>
                <a:tc gridSpan="2">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hMerge="1">
                  <a:txBody>
                    <a:bodyPr/>
                    <a:lstStyle/>
                    <a:p>
                      <a:endParaRPr lang="en-US"/>
                    </a:p>
                  </a:txBody>
                  <a:tcPr/>
                </a:tc>
              </a:tr>
            </a:tbl>
          </a:graphicData>
        </a:graphic>
      </p:graphicFrame>
    </p:spTree>
    <p:extLst>
      <p:ext uri="{BB962C8B-B14F-4D97-AF65-F5344CB8AC3E}">
        <p14:creationId xmlns:p14="http://schemas.microsoft.com/office/powerpoint/2010/main" val="7196900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3" name="Google Shape;1203;p40"/>
          <p:cNvSpPr/>
          <p:nvPr/>
        </p:nvSpPr>
        <p:spPr>
          <a:xfrm>
            <a:off x="63520" y="4154395"/>
            <a:ext cx="2278696" cy="894376"/>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2" name="Rectangle 31"/>
          <p:cNvSpPr/>
          <p:nvPr/>
        </p:nvSpPr>
        <p:spPr>
          <a:xfrm>
            <a:off x="706548" y="957387"/>
            <a:ext cx="7980252" cy="646331"/>
          </a:xfrm>
          <a:prstGeom prst="rect">
            <a:avLst/>
          </a:prstGeom>
        </p:spPr>
        <p:txBody>
          <a:bodyPr wrap="square">
            <a:spAutoFit/>
          </a:bodyPr>
          <a:lstStyle/>
          <a:p>
            <a:r>
              <a:rPr lang="en-US" sz="1800"/>
              <a:t>1.</a:t>
            </a:r>
            <a:r>
              <a:rPr lang="en-US" sz="1800" b="1" u="sng"/>
              <a:t>Hai mạch kể lồng ghép trong văn bản</a:t>
            </a:r>
            <a:r>
              <a:rPr lang="en-US" sz="1800" b="1" u="sng" smtClean="0"/>
              <a:t>.</a:t>
            </a:r>
          </a:p>
          <a:p>
            <a:endParaRPr lang="en-US" sz="1800"/>
          </a:p>
        </p:txBody>
      </p:sp>
      <p:graphicFrame>
        <p:nvGraphicFramePr>
          <p:cNvPr id="2" name="Table 1"/>
          <p:cNvGraphicFramePr>
            <a:graphicFrameLocks noGrp="1"/>
          </p:cNvGraphicFramePr>
          <p:nvPr>
            <p:extLst>
              <p:ext uri="{D42A27DB-BD31-4B8C-83A1-F6EECF244321}">
                <p14:modId xmlns:p14="http://schemas.microsoft.com/office/powerpoint/2010/main" val="2363392515"/>
              </p:ext>
            </p:extLst>
          </p:nvPr>
        </p:nvGraphicFramePr>
        <p:xfrm>
          <a:off x="2590800" y="1428750"/>
          <a:ext cx="5867400" cy="3552787"/>
        </p:xfrm>
        <a:graphic>
          <a:graphicData uri="http://schemas.openxmlformats.org/drawingml/2006/table">
            <a:tbl>
              <a:tblPr firstRow="1" firstCol="1" bandRow="1">
                <a:tableStyleId>{93296810-A885-4BE3-A3E7-6D5BEEA58F35}</a:tableStyleId>
              </a:tblPr>
              <a:tblGrid>
                <a:gridCol w="1500567"/>
                <a:gridCol w="1788755"/>
                <a:gridCol w="2578078"/>
              </a:tblGrid>
              <a:tr h="143801">
                <a:tc>
                  <a:txBody>
                    <a:bodyPr/>
                    <a:lstStyle/>
                    <a:p>
                      <a:pPr marL="0" marR="0" algn="just">
                        <a:lnSpc>
                          <a:spcPct val="115000"/>
                        </a:lnSpc>
                        <a:spcBef>
                          <a:spcPts val="0"/>
                        </a:spcBef>
                        <a:spcAft>
                          <a:spcPts val="0"/>
                        </a:spcAft>
                      </a:pPr>
                      <a:r>
                        <a:rPr lang="en-US" sz="1400">
                          <a:effectLst/>
                        </a:rPr>
                        <a:t> </a:t>
                      </a:r>
                      <a:endParaRPr lang="en-US" sz="1400">
                        <a:effectLst/>
                        <a:latin typeface="Arial"/>
                        <a:ea typeface="Arial"/>
                      </a:endParaRPr>
                    </a:p>
                  </a:txBody>
                  <a:tcPr marL="46892" marR="46892" marT="0" marB="0"/>
                </a:tc>
                <a:tc>
                  <a:txBody>
                    <a:bodyPr/>
                    <a:lstStyle/>
                    <a:p>
                      <a:pPr marL="0" marR="0" algn="just">
                        <a:lnSpc>
                          <a:spcPct val="115000"/>
                        </a:lnSpc>
                        <a:spcBef>
                          <a:spcPts val="0"/>
                        </a:spcBef>
                        <a:spcAft>
                          <a:spcPts val="0"/>
                        </a:spcAft>
                      </a:pPr>
                      <a:r>
                        <a:rPr lang="en-US" sz="1400">
                          <a:effectLst/>
                        </a:rPr>
                        <a:t>Mạch kể 1</a:t>
                      </a:r>
                      <a:endParaRPr lang="en-US" sz="1400">
                        <a:effectLst/>
                        <a:latin typeface="Arial"/>
                        <a:ea typeface="Arial"/>
                      </a:endParaRPr>
                    </a:p>
                  </a:txBody>
                  <a:tcPr marL="46892" marR="46892" marT="0" marB="0"/>
                </a:tc>
                <a:tc>
                  <a:txBody>
                    <a:bodyPr/>
                    <a:lstStyle/>
                    <a:p>
                      <a:pPr marL="0" marR="0" algn="just">
                        <a:lnSpc>
                          <a:spcPct val="115000"/>
                        </a:lnSpc>
                        <a:spcBef>
                          <a:spcPts val="0"/>
                        </a:spcBef>
                        <a:spcAft>
                          <a:spcPts val="0"/>
                        </a:spcAft>
                      </a:pPr>
                      <a:r>
                        <a:rPr lang="en-US" sz="1400">
                          <a:effectLst/>
                        </a:rPr>
                        <a:t>Mạch kể 2</a:t>
                      </a:r>
                      <a:endParaRPr lang="en-US" sz="1400">
                        <a:effectLst/>
                        <a:latin typeface="Arial"/>
                        <a:ea typeface="Arial"/>
                      </a:endParaRPr>
                    </a:p>
                  </a:txBody>
                  <a:tcPr marL="46892" marR="46892" marT="0" marB="0"/>
                </a:tc>
              </a:tr>
              <a:tr h="862806">
                <a:tc>
                  <a:txBody>
                    <a:bodyPr/>
                    <a:lstStyle/>
                    <a:p>
                      <a:pPr marL="0" marR="0" algn="just">
                        <a:lnSpc>
                          <a:spcPct val="115000"/>
                        </a:lnSpc>
                        <a:spcBef>
                          <a:spcPts val="0"/>
                        </a:spcBef>
                        <a:spcAft>
                          <a:spcPts val="0"/>
                        </a:spcAft>
                      </a:pPr>
                      <a:r>
                        <a:rPr lang="en-US" sz="1400">
                          <a:effectLst/>
                        </a:rPr>
                        <a:t>Đại từ xưng hô</a:t>
                      </a:r>
                    </a:p>
                    <a:p>
                      <a:pPr marL="0" marR="0" algn="just">
                        <a:lnSpc>
                          <a:spcPct val="115000"/>
                        </a:lnSpc>
                        <a:spcBef>
                          <a:spcPts val="0"/>
                        </a:spcBef>
                        <a:spcAft>
                          <a:spcPts val="0"/>
                        </a:spcAft>
                      </a:pPr>
                      <a:r>
                        <a:rPr lang="en-US" sz="1400">
                          <a:effectLst/>
                        </a:rPr>
                        <a:t> </a:t>
                      </a:r>
                      <a:endParaRPr lang="en-US" sz="1400">
                        <a:effectLst/>
                        <a:latin typeface="Arial"/>
                        <a:ea typeface="Arial"/>
                      </a:endParaRPr>
                    </a:p>
                  </a:txBody>
                  <a:tcPr marL="46892" marR="46892" marT="0" marB="0"/>
                </a:tc>
                <a:tc>
                  <a:txBody>
                    <a:bodyPr/>
                    <a:lstStyle/>
                    <a:p>
                      <a:pPr marL="0" marR="0" algn="just">
                        <a:lnSpc>
                          <a:spcPct val="115000"/>
                        </a:lnSpc>
                        <a:spcBef>
                          <a:spcPts val="0"/>
                        </a:spcBef>
                        <a:spcAft>
                          <a:spcPts val="0"/>
                        </a:spcAft>
                      </a:pPr>
                      <a:r>
                        <a:rPr lang="en-US" sz="1400">
                          <a:effectLst/>
                        </a:rPr>
                        <a:t>Người kể giới thiệu mình là hoạ sĩ- xưng “tôi”.</a:t>
                      </a:r>
                      <a:endParaRPr lang="en-US" sz="1400">
                        <a:effectLst/>
                        <a:latin typeface="Arial"/>
                        <a:ea typeface="Arial"/>
                      </a:endParaRPr>
                    </a:p>
                  </a:txBody>
                  <a:tcPr marL="46892" marR="46892" marT="0" marB="0"/>
                </a:tc>
                <a:tc>
                  <a:txBody>
                    <a:bodyPr/>
                    <a:lstStyle/>
                    <a:p>
                      <a:pPr marL="0" marR="50800" algn="just">
                        <a:lnSpc>
                          <a:spcPct val="115000"/>
                        </a:lnSpc>
                        <a:spcBef>
                          <a:spcPts val="0"/>
                        </a:spcBef>
                        <a:spcAft>
                          <a:spcPts val="0"/>
                        </a:spcAft>
                      </a:pPr>
                      <a:r>
                        <a:rPr lang="en-US" sz="1400">
                          <a:effectLst/>
                        </a:rPr>
                        <a:t>người kể chuyện vẫn là “tôi” nhưng lại nhân danh cả bọn con trai ngày trước.</a:t>
                      </a:r>
                      <a:endParaRPr lang="en-US" sz="1400">
                        <a:effectLst/>
                        <a:latin typeface="Arial"/>
                        <a:ea typeface="Arial"/>
                      </a:endParaRPr>
                    </a:p>
                  </a:txBody>
                  <a:tcPr marL="46892" marR="46892" marT="0" marB="0"/>
                </a:tc>
              </a:tr>
              <a:tr h="1581811">
                <a:tc>
                  <a:txBody>
                    <a:bodyPr/>
                    <a:lstStyle/>
                    <a:p>
                      <a:pPr marL="0" marR="0" algn="just">
                        <a:lnSpc>
                          <a:spcPct val="115000"/>
                        </a:lnSpc>
                        <a:spcBef>
                          <a:spcPts val="0"/>
                        </a:spcBef>
                        <a:spcAft>
                          <a:spcPts val="0"/>
                        </a:spcAft>
                      </a:pPr>
                      <a:r>
                        <a:rPr lang="en-US" sz="1400">
                          <a:effectLst/>
                        </a:rPr>
                        <a:t>Nội dung mạch kể</a:t>
                      </a:r>
                      <a:endParaRPr lang="en-US" sz="1400">
                        <a:effectLst/>
                        <a:latin typeface="Arial"/>
                        <a:ea typeface="Arial"/>
                      </a:endParaRPr>
                    </a:p>
                  </a:txBody>
                  <a:tcPr marL="46892" marR="46892" marT="0" marB="0"/>
                </a:tc>
                <a:tc>
                  <a:txBody>
                    <a:bodyPr/>
                    <a:lstStyle/>
                    <a:p>
                      <a:pPr marL="0" marR="0" algn="just">
                        <a:lnSpc>
                          <a:spcPct val="115000"/>
                        </a:lnSpc>
                        <a:spcBef>
                          <a:spcPts val="0"/>
                        </a:spcBef>
                        <a:spcAft>
                          <a:spcPts val="0"/>
                        </a:spcAft>
                      </a:pPr>
                      <a:r>
                        <a:rPr lang="en-US" sz="1400">
                          <a:effectLst/>
                        </a:rPr>
                        <a:t>Kể lại hình ảnh hai cây phong và cho thấy tình cảm mà  người họa sĩ dành cho chúng. (hiện tại)</a:t>
                      </a:r>
                      <a:endParaRPr lang="en-US" sz="1400">
                        <a:effectLst/>
                        <a:latin typeface="Arial"/>
                        <a:ea typeface="Arial"/>
                      </a:endParaRPr>
                    </a:p>
                  </a:txBody>
                  <a:tcPr marL="46892" marR="46892" marT="0" marB="0"/>
                </a:tc>
                <a:tc>
                  <a:txBody>
                    <a:bodyPr/>
                    <a:lstStyle/>
                    <a:p>
                      <a:pPr marL="0" marR="0" algn="just">
                        <a:lnSpc>
                          <a:spcPct val="115000"/>
                        </a:lnSpc>
                        <a:spcBef>
                          <a:spcPts val="0"/>
                        </a:spcBef>
                        <a:spcAft>
                          <a:spcPts val="0"/>
                        </a:spcAft>
                      </a:pPr>
                      <a:r>
                        <a:rPr lang="en-US" sz="1400">
                          <a:effectLst/>
                        </a:rPr>
                        <a:t>Kể lại những kỉ niệm của bọn con trai ngày trước gắn liền với hình ảnh hai cây phong. (quá khứ)</a:t>
                      </a:r>
                      <a:endParaRPr lang="en-US" sz="1400">
                        <a:effectLst/>
                        <a:latin typeface="Arial"/>
                        <a:ea typeface="Arial"/>
                      </a:endParaRPr>
                    </a:p>
                  </a:txBody>
                  <a:tcPr marL="46892" marR="46892" marT="0" marB="0"/>
                </a:tc>
              </a:tr>
              <a:tr h="862806">
                <a:tc>
                  <a:txBody>
                    <a:bodyPr/>
                    <a:lstStyle/>
                    <a:p>
                      <a:pPr marL="0" marR="0" algn="just">
                        <a:lnSpc>
                          <a:spcPct val="115000"/>
                        </a:lnSpc>
                        <a:spcBef>
                          <a:spcPts val="0"/>
                        </a:spcBef>
                        <a:spcAft>
                          <a:spcPts val="0"/>
                        </a:spcAft>
                      </a:pPr>
                      <a:r>
                        <a:rPr lang="en-US" sz="1400">
                          <a:effectLst/>
                        </a:rPr>
                        <a:t>Tác dụng của việc đan xen hai mạch kể</a:t>
                      </a:r>
                      <a:endParaRPr lang="en-US" sz="1400">
                        <a:effectLst/>
                        <a:latin typeface="Arial"/>
                        <a:ea typeface="Arial"/>
                      </a:endParaRPr>
                    </a:p>
                  </a:txBody>
                  <a:tcPr marL="46892" marR="46892" marT="0" marB="0"/>
                </a:tc>
                <a:tc gridSpan="2">
                  <a:txBody>
                    <a:bodyPr/>
                    <a:lstStyle/>
                    <a:p>
                      <a:pPr marL="0" marR="0" algn="just">
                        <a:lnSpc>
                          <a:spcPct val="115000"/>
                        </a:lnSpc>
                        <a:spcBef>
                          <a:spcPts val="0"/>
                        </a:spcBef>
                        <a:spcAft>
                          <a:spcPts val="0"/>
                        </a:spcAft>
                      </a:pPr>
                      <a:r>
                        <a:rPr lang="en-US" sz="1400">
                          <a:effectLst/>
                        </a:rPr>
                        <a:t>Hai mạch kể bổ sung cho nhau diễn tả những tình cảm, những kỉ niệm nhất là thể hiện sự gắn bó giữa con người với thiên nhiên tươi đẹp.</a:t>
                      </a:r>
                      <a:endParaRPr lang="en-US" sz="1400">
                        <a:effectLst/>
                        <a:latin typeface="Arial"/>
                        <a:ea typeface="Arial"/>
                      </a:endParaRPr>
                    </a:p>
                  </a:txBody>
                  <a:tcPr marL="46892" marR="46892" marT="0" marB="0"/>
                </a:tc>
                <a:tc hMerge="1">
                  <a:txBody>
                    <a:bodyPr/>
                    <a:lstStyle/>
                    <a:p>
                      <a:endParaRPr lang="en-US"/>
                    </a:p>
                  </a:txBody>
                  <a:tcPr/>
                </a:tc>
              </a:tr>
            </a:tbl>
          </a:graphicData>
        </a:graphic>
      </p:graphicFrame>
    </p:spTree>
    <p:extLst>
      <p:ext uri="{BB962C8B-B14F-4D97-AF65-F5344CB8AC3E}">
        <p14:creationId xmlns:p14="http://schemas.microsoft.com/office/powerpoint/2010/main" val="64508871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1" name="Google Shape;1022;p38"/>
          <p:cNvSpPr/>
          <p:nvPr/>
        </p:nvSpPr>
        <p:spPr>
          <a:xfrm rot="10800000">
            <a:off x="5791198" y="4750781"/>
            <a:ext cx="3505179" cy="6242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932;p89"/>
          <p:cNvGrpSpPr/>
          <p:nvPr/>
        </p:nvGrpSpPr>
        <p:grpSpPr>
          <a:xfrm>
            <a:off x="6508305" y="3019005"/>
            <a:ext cx="1035484" cy="2097690"/>
            <a:chOff x="5883725" y="331803"/>
            <a:chExt cx="898004" cy="1731244"/>
          </a:xfrm>
        </p:grpSpPr>
        <p:sp>
          <p:nvSpPr>
            <p:cNvPr id="33" name="Google Shape;3933;p89"/>
            <p:cNvSpPr/>
            <p:nvPr/>
          </p:nvSpPr>
          <p:spPr>
            <a:xfrm>
              <a:off x="5883725" y="331803"/>
              <a:ext cx="898004" cy="1460290"/>
            </a:xfrm>
            <a:custGeom>
              <a:avLst/>
              <a:gdLst/>
              <a:ahLst/>
              <a:cxnLst/>
              <a:rect l="l" t="t" r="r" b="b"/>
              <a:pathLst>
                <a:path w="48073" h="78174" extrusionOk="0">
                  <a:moveTo>
                    <a:pt x="20488" y="0"/>
                  </a:moveTo>
                  <a:cubicBezTo>
                    <a:pt x="15972" y="0"/>
                    <a:pt x="8525" y="19302"/>
                    <a:pt x="8337" y="22912"/>
                  </a:cubicBezTo>
                  <a:cubicBezTo>
                    <a:pt x="8732" y="22819"/>
                    <a:pt x="9239" y="22770"/>
                    <a:pt x="9805" y="22770"/>
                  </a:cubicBezTo>
                  <a:cubicBezTo>
                    <a:pt x="12519" y="22770"/>
                    <a:pt x="16590" y="23899"/>
                    <a:pt x="16187" y="26764"/>
                  </a:cubicBezTo>
                  <a:cubicBezTo>
                    <a:pt x="15985" y="28143"/>
                    <a:pt x="15223" y="28645"/>
                    <a:pt x="14222" y="28645"/>
                  </a:cubicBezTo>
                  <a:cubicBezTo>
                    <a:pt x="12075" y="28645"/>
                    <a:pt x="8834" y="26330"/>
                    <a:pt x="7703" y="25398"/>
                  </a:cubicBezTo>
                  <a:cubicBezTo>
                    <a:pt x="7606" y="28763"/>
                    <a:pt x="7508" y="31688"/>
                    <a:pt x="6777" y="35052"/>
                  </a:cubicBezTo>
                  <a:cubicBezTo>
                    <a:pt x="5753" y="40171"/>
                    <a:pt x="8679" y="38367"/>
                    <a:pt x="12238" y="41098"/>
                  </a:cubicBezTo>
                  <a:cubicBezTo>
                    <a:pt x="13944" y="42609"/>
                    <a:pt x="19015" y="48606"/>
                    <a:pt x="14480" y="48655"/>
                  </a:cubicBezTo>
                  <a:cubicBezTo>
                    <a:pt x="14447" y="48656"/>
                    <a:pt x="14413" y="48656"/>
                    <a:pt x="14379" y="48656"/>
                  </a:cubicBezTo>
                  <a:cubicBezTo>
                    <a:pt x="10944" y="48656"/>
                    <a:pt x="7138" y="43813"/>
                    <a:pt x="4193" y="42317"/>
                  </a:cubicBezTo>
                  <a:cubicBezTo>
                    <a:pt x="3754" y="44120"/>
                    <a:pt x="2730" y="51726"/>
                    <a:pt x="3413" y="53140"/>
                  </a:cubicBezTo>
                  <a:cubicBezTo>
                    <a:pt x="4534" y="55285"/>
                    <a:pt x="9166" y="56846"/>
                    <a:pt x="10824" y="59430"/>
                  </a:cubicBezTo>
                  <a:cubicBezTo>
                    <a:pt x="12416" y="61885"/>
                    <a:pt x="12231" y="62952"/>
                    <a:pt x="11252" y="62952"/>
                  </a:cubicBezTo>
                  <a:cubicBezTo>
                    <a:pt x="10462" y="62952"/>
                    <a:pt x="9156" y="62258"/>
                    <a:pt x="7850" y="61039"/>
                  </a:cubicBezTo>
                  <a:cubicBezTo>
                    <a:pt x="5997" y="59137"/>
                    <a:pt x="4388" y="57382"/>
                    <a:pt x="2097" y="56066"/>
                  </a:cubicBezTo>
                  <a:lnTo>
                    <a:pt x="1950" y="56163"/>
                  </a:lnTo>
                  <a:cubicBezTo>
                    <a:pt x="0" y="64646"/>
                    <a:pt x="10678" y="74788"/>
                    <a:pt x="17942" y="77567"/>
                  </a:cubicBezTo>
                  <a:lnTo>
                    <a:pt x="17845" y="77810"/>
                  </a:lnTo>
                  <a:cubicBezTo>
                    <a:pt x="19170" y="78054"/>
                    <a:pt x="20510" y="78173"/>
                    <a:pt x="21849" y="78173"/>
                  </a:cubicBezTo>
                  <a:cubicBezTo>
                    <a:pt x="25336" y="78173"/>
                    <a:pt x="28813" y="77362"/>
                    <a:pt x="31984" y="75811"/>
                  </a:cubicBezTo>
                  <a:cubicBezTo>
                    <a:pt x="36225" y="73812"/>
                    <a:pt x="48073" y="65963"/>
                    <a:pt x="43977" y="59625"/>
                  </a:cubicBezTo>
                  <a:lnTo>
                    <a:pt x="43977" y="59625"/>
                  </a:lnTo>
                  <a:cubicBezTo>
                    <a:pt x="41900" y="60331"/>
                    <a:pt x="38123" y="61710"/>
                    <a:pt x="35543" y="61710"/>
                  </a:cubicBezTo>
                  <a:cubicBezTo>
                    <a:pt x="35096" y="61710"/>
                    <a:pt x="34684" y="61669"/>
                    <a:pt x="34324" y="61575"/>
                  </a:cubicBezTo>
                  <a:cubicBezTo>
                    <a:pt x="28229" y="59868"/>
                    <a:pt x="37249" y="57333"/>
                    <a:pt x="39151" y="56894"/>
                  </a:cubicBezTo>
                  <a:cubicBezTo>
                    <a:pt x="43539" y="55822"/>
                    <a:pt x="46708" y="56017"/>
                    <a:pt x="46220" y="50800"/>
                  </a:cubicBezTo>
                  <a:cubicBezTo>
                    <a:pt x="45928" y="47387"/>
                    <a:pt x="45586" y="42512"/>
                    <a:pt x="43539" y="39440"/>
                  </a:cubicBezTo>
                  <a:cubicBezTo>
                    <a:pt x="40184" y="40398"/>
                    <a:pt x="36830" y="43099"/>
                    <a:pt x="33383" y="43099"/>
                  </a:cubicBezTo>
                  <a:cubicBezTo>
                    <a:pt x="33323" y="43099"/>
                    <a:pt x="33263" y="43098"/>
                    <a:pt x="33202" y="43097"/>
                  </a:cubicBezTo>
                  <a:cubicBezTo>
                    <a:pt x="33138" y="43098"/>
                    <a:pt x="33076" y="43098"/>
                    <a:pt x="33015" y="43098"/>
                  </a:cubicBezTo>
                  <a:cubicBezTo>
                    <a:pt x="26826" y="43098"/>
                    <a:pt x="34736" y="38263"/>
                    <a:pt x="36957" y="37539"/>
                  </a:cubicBezTo>
                  <a:cubicBezTo>
                    <a:pt x="38370" y="36856"/>
                    <a:pt x="42271" y="36807"/>
                    <a:pt x="43392" y="35783"/>
                  </a:cubicBezTo>
                  <a:cubicBezTo>
                    <a:pt x="44806" y="34467"/>
                    <a:pt x="43880" y="33541"/>
                    <a:pt x="43002" y="31542"/>
                  </a:cubicBezTo>
                  <a:cubicBezTo>
                    <a:pt x="41588" y="27690"/>
                    <a:pt x="39346" y="24082"/>
                    <a:pt x="37542" y="20328"/>
                  </a:cubicBezTo>
                  <a:cubicBezTo>
                    <a:pt x="35893" y="20848"/>
                    <a:pt x="30502" y="24456"/>
                    <a:pt x="28199" y="24456"/>
                  </a:cubicBezTo>
                  <a:cubicBezTo>
                    <a:pt x="27914" y="24456"/>
                    <a:pt x="27676" y="24401"/>
                    <a:pt x="27498" y="24277"/>
                  </a:cubicBezTo>
                  <a:cubicBezTo>
                    <a:pt x="23890" y="21937"/>
                    <a:pt x="35201" y="16964"/>
                    <a:pt x="36372" y="16135"/>
                  </a:cubicBezTo>
                  <a:cubicBezTo>
                    <a:pt x="35591" y="14331"/>
                    <a:pt x="33739" y="13063"/>
                    <a:pt x="32276" y="11698"/>
                  </a:cubicBezTo>
                  <a:cubicBezTo>
                    <a:pt x="30277" y="10041"/>
                    <a:pt x="28473" y="8188"/>
                    <a:pt x="26767" y="6286"/>
                  </a:cubicBezTo>
                  <a:cubicBezTo>
                    <a:pt x="25548" y="5019"/>
                    <a:pt x="22671" y="631"/>
                    <a:pt x="21014" y="95"/>
                  </a:cubicBezTo>
                  <a:cubicBezTo>
                    <a:pt x="20844" y="31"/>
                    <a:pt x="20668" y="0"/>
                    <a:pt x="20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34;p89"/>
            <p:cNvSpPr/>
            <p:nvPr/>
          </p:nvSpPr>
          <p:spPr>
            <a:xfrm>
              <a:off x="6103701" y="483372"/>
              <a:ext cx="224478" cy="1579674"/>
            </a:xfrm>
            <a:custGeom>
              <a:avLst/>
              <a:gdLst/>
              <a:ahLst/>
              <a:cxnLst/>
              <a:rect l="l" t="t" r="r" b="b"/>
              <a:pathLst>
                <a:path w="12017" h="84565" extrusionOk="0">
                  <a:moveTo>
                    <a:pt x="8878" y="1"/>
                  </a:moveTo>
                  <a:cubicBezTo>
                    <a:pt x="8689" y="1"/>
                    <a:pt x="8506" y="123"/>
                    <a:pt x="8506" y="366"/>
                  </a:cubicBezTo>
                  <a:cubicBezTo>
                    <a:pt x="8750" y="3389"/>
                    <a:pt x="9189" y="6363"/>
                    <a:pt x="9579" y="9337"/>
                  </a:cubicBezTo>
                  <a:cubicBezTo>
                    <a:pt x="9920" y="12165"/>
                    <a:pt x="10164" y="15042"/>
                    <a:pt x="10359" y="17967"/>
                  </a:cubicBezTo>
                  <a:cubicBezTo>
                    <a:pt x="10749" y="23379"/>
                    <a:pt x="10944" y="28839"/>
                    <a:pt x="10847" y="34300"/>
                  </a:cubicBezTo>
                  <a:cubicBezTo>
                    <a:pt x="10700" y="45172"/>
                    <a:pt x="9530" y="56094"/>
                    <a:pt x="6702" y="66674"/>
                  </a:cubicBezTo>
                  <a:cubicBezTo>
                    <a:pt x="5093" y="72622"/>
                    <a:pt x="2899" y="78424"/>
                    <a:pt x="169" y="83982"/>
                  </a:cubicBezTo>
                  <a:cubicBezTo>
                    <a:pt x="1" y="84284"/>
                    <a:pt x="274" y="84564"/>
                    <a:pt x="523" y="84564"/>
                  </a:cubicBezTo>
                  <a:cubicBezTo>
                    <a:pt x="635" y="84564"/>
                    <a:pt x="743" y="84508"/>
                    <a:pt x="803" y="84372"/>
                  </a:cubicBezTo>
                  <a:lnTo>
                    <a:pt x="852" y="84372"/>
                  </a:lnTo>
                  <a:cubicBezTo>
                    <a:pt x="5776" y="74523"/>
                    <a:pt x="8750" y="63846"/>
                    <a:pt x="10261" y="52973"/>
                  </a:cubicBezTo>
                  <a:cubicBezTo>
                    <a:pt x="11675" y="42101"/>
                    <a:pt x="12017" y="31131"/>
                    <a:pt x="11285" y="20210"/>
                  </a:cubicBezTo>
                  <a:cubicBezTo>
                    <a:pt x="11139" y="16992"/>
                    <a:pt x="10895" y="13823"/>
                    <a:pt x="10505" y="10654"/>
                  </a:cubicBezTo>
                  <a:cubicBezTo>
                    <a:pt x="10115" y="7192"/>
                    <a:pt x="9579" y="3828"/>
                    <a:pt x="9286" y="366"/>
                  </a:cubicBezTo>
                  <a:cubicBezTo>
                    <a:pt x="9262" y="123"/>
                    <a:pt x="9067" y="1"/>
                    <a:pt x="8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35;p89"/>
            <p:cNvSpPr/>
            <p:nvPr/>
          </p:nvSpPr>
          <p:spPr>
            <a:xfrm>
              <a:off x="6125762" y="1565523"/>
              <a:ext cx="301252" cy="181532"/>
            </a:xfrm>
            <a:custGeom>
              <a:avLst/>
              <a:gdLst/>
              <a:ahLst/>
              <a:cxnLst/>
              <a:rect l="l" t="t" r="r" b="b"/>
              <a:pathLst>
                <a:path w="16127" h="9718" extrusionOk="0">
                  <a:moveTo>
                    <a:pt x="567" y="0"/>
                  </a:moveTo>
                  <a:cubicBezTo>
                    <a:pt x="281" y="0"/>
                    <a:pt x="0" y="276"/>
                    <a:pt x="207" y="552"/>
                  </a:cubicBezTo>
                  <a:cubicBezTo>
                    <a:pt x="2255" y="3379"/>
                    <a:pt x="4059" y="6402"/>
                    <a:pt x="5619" y="9523"/>
                  </a:cubicBezTo>
                  <a:cubicBezTo>
                    <a:pt x="5684" y="9653"/>
                    <a:pt x="5814" y="9718"/>
                    <a:pt x="5951" y="9718"/>
                  </a:cubicBezTo>
                  <a:cubicBezTo>
                    <a:pt x="6020" y="9718"/>
                    <a:pt x="6090" y="9701"/>
                    <a:pt x="6155" y="9669"/>
                  </a:cubicBezTo>
                  <a:cubicBezTo>
                    <a:pt x="9373" y="7524"/>
                    <a:pt x="13322" y="6402"/>
                    <a:pt x="15906" y="3282"/>
                  </a:cubicBezTo>
                  <a:cubicBezTo>
                    <a:pt x="16127" y="2988"/>
                    <a:pt x="15876" y="2610"/>
                    <a:pt x="15592" y="2610"/>
                  </a:cubicBezTo>
                  <a:cubicBezTo>
                    <a:pt x="15500" y="2610"/>
                    <a:pt x="15405" y="2650"/>
                    <a:pt x="15321" y="2746"/>
                  </a:cubicBezTo>
                  <a:cubicBezTo>
                    <a:pt x="12925" y="5705"/>
                    <a:pt x="9217" y="6809"/>
                    <a:pt x="6114" y="8761"/>
                  </a:cubicBezTo>
                  <a:lnTo>
                    <a:pt x="6114" y="8761"/>
                  </a:lnTo>
                  <a:cubicBezTo>
                    <a:pt x="4598" y="5772"/>
                    <a:pt x="2856" y="2877"/>
                    <a:pt x="890" y="162"/>
                  </a:cubicBezTo>
                  <a:cubicBezTo>
                    <a:pt x="804" y="47"/>
                    <a:pt x="685"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36;p89"/>
            <p:cNvSpPr/>
            <p:nvPr/>
          </p:nvSpPr>
          <p:spPr>
            <a:xfrm>
              <a:off x="6123763" y="1345174"/>
              <a:ext cx="378027" cy="242448"/>
            </a:xfrm>
            <a:custGeom>
              <a:avLst/>
              <a:gdLst/>
              <a:ahLst/>
              <a:cxnLst/>
              <a:rect l="l" t="t" r="r" b="b"/>
              <a:pathLst>
                <a:path w="20237" h="12979" extrusionOk="0">
                  <a:moveTo>
                    <a:pt x="553" y="1"/>
                  </a:moveTo>
                  <a:cubicBezTo>
                    <a:pt x="263" y="1"/>
                    <a:pt x="1" y="382"/>
                    <a:pt x="265" y="646"/>
                  </a:cubicBezTo>
                  <a:cubicBezTo>
                    <a:pt x="3434" y="4206"/>
                    <a:pt x="5921" y="8252"/>
                    <a:pt x="7627" y="12689"/>
                  </a:cubicBezTo>
                  <a:cubicBezTo>
                    <a:pt x="7682" y="12879"/>
                    <a:pt x="7842" y="12979"/>
                    <a:pt x="7999" y="12979"/>
                  </a:cubicBezTo>
                  <a:cubicBezTo>
                    <a:pt x="8123" y="12979"/>
                    <a:pt x="8245" y="12916"/>
                    <a:pt x="8310" y="12786"/>
                  </a:cubicBezTo>
                  <a:cubicBezTo>
                    <a:pt x="9724" y="10592"/>
                    <a:pt x="11528" y="8642"/>
                    <a:pt x="13575" y="6985"/>
                  </a:cubicBezTo>
                  <a:cubicBezTo>
                    <a:pt x="15574" y="5278"/>
                    <a:pt x="17768" y="3767"/>
                    <a:pt x="19914" y="2207"/>
                  </a:cubicBezTo>
                  <a:cubicBezTo>
                    <a:pt x="20237" y="2005"/>
                    <a:pt x="20024" y="1501"/>
                    <a:pt x="19720" y="1501"/>
                  </a:cubicBezTo>
                  <a:cubicBezTo>
                    <a:pt x="19657" y="1501"/>
                    <a:pt x="19590" y="1523"/>
                    <a:pt x="19524" y="1573"/>
                  </a:cubicBezTo>
                  <a:cubicBezTo>
                    <a:pt x="15434" y="4454"/>
                    <a:pt x="10813" y="7513"/>
                    <a:pt x="8067" y="11762"/>
                  </a:cubicBezTo>
                  <a:lnTo>
                    <a:pt x="8067" y="11762"/>
                  </a:lnTo>
                  <a:cubicBezTo>
                    <a:pt x="6322" y="7508"/>
                    <a:pt x="3846" y="3569"/>
                    <a:pt x="802" y="110"/>
                  </a:cubicBezTo>
                  <a:cubicBezTo>
                    <a:pt x="725" y="33"/>
                    <a:pt x="638"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37;p89"/>
            <p:cNvSpPr/>
            <p:nvPr/>
          </p:nvSpPr>
          <p:spPr>
            <a:xfrm>
              <a:off x="6206553" y="1255435"/>
              <a:ext cx="202024" cy="118581"/>
            </a:xfrm>
            <a:custGeom>
              <a:avLst/>
              <a:gdLst/>
              <a:ahLst/>
              <a:cxnLst/>
              <a:rect l="l" t="t" r="r" b="b"/>
              <a:pathLst>
                <a:path w="10815" h="6348" extrusionOk="0">
                  <a:moveTo>
                    <a:pt x="514" y="0"/>
                  </a:moveTo>
                  <a:cubicBezTo>
                    <a:pt x="252" y="0"/>
                    <a:pt x="1" y="378"/>
                    <a:pt x="221" y="672"/>
                  </a:cubicBezTo>
                  <a:cubicBezTo>
                    <a:pt x="1684" y="2574"/>
                    <a:pt x="3098" y="4475"/>
                    <a:pt x="4707" y="6230"/>
                  </a:cubicBezTo>
                  <a:cubicBezTo>
                    <a:pt x="4760" y="6311"/>
                    <a:pt x="4844" y="6347"/>
                    <a:pt x="4932" y="6347"/>
                  </a:cubicBezTo>
                  <a:cubicBezTo>
                    <a:pt x="5004" y="6347"/>
                    <a:pt x="5080" y="6323"/>
                    <a:pt x="5146" y="6279"/>
                  </a:cubicBezTo>
                  <a:cubicBezTo>
                    <a:pt x="7144" y="4817"/>
                    <a:pt x="8997" y="3061"/>
                    <a:pt x="10557" y="1160"/>
                  </a:cubicBezTo>
                  <a:cubicBezTo>
                    <a:pt x="10815" y="866"/>
                    <a:pt x="10573" y="488"/>
                    <a:pt x="10292" y="488"/>
                  </a:cubicBezTo>
                  <a:cubicBezTo>
                    <a:pt x="10200" y="488"/>
                    <a:pt x="10105" y="528"/>
                    <a:pt x="10021" y="624"/>
                  </a:cubicBezTo>
                  <a:cubicBezTo>
                    <a:pt x="8532" y="2392"/>
                    <a:pt x="6865" y="4027"/>
                    <a:pt x="5021" y="5444"/>
                  </a:cubicBezTo>
                  <a:lnTo>
                    <a:pt x="5021" y="5444"/>
                  </a:lnTo>
                  <a:cubicBezTo>
                    <a:pt x="3499" y="3719"/>
                    <a:pt x="2106" y="1950"/>
                    <a:pt x="758" y="136"/>
                  </a:cubicBezTo>
                  <a:cubicBezTo>
                    <a:pt x="686" y="40"/>
                    <a:pt x="599"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38;p89"/>
            <p:cNvSpPr/>
            <p:nvPr/>
          </p:nvSpPr>
          <p:spPr>
            <a:xfrm>
              <a:off x="6147449" y="957620"/>
              <a:ext cx="322155" cy="233930"/>
            </a:xfrm>
            <a:custGeom>
              <a:avLst/>
              <a:gdLst/>
              <a:ahLst/>
              <a:cxnLst/>
              <a:rect l="l" t="t" r="r" b="b"/>
              <a:pathLst>
                <a:path w="17246" h="12523" extrusionOk="0">
                  <a:moveTo>
                    <a:pt x="16722" y="0"/>
                  </a:moveTo>
                  <a:cubicBezTo>
                    <a:pt x="16631" y="0"/>
                    <a:pt x="16535" y="40"/>
                    <a:pt x="16452" y="136"/>
                  </a:cubicBezTo>
                  <a:cubicBezTo>
                    <a:pt x="13403" y="3412"/>
                    <a:pt x="10482" y="6901"/>
                    <a:pt x="8798" y="11117"/>
                  </a:cubicBezTo>
                  <a:lnTo>
                    <a:pt x="8798" y="11117"/>
                  </a:lnTo>
                  <a:cubicBezTo>
                    <a:pt x="7929" y="9379"/>
                    <a:pt x="6845" y="7756"/>
                    <a:pt x="5579" y="6279"/>
                  </a:cubicBezTo>
                  <a:cubicBezTo>
                    <a:pt x="4068" y="4622"/>
                    <a:pt x="2508" y="3061"/>
                    <a:pt x="801" y="1550"/>
                  </a:cubicBezTo>
                  <a:cubicBezTo>
                    <a:pt x="724" y="1473"/>
                    <a:pt x="637" y="1441"/>
                    <a:pt x="553" y="1441"/>
                  </a:cubicBezTo>
                  <a:cubicBezTo>
                    <a:pt x="263" y="1441"/>
                    <a:pt x="1" y="1822"/>
                    <a:pt x="265" y="2086"/>
                  </a:cubicBezTo>
                  <a:lnTo>
                    <a:pt x="265" y="2135"/>
                  </a:lnTo>
                  <a:cubicBezTo>
                    <a:pt x="1874" y="3598"/>
                    <a:pt x="3483" y="5060"/>
                    <a:pt x="4897" y="6669"/>
                  </a:cubicBezTo>
                  <a:cubicBezTo>
                    <a:pt x="6359" y="8376"/>
                    <a:pt x="7578" y="10277"/>
                    <a:pt x="8505" y="12325"/>
                  </a:cubicBezTo>
                  <a:cubicBezTo>
                    <a:pt x="8564" y="12464"/>
                    <a:pt x="8681" y="12522"/>
                    <a:pt x="8805" y="12522"/>
                  </a:cubicBezTo>
                  <a:cubicBezTo>
                    <a:pt x="8984" y="12522"/>
                    <a:pt x="9178" y="12400"/>
                    <a:pt x="9236" y="12227"/>
                  </a:cubicBezTo>
                  <a:cubicBezTo>
                    <a:pt x="10747" y="7742"/>
                    <a:pt x="13819" y="4134"/>
                    <a:pt x="16988" y="672"/>
                  </a:cubicBezTo>
                  <a:cubicBezTo>
                    <a:pt x="17245" y="378"/>
                    <a:pt x="17003" y="0"/>
                    <a:pt x="1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39;p89"/>
            <p:cNvSpPr/>
            <p:nvPr/>
          </p:nvSpPr>
          <p:spPr>
            <a:xfrm>
              <a:off x="6221982" y="893211"/>
              <a:ext cx="164907" cy="112547"/>
            </a:xfrm>
            <a:custGeom>
              <a:avLst/>
              <a:gdLst/>
              <a:ahLst/>
              <a:cxnLst/>
              <a:rect l="l" t="t" r="r" b="b"/>
              <a:pathLst>
                <a:path w="8828" h="6025" extrusionOk="0">
                  <a:moveTo>
                    <a:pt x="8308" y="0"/>
                  </a:moveTo>
                  <a:cubicBezTo>
                    <a:pt x="8188" y="0"/>
                    <a:pt x="8066" y="51"/>
                    <a:pt x="7976" y="171"/>
                  </a:cubicBezTo>
                  <a:cubicBezTo>
                    <a:pt x="6898" y="1788"/>
                    <a:pt x="5614" y="3239"/>
                    <a:pt x="4770" y="4982"/>
                  </a:cubicBezTo>
                  <a:lnTo>
                    <a:pt x="4770" y="4982"/>
                  </a:lnTo>
                  <a:cubicBezTo>
                    <a:pt x="3317" y="3510"/>
                    <a:pt x="2368" y="1596"/>
                    <a:pt x="809" y="171"/>
                  </a:cubicBezTo>
                  <a:cubicBezTo>
                    <a:pt x="740" y="112"/>
                    <a:pt x="662" y="87"/>
                    <a:pt x="586" y="87"/>
                  </a:cubicBezTo>
                  <a:cubicBezTo>
                    <a:pt x="286" y="87"/>
                    <a:pt x="1" y="474"/>
                    <a:pt x="273" y="708"/>
                  </a:cubicBezTo>
                  <a:cubicBezTo>
                    <a:pt x="1979" y="2219"/>
                    <a:pt x="2906" y="4364"/>
                    <a:pt x="4612" y="5924"/>
                  </a:cubicBezTo>
                  <a:cubicBezTo>
                    <a:pt x="4697" y="5988"/>
                    <a:pt x="4801" y="6024"/>
                    <a:pt x="4903" y="6024"/>
                  </a:cubicBezTo>
                  <a:cubicBezTo>
                    <a:pt x="5035" y="6024"/>
                    <a:pt x="5163" y="5964"/>
                    <a:pt x="5246" y="5827"/>
                  </a:cubicBezTo>
                  <a:cubicBezTo>
                    <a:pt x="6075" y="3877"/>
                    <a:pt x="7489" y="2316"/>
                    <a:pt x="8659" y="561"/>
                  </a:cubicBezTo>
                  <a:cubicBezTo>
                    <a:pt x="8828" y="258"/>
                    <a:pt x="8576" y="0"/>
                    <a:pt x="8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40;p89"/>
            <p:cNvSpPr/>
            <p:nvPr/>
          </p:nvSpPr>
          <p:spPr>
            <a:xfrm>
              <a:off x="6164747" y="623229"/>
              <a:ext cx="229409" cy="160330"/>
            </a:xfrm>
            <a:custGeom>
              <a:avLst/>
              <a:gdLst/>
              <a:ahLst/>
              <a:cxnLst/>
              <a:rect l="l" t="t" r="r" b="b"/>
              <a:pathLst>
                <a:path w="12281" h="8583" extrusionOk="0">
                  <a:moveTo>
                    <a:pt x="11780" y="0"/>
                  </a:moveTo>
                  <a:cubicBezTo>
                    <a:pt x="11668" y="0"/>
                    <a:pt x="11555" y="57"/>
                    <a:pt x="11479" y="193"/>
                  </a:cubicBezTo>
                  <a:cubicBezTo>
                    <a:pt x="10198" y="2710"/>
                    <a:pt x="8530" y="5012"/>
                    <a:pt x="7402" y="7583"/>
                  </a:cubicBezTo>
                  <a:lnTo>
                    <a:pt x="7402" y="7583"/>
                  </a:lnTo>
                  <a:cubicBezTo>
                    <a:pt x="5043" y="5518"/>
                    <a:pt x="2966" y="3134"/>
                    <a:pt x="802" y="924"/>
                  </a:cubicBezTo>
                  <a:cubicBezTo>
                    <a:pt x="725" y="847"/>
                    <a:pt x="638" y="815"/>
                    <a:pt x="553" y="815"/>
                  </a:cubicBezTo>
                  <a:cubicBezTo>
                    <a:pt x="263" y="815"/>
                    <a:pt x="1" y="1196"/>
                    <a:pt x="265" y="1460"/>
                  </a:cubicBezTo>
                  <a:lnTo>
                    <a:pt x="314" y="1460"/>
                  </a:lnTo>
                  <a:cubicBezTo>
                    <a:pt x="2606" y="3801"/>
                    <a:pt x="4800" y="6336"/>
                    <a:pt x="7286" y="8481"/>
                  </a:cubicBezTo>
                  <a:cubicBezTo>
                    <a:pt x="7372" y="8550"/>
                    <a:pt x="7471" y="8583"/>
                    <a:pt x="7567" y="8583"/>
                  </a:cubicBezTo>
                  <a:cubicBezTo>
                    <a:pt x="7741" y="8583"/>
                    <a:pt x="7906" y="8475"/>
                    <a:pt x="7969" y="8286"/>
                  </a:cubicBezTo>
                  <a:cubicBezTo>
                    <a:pt x="9041" y="5556"/>
                    <a:pt x="10796" y="3167"/>
                    <a:pt x="12113" y="583"/>
                  </a:cubicBezTo>
                  <a:cubicBezTo>
                    <a:pt x="12281" y="280"/>
                    <a:pt x="12031" y="0"/>
                    <a:pt x="11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41;p89"/>
            <p:cNvSpPr/>
            <p:nvPr/>
          </p:nvSpPr>
          <p:spPr>
            <a:xfrm>
              <a:off x="6226690" y="548677"/>
              <a:ext cx="100386" cy="80062"/>
            </a:xfrm>
            <a:custGeom>
              <a:avLst/>
              <a:gdLst/>
              <a:ahLst/>
              <a:cxnLst/>
              <a:rect l="l" t="t" r="r" b="b"/>
              <a:pathLst>
                <a:path w="5374" h="4286" extrusionOk="0">
                  <a:moveTo>
                    <a:pt x="4922" y="1"/>
                  </a:moveTo>
                  <a:cubicBezTo>
                    <a:pt x="4769" y="1"/>
                    <a:pt x="4614" y="86"/>
                    <a:pt x="4555" y="283"/>
                  </a:cubicBezTo>
                  <a:cubicBezTo>
                    <a:pt x="4329" y="1458"/>
                    <a:pt x="3768" y="2549"/>
                    <a:pt x="2950" y="3440"/>
                  </a:cubicBezTo>
                  <a:lnTo>
                    <a:pt x="2950" y="3440"/>
                  </a:lnTo>
                  <a:cubicBezTo>
                    <a:pt x="2202" y="2939"/>
                    <a:pt x="1462" y="2363"/>
                    <a:pt x="801" y="1746"/>
                  </a:cubicBezTo>
                  <a:cubicBezTo>
                    <a:pt x="724" y="1669"/>
                    <a:pt x="637" y="1637"/>
                    <a:pt x="553" y="1637"/>
                  </a:cubicBezTo>
                  <a:cubicBezTo>
                    <a:pt x="262" y="1637"/>
                    <a:pt x="0" y="2018"/>
                    <a:pt x="265" y="2282"/>
                  </a:cubicBezTo>
                  <a:lnTo>
                    <a:pt x="265" y="2331"/>
                  </a:lnTo>
                  <a:cubicBezTo>
                    <a:pt x="1045" y="3014"/>
                    <a:pt x="1922" y="3647"/>
                    <a:pt x="2800" y="4232"/>
                  </a:cubicBezTo>
                  <a:cubicBezTo>
                    <a:pt x="2856" y="4270"/>
                    <a:pt x="2919" y="4286"/>
                    <a:pt x="2983" y="4286"/>
                  </a:cubicBezTo>
                  <a:cubicBezTo>
                    <a:pt x="3088" y="4286"/>
                    <a:pt x="3197" y="4244"/>
                    <a:pt x="3287" y="4184"/>
                  </a:cubicBezTo>
                  <a:cubicBezTo>
                    <a:pt x="4311" y="3160"/>
                    <a:pt x="4994" y="1892"/>
                    <a:pt x="5286" y="478"/>
                  </a:cubicBezTo>
                  <a:cubicBezTo>
                    <a:pt x="5374" y="188"/>
                    <a:pt x="5149" y="1"/>
                    <a:pt x="4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3932;p89"/>
          <p:cNvGrpSpPr/>
          <p:nvPr/>
        </p:nvGrpSpPr>
        <p:grpSpPr>
          <a:xfrm>
            <a:off x="7494331" y="3393880"/>
            <a:ext cx="834425" cy="1608672"/>
            <a:chOff x="5883725" y="331803"/>
            <a:chExt cx="898004" cy="1731244"/>
          </a:xfrm>
        </p:grpSpPr>
        <p:sp>
          <p:nvSpPr>
            <p:cNvPr id="43" name="Google Shape;3933;p89"/>
            <p:cNvSpPr/>
            <p:nvPr/>
          </p:nvSpPr>
          <p:spPr>
            <a:xfrm>
              <a:off x="5883725" y="331803"/>
              <a:ext cx="898004" cy="1460290"/>
            </a:xfrm>
            <a:custGeom>
              <a:avLst/>
              <a:gdLst/>
              <a:ahLst/>
              <a:cxnLst/>
              <a:rect l="l" t="t" r="r" b="b"/>
              <a:pathLst>
                <a:path w="48073" h="78174" extrusionOk="0">
                  <a:moveTo>
                    <a:pt x="20488" y="0"/>
                  </a:moveTo>
                  <a:cubicBezTo>
                    <a:pt x="15972" y="0"/>
                    <a:pt x="8525" y="19302"/>
                    <a:pt x="8337" y="22912"/>
                  </a:cubicBezTo>
                  <a:cubicBezTo>
                    <a:pt x="8732" y="22819"/>
                    <a:pt x="9239" y="22770"/>
                    <a:pt x="9805" y="22770"/>
                  </a:cubicBezTo>
                  <a:cubicBezTo>
                    <a:pt x="12519" y="22770"/>
                    <a:pt x="16590" y="23899"/>
                    <a:pt x="16187" y="26764"/>
                  </a:cubicBezTo>
                  <a:cubicBezTo>
                    <a:pt x="15985" y="28143"/>
                    <a:pt x="15223" y="28645"/>
                    <a:pt x="14222" y="28645"/>
                  </a:cubicBezTo>
                  <a:cubicBezTo>
                    <a:pt x="12075" y="28645"/>
                    <a:pt x="8834" y="26330"/>
                    <a:pt x="7703" y="25398"/>
                  </a:cubicBezTo>
                  <a:cubicBezTo>
                    <a:pt x="7606" y="28763"/>
                    <a:pt x="7508" y="31688"/>
                    <a:pt x="6777" y="35052"/>
                  </a:cubicBezTo>
                  <a:cubicBezTo>
                    <a:pt x="5753" y="40171"/>
                    <a:pt x="8679" y="38367"/>
                    <a:pt x="12238" y="41098"/>
                  </a:cubicBezTo>
                  <a:cubicBezTo>
                    <a:pt x="13944" y="42609"/>
                    <a:pt x="19015" y="48606"/>
                    <a:pt x="14480" y="48655"/>
                  </a:cubicBezTo>
                  <a:cubicBezTo>
                    <a:pt x="14447" y="48656"/>
                    <a:pt x="14413" y="48656"/>
                    <a:pt x="14379" y="48656"/>
                  </a:cubicBezTo>
                  <a:cubicBezTo>
                    <a:pt x="10944" y="48656"/>
                    <a:pt x="7138" y="43813"/>
                    <a:pt x="4193" y="42317"/>
                  </a:cubicBezTo>
                  <a:cubicBezTo>
                    <a:pt x="3754" y="44120"/>
                    <a:pt x="2730" y="51726"/>
                    <a:pt x="3413" y="53140"/>
                  </a:cubicBezTo>
                  <a:cubicBezTo>
                    <a:pt x="4534" y="55285"/>
                    <a:pt x="9166" y="56846"/>
                    <a:pt x="10824" y="59430"/>
                  </a:cubicBezTo>
                  <a:cubicBezTo>
                    <a:pt x="12416" y="61885"/>
                    <a:pt x="12231" y="62952"/>
                    <a:pt x="11252" y="62952"/>
                  </a:cubicBezTo>
                  <a:cubicBezTo>
                    <a:pt x="10462" y="62952"/>
                    <a:pt x="9156" y="62258"/>
                    <a:pt x="7850" y="61039"/>
                  </a:cubicBezTo>
                  <a:cubicBezTo>
                    <a:pt x="5997" y="59137"/>
                    <a:pt x="4388" y="57382"/>
                    <a:pt x="2097" y="56066"/>
                  </a:cubicBezTo>
                  <a:lnTo>
                    <a:pt x="1950" y="56163"/>
                  </a:lnTo>
                  <a:cubicBezTo>
                    <a:pt x="0" y="64646"/>
                    <a:pt x="10678" y="74788"/>
                    <a:pt x="17942" y="77567"/>
                  </a:cubicBezTo>
                  <a:lnTo>
                    <a:pt x="17845" y="77810"/>
                  </a:lnTo>
                  <a:cubicBezTo>
                    <a:pt x="19170" y="78054"/>
                    <a:pt x="20510" y="78173"/>
                    <a:pt x="21849" y="78173"/>
                  </a:cubicBezTo>
                  <a:cubicBezTo>
                    <a:pt x="25336" y="78173"/>
                    <a:pt x="28813" y="77362"/>
                    <a:pt x="31984" y="75811"/>
                  </a:cubicBezTo>
                  <a:cubicBezTo>
                    <a:pt x="36225" y="73812"/>
                    <a:pt x="48073" y="65963"/>
                    <a:pt x="43977" y="59625"/>
                  </a:cubicBezTo>
                  <a:lnTo>
                    <a:pt x="43977" y="59625"/>
                  </a:lnTo>
                  <a:cubicBezTo>
                    <a:pt x="41900" y="60331"/>
                    <a:pt x="38123" y="61710"/>
                    <a:pt x="35543" y="61710"/>
                  </a:cubicBezTo>
                  <a:cubicBezTo>
                    <a:pt x="35096" y="61710"/>
                    <a:pt x="34684" y="61669"/>
                    <a:pt x="34324" y="61575"/>
                  </a:cubicBezTo>
                  <a:cubicBezTo>
                    <a:pt x="28229" y="59868"/>
                    <a:pt x="37249" y="57333"/>
                    <a:pt x="39151" y="56894"/>
                  </a:cubicBezTo>
                  <a:cubicBezTo>
                    <a:pt x="43539" y="55822"/>
                    <a:pt x="46708" y="56017"/>
                    <a:pt x="46220" y="50800"/>
                  </a:cubicBezTo>
                  <a:cubicBezTo>
                    <a:pt x="45928" y="47387"/>
                    <a:pt x="45586" y="42512"/>
                    <a:pt x="43539" y="39440"/>
                  </a:cubicBezTo>
                  <a:cubicBezTo>
                    <a:pt x="40184" y="40398"/>
                    <a:pt x="36830" y="43099"/>
                    <a:pt x="33383" y="43099"/>
                  </a:cubicBezTo>
                  <a:cubicBezTo>
                    <a:pt x="33323" y="43099"/>
                    <a:pt x="33263" y="43098"/>
                    <a:pt x="33202" y="43097"/>
                  </a:cubicBezTo>
                  <a:cubicBezTo>
                    <a:pt x="33138" y="43098"/>
                    <a:pt x="33076" y="43098"/>
                    <a:pt x="33015" y="43098"/>
                  </a:cubicBezTo>
                  <a:cubicBezTo>
                    <a:pt x="26826" y="43098"/>
                    <a:pt x="34736" y="38263"/>
                    <a:pt x="36957" y="37539"/>
                  </a:cubicBezTo>
                  <a:cubicBezTo>
                    <a:pt x="38370" y="36856"/>
                    <a:pt x="42271" y="36807"/>
                    <a:pt x="43392" y="35783"/>
                  </a:cubicBezTo>
                  <a:cubicBezTo>
                    <a:pt x="44806" y="34467"/>
                    <a:pt x="43880" y="33541"/>
                    <a:pt x="43002" y="31542"/>
                  </a:cubicBezTo>
                  <a:cubicBezTo>
                    <a:pt x="41588" y="27690"/>
                    <a:pt x="39346" y="24082"/>
                    <a:pt x="37542" y="20328"/>
                  </a:cubicBezTo>
                  <a:cubicBezTo>
                    <a:pt x="35893" y="20848"/>
                    <a:pt x="30502" y="24456"/>
                    <a:pt x="28199" y="24456"/>
                  </a:cubicBezTo>
                  <a:cubicBezTo>
                    <a:pt x="27914" y="24456"/>
                    <a:pt x="27676" y="24401"/>
                    <a:pt x="27498" y="24277"/>
                  </a:cubicBezTo>
                  <a:cubicBezTo>
                    <a:pt x="23890" y="21937"/>
                    <a:pt x="35201" y="16964"/>
                    <a:pt x="36372" y="16135"/>
                  </a:cubicBezTo>
                  <a:cubicBezTo>
                    <a:pt x="35591" y="14331"/>
                    <a:pt x="33739" y="13063"/>
                    <a:pt x="32276" y="11698"/>
                  </a:cubicBezTo>
                  <a:cubicBezTo>
                    <a:pt x="30277" y="10041"/>
                    <a:pt x="28473" y="8188"/>
                    <a:pt x="26767" y="6286"/>
                  </a:cubicBezTo>
                  <a:cubicBezTo>
                    <a:pt x="25548" y="5019"/>
                    <a:pt x="22671" y="631"/>
                    <a:pt x="21014" y="95"/>
                  </a:cubicBezTo>
                  <a:cubicBezTo>
                    <a:pt x="20844" y="31"/>
                    <a:pt x="20668" y="0"/>
                    <a:pt x="20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34;p89"/>
            <p:cNvSpPr/>
            <p:nvPr/>
          </p:nvSpPr>
          <p:spPr>
            <a:xfrm>
              <a:off x="6103701" y="483372"/>
              <a:ext cx="224478" cy="1579674"/>
            </a:xfrm>
            <a:custGeom>
              <a:avLst/>
              <a:gdLst/>
              <a:ahLst/>
              <a:cxnLst/>
              <a:rect l="l" t="t" r="r" b="b"/>
              <a:pathLst>
                <a:path w="12017" h="84565" extrusionOk="0">
                  <a:moveTo>
                    <a:pt x="8878" y="1"/>
                  </a:moveTo>
                  <a:cubicBezTo>
                    <a:pt x="8689" y="1"/>
                    <a:pt x="8506" y="123"/>
                    <a:pt x="8506" y="366"/>
                  </a:cubicBezTo>
                  <a:cubicBezTo>
                    <a:pt x="8750" y="3389"/>
                    <a:pt x="9189" y="6363"/>
                    <a:pt x="9579" y="9337"/>
                  </a:cubicBezTo>
                  <a:cubicBezTo>
                    <a:pt x="9920" y="12165"/>
                    <a:pt x="10164" y="15042"/>
                    <a:pt x="10359" y="17967"/>
                  </a:cubicBezTo>
                  <a:cubicBezTo>
                    <a:pt x="10749" y="23379"/>
                    <a:pt x="10944" y="28839"/>
                    <a:pt x="10847" y="34300"/>
                  </a:cubicBezTo>
                  <a:cubicBezTo>
                    <a:pt x="10700" y="45172"/>
                    <a:pt x="9530" y="56094"/>
                    <a:pt x="6702" y="66674"/>
                  </a:cubicBezTo>
                  <a:cubicBezTo>
                    <a:pt x="5093" y="72622"/>
                    <a:pt x="2899" y="78424"/>
                    <a:pt x="169" y="83982"/>
                  </a:cubicBezTo>
                  <a:cubicBezTo>
                    <a:pt x="1" y="84284"/>
                    <a:pt x="274" y="84564"/>
                    <a:pt x="523" y="84564"/>
                  </a:cubicBezTo>
                  <a:cubicBezTo>
                    <a:pt x="635" y="84564"/>
                    <a:pt x="743" y="84508"/>
                    <a:pt x="803" y="84372"/>
                  </a:cubicBezTo>
                  <a:lnTo>
                    <a:pt x="852" y="84372"/>
                  </a:lnTo>
                  <a:cubicBezTo>
                    <a:pt x="5776" y="74523"/>
                    <a:pt x="8750" y="63846"/>
                    <a:pt x="10261" y="52973"/>
                  </a:cubicBezTo>
                  <a:cubicBezTo>
                    <a:pt x="11675" y="42101"/>
                    <a:pt x="12017" y="31131"/>
                    <a:pt x="11285" y="20210"/>
                  </a:cubicBezTo>
                  <a:cubicBezTo>
                    <a:pt x="11139" y="16992"/>
                    <a:pt x="10895" y="13823"/>
                    <a:pt x="10505" y="10654"/>
                  </a:cubicBezTo>
                  <a:cubicBezTo>
                    <a:pt x="10115" y="7192"/>
                    <a:pt x="9579" y="3828"/>
                    <a:pt x="9286" y="366"/>
                  </a:cubicBezTo>
                  <a:cubicBezTo>
                    <a:pt x="9262" y="123"/>
                    <a:pt x="9067" y="1"/>
                    <a:pt x="8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35;p89"/>
            <p:cNvSpPr/>
            <p:nvPr/>
          </p:nvSpPr>
          <p:spPr>
            <a:xfrm>
              <a:off x="6125762" y="1565523"/>
              <a:ext cx="301252" cy="181532"/>
            </a:xfrm>
            <a:custGeom>
              <a:avLst/>
              <a:gdLst/>
              <a:ahLst/>
              <a:cxnLst/>
              <a:rect l="l" t="t" r="r" b="b"/>
              <a:pathLst>
                <a:path w="16127" h="9718" extrusionOk="0">
                  <a:moveTo>
                    <a:pt x="567" y="0"/>
                  </a:moveTo>
                  <a:cubicBezTo>
                    <a:pt x="281" y="0"/>
                    <a:pt x="0" y="276"/>
                    <a:pt x="207" y="552"/>
                  </a:cubicBezTo>
                  <a:cubicBezTo>
                    <a:pt x="2255" y="3379"/>
                    <a:pt x="4059" y="6402"/>
                    <a:pt x="5619" y="9523"/>
                  </a:cubicBezTo>
                  <a:cubicBezTo>
                    <a:pt x="5684" y="9653"/>
                    <a:pt x="5814" y="9718"/>
                    <a:pt x="5951" y="9718"/>
                  </a:cubicBezTo>
                  <a:cubicBezTo>
                    <a:pt x="6020" y="9718"/>
                    <a:pt x="6090" y="9701"/>
                    <a:pt x="6155" y="9669"/>
                  </a:cubicBezTo>
                  <a:cubicBezTo>
                    <a:pt x="9373" y="7524"/>
                    <a:pt x="13322" y="6402"/>
                    <a:pt x="15906" y="3282"/>
                  </a:cubicBezTo>
                  <a:cubicBezTo>
                    <a:pt x="16127" y="2988"/>
                    <a:pt x="15876" y="2610"/>
                    <a:pt x="15592" y="2610"/>
                  </a:cubicBezTo>
                  <a:cubicBezTo>
                    <a:pt x="15500" y="2610"/>
                    <a:pt x="15405" y="2650"/>
                    <a:pt x="15321" y="2746"/>
                  </a:cubicBezTo>
                  <a:cubicBezTo>
                    <a:pt x="12925" y="5705"/>
                    <a:pt x="9217" y="6809"/>
                    <a:pt x="6114" y="8761"/>
                  </a:cubicBezTo>
                  <a:lnTo>
                    <a:pt x="6114" y="8761"/>
                  </a:lnTo>
                  <a:cubicBezTo>
                    <a:pt x="4598" y="5772"/>
                    <a:pt x="2856" y="2877"/>
                    <a:pt x="890" y="162"/>
                  </a:cubicBezTo>
                  <a:cubicBezTo>
                    <a:pt x="804" y="47"/>
                    <a:pt x="685"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936;p89"/>
            <p:cNvSpPr/>
            <p:nvPr/>
          </p:nvSpPr>
          <p:spPr>
            <a:xfrm>
              <a:off x="6123763" y="1345174"/>
              <a:ext cx="378027" cy="242448"/>
            </a:xfrm>
            <a:custGeom>
              <a:avLst/>
              <a:gdLst/>
              <a:ahLst/>
              <a:cxnLst/>
              <a:rect l="l" t="t" r="r" b="b"/>
              <a:pathLst>
                <a:path w="20237" h="12979" extrusionOk="0">
                  <a:moveTo>
                    <a:pt x="553" y="1"/>
                  </a:moveTo>
                  <a:cubicBezTo>
                    <a:pt x="263" y="1"/>
                    <a:pt x="1" y="382"/>
                    <a:pt x="265" y="646"/>
                  </a:cubicBezTo>
                  <a:cubicBezTo>
                    <a:pt x="3434" y="4206"/>
                    <a:pt x="5921" y="8252"/>
                    <a:pt x="7627" y="12689"/>
                  </a:cubicBezTo>
                  <a:cubicBezTo>
                    <a:pt x="7682" y="12879"/>
                    <a:pt x="7842" y="12979"/>
                    <a:pt x="7999" y="12979"/>
                  </a:cubicBezTo>
                  <a:cubicBezTo>
                    <a:pt x="8123" y="12979"/>
                    <a:pt x="8245" y="12916"/>
                    <a:pt x="8310" y="12786"/>
                  </a:cubicBezTo>
                  <a:cubicBezTo>
                    <a:pt x="9724" y="10592"/>
                    <a:pt x="11528" y="8642"/>
                    <a:pt x="13575" y="6985"/>
                  </a:cubicBezTo>
                  <a:cubicBezTo>
                    <a:pt x="15574" y="5278"/>
                    <a:pt x="17768" y="3767"/>
                    <a:pt x="19914" y="2207"/>
                  </a:cubicBezTo>
                  <a:cubicBezTo>
                    <a:pt x="20237" y="2005"/>
                    <a:pt x="20024" y="1501"/>
                    <a:pt x="19720" y="1501"/>
                  </a:cubicBezTo>
                  <a:cubicBezTo>
                    <a:pt x="19657" y="1501"/>
                    <a:pt x="19590" y="1523"/>
                    <a:pt x="19524" y="1573"/>
                  </a:cubicBezTo>
                  <a:cubicBezTo>
                    <a:pt x="15434" y="4454"/>
                    <a:pt x="10813" y="7513"/>
                    <a:pt x="8067" y="11762"/>
                  </a:cubicBezTo>
                  <a:lnTo>
                    <a:pt x="8067" y="11762"/>
                  </a:lnTo>
                  <a:cubicBezTo>
                    <a:pt x="6322" y="7508"/>
                    <a:pt x="3846" y="3569"/>
                    <a:pt x="802" y="110"/>
                  </a:cubicBezTo>
                  <a:cubicBezTo>
                    <a:pt x="725" y="33"/>
                    <a:pt x="638"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937;p89"/>
            <p:cNvSpPr/>
            <p:nvPr/>
          </p:nvSpPr>
          <p:spPr>
            <a:xfrm>
              <a:off x="6206553" y="1255435"/>
              <a:ext cx="202024" cy="118581"/>
            </a:xfrm>
            <a:custGeom>
              <a:avLst/>
              <a:gdLst/>
              <a:ahLst/>
              <a:cxnLst/>
              <a:rect l="l" t="t" r="r" b="b"/>
              <a:pathLst>
                <a:path w="10815" h="6348" extrusionOk="0">
                  <a:moveTo>
                    <a:pt x="514" y="0"/>
                  </a:moveTo>
                  <a:cubicBezTo>
                    <a:pt x="252" y="0"/>
                    <a:pt x="1" y="378"/>
                    <a:pt x="221" y="672"/>
                  </a:cubicBezTo>
                  <a:cubicBezTo>
                    <a:pt x="1684" y="2574"/>
                    <a:pt x="3098" y="4475"/>
                    <a:pt x="4707" y="6230"/>
                  </a:cubicBezTo>
                  <a:cubicBezTo>
                    <a:pt x="4760" y="6311"/>
                    <a:pt x="4844" y="6347"/>
                    <a:pt x="4932" y="6347"/>
                  </a:cubicBezTo>
                  <a:cubicBezTo>
                    <a:pt x="5004" y="6347"/>
                    <a:pt x="5080" y="6323"/>
                    <a:pt x="5146" y="6279"/>
                  </a:cubicBezTo>
                  <a:cubicBezTo>
                    <a:pt x="7144" y="4817"/>
                    <a:pt x="8997" y="3061"/>
                    <a:pt x="10557" y="1160"/>
                  </a:cubicBezTo>
                  <a:cubicBezTo>
                    <a:pt x="10815" y="866"/>
                    <a:pt x="10573" y="488"/>
                    <a:pt x="10292" y="488"/>
                  </a:cubicBezTo>
                  <a:cubicBezTo>
                    <a:pt x="10200" y="488"/>
                    <a:pt x="10105" y="528"/>
                    <a:pt x="10021" y="624"/>
                  </a:cubicBezTo>
                  <a:cubicBezTo>
                    <a:pt x="8532" y="2392"/>
                    <a:pt x="6865" y="4027"/>
                    <a:pt x="5021" y="5444"/>
                  </a:cubicBezTo>
                  <a:lnTo>
                    <a:pt x="5021" y="5444"/>
                  </a:lnTo>
                  <a:cubicBezTo>
                    <a:pt x="3499" y="3719"/>
                    <a:pt x="2106" y="1950"/>
                    <a:pt x="758" y="136"/>
                  </a:cubicBezTo>
                  <a:cubicBezTo>
                    <a:pt x="686" y="40"/>
                    <a:pt x="599"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38;p89"/>
            <p:cNvSpPr/>
            <p:nvPr/>
          </p:nvSpPr>
          <p:spPr>
            <a:xfrm>
              <a:off x="6147449" y="957620"/>
              <a:ext cx="322155" cy="233930"/>
            </a:xfrm>
            <a:custGeom>
              <a:avLst/>
              <a:gdLst/>
              <a:ahLst/>
              <a:cxnLst/>
              <a:rect l="l" t="t" r="r" b="b"/>
              <a:pathLst>
                <a:path w="17246" h="12523" extrusionOk="0">
                  <a:moveTo>
                    <a:pt x="16722" y="0"/>
                  </a:moveTo>
                  <a:cubicBezTo>
                    <a:pt x="16631" y="0"/>
                    <a:pt x="16535" y="40"/>
                    <a:pt x="16452" y="136"/>
                  </a:cubicBezTo>
                  <a:cubicBezTo>
                    <a:pt x="13403" y="3412"/>
                    <a:pt x="10482" y="6901"/>
                    <a:pt x="8798" y="11117"/>
                  </a:cubicBezTo>
                  <a:lnTo>
                    <a:pt x="8798" y="11117"/>
                  </a:lnTo>
                  <a:cubicBezTo>
                    <a:pt x="7929" y="9379"/>
                    <a:pt x="6845" y="7756"/>
                    <a:pt x="5579" y="6279"/>
                  </a:cubicBezTo>
                  <a:cubicBezTo>
                    <a:pt x="4068" y="4622"/>
                    <a:pt x="2508" y="3061"/>
                    <a:pt x="801" y="1550"/>
                  </a:cubicBezTo>
                  <a:cubicBezTo>
                    <a:pt x="724" y="1473"/>
                    <a:pt x="637" y="1441"/>
                    <a:pt x="553" y="1441"/>
                  </a:cubicBezTo>
                  <a:cubicBezTo>
                    <a:pt x="263" y="1441"/>
                    <a:pt x="1" y="1822"/>
                    <a:pt x="265" y="2086"/>
                  </a:cubicBezTo>
                  <a:lnTo>
                    <a:pt x="265" y="2135"/>
                  </a:lnTo>
                  <a:cubicBezTo>
                    <a:pt x="1874" y="3598"/>
                    <a:pt x="3483" y="5060"/>
                    <a:pt x="4897" y="6669"/>
                  </a:cubicBezTo>
                  <a:cubicBezTo>
                    <a:pt x="6359" y="8376"/>
                    <a:pt x="7578" y="10277"/>
                    <a:pt x="8505" y="12325"/>
                  </a:cubicBezTo>
                  <a:cubicBezTo>
                    <a:pt x="8564" y="12464"/>
                    <a:pt x="8681" y="12522"/>
                    <a:pt x="8805" y="12522"/>
                  </a:cubicBezTo>
                  <a:cubicBezTo>
                    <a:pt x="8984" y="12522"/>
                    <a:pt x="9178" y="12400"/>
                    <a:pt x="9236" y="12227"/>
                  </a:cubicBezTo>
                  <a:cubicBezTo>
                    <a:pt x="10747" y="7742"/>
                    <a:pt x="13819" y="4134"/>
                    <a:pt x="16988" y="672"/>
                  </a:cubicBezTo>
                  <a:cubicBezTo>
                    <a:pt x="17245" y="378"/>
                    <a:pt x="17003" y="0"/>
                    <a:pt x="1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39;p89"/>
            <p:cNvSpPr/>
            <p:nvPr/>
          </p:nvSpPr>
          <p:spPr>
            <a:xfrm>
              <a:off x="6221982" y="893211"/>
              <a:ext cx="164907" cy="112547"/>
            </a:xfrm>
            <a:custGeom>
              <a:avLst/>
              <a:gdLst/>
              <a:ahLst/>
              <a:cxnLst/>
              <a:rect l="l" t="t" r="r" b="b"/>
              <a:pathLst>
                <a:path w="8828" h="6025" extrusionOk="0">
                  <a:moveTo>
                    <a:pt x="8308" y="0"/>
                  </a:moveTo>
                  <a:cubicBezTo>
                    <a:pt x="8188" y="0"/>
                    <a:pt x="8066" y="51"/>
                    <a:pt x="7976" y="171"/>
                  </a:cubicBezTo>
                  <a:cubicBezTo>
                    <a:pt x="6898" y="1788"/>
                    <a:pt x="5614" y="3239"/>
                    <a:pt x="4770" y="4982"/>
                  </a:cubicBezTo>
                  <a:lnTo>
                    <a:pt x="4770" y="4982"/>
                  </a:lnTo>
                  <a:cubicBezTo>
                    <a:pt x="3317" y="3510"/>
                    <a:pt x="2368" y="1596"/>
                    <a:pt x="809" y="171"/>
                  </a:cubicBezTo>
                  <a:cubicBezTo>
                    <a:pt x="740" y="112"/>
                    <a:pt x="662" y="87"/>
                    <a:pt x="586" y="87"/>
                  </a:cubicBezTo>
                  <a:cubicBezTo>
                    <a:pt x="286" y="87"/>
                    <a:pt x="1" y="474"/>
                    <a:pt x="273" y="708"/>
                  </a:cubicBezTo>
                  <a:cubicBezTo>
                    <a:pt x="1979" y="2219"/>
                    <a:pt x="2906" y="4364"/>
                    <a:pt x="4612" y="5924"/>
                  </a:cubicBezTo>
                  <a:cubicBezTo>
                    <a:pt x="4697" y="5988"/>
                    <a:pt x="4801" y="6024"/>
                    <a:pt x="4903" y="6024"/>
                  </a:cubicBezTo>
                  <a:cubicBezTo>
                    <a:pt x="5035" y="6024"/>
                    <a:pt x="5163" y="5964"/>
                    <a:pt x="5246" y="5827"/>
                  </a:cubicBezTo>
                  <a:cubicBezTo>
                    <a:pt x="6075" y="3877"/>
                    <a:pt x="7489" y="2316"/>
                    <a:pt x="8659" y="561"/>
                  </a:cubicBezTo>
                  <a:cubicBezTo>
                    <a:pt x="8828" y="258"/>
                    <a:pt x="8576" y="0"/>
                    <a:pt x="8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940;p89"/>
            <p:cNvSpPr/>
            <p:nvPr/>
          </p:nvSpPr>
          <p:spPr>
            <a:xfrm>
              <a:off x="6164747" y="623229"/>
              <a:ext cx="229409" cy="160330"/>
            </a:xfrm>
            <a:custGeom>
              <a:avLst/>
              <a:gdLst/>
              <a:ahLst/>
              <a:cxnLst/>
              <a:rect l="l" t="t" r="r" b="b"/>
              <a:pathLst>
                <a:path w="12281" h="8583" extrusionOk="0">
                  <a:moveTo>
                    <a:pt x="11780" y="0"/>
                  </a:moveTo>
                  <a:cubicBezTo>
                    <a:pt x="11668" y="0"/>
                    <a:pt x="11555" y="57"/>
                    <a:pt x="11479" y="193"/>
                  </a:cubicBezTo>
                  <a:cubicBezTo>
                    <a:pt x="10198" y="2710"/>
                    <a:pt x="8530" y="5012"/>
                    <a:pt x="7402" y="7583"/>
                  </a:cubicBezTo>
                  <a:lnTo>
                    <a:pt x="7402" y="7583"/>
                  </a:lnTo>
                  <a:cubicBezTo>
                    <a:pt x="5043" y="5518"/>
                    <a:pt x="2966" y="3134"/>
                    <a:pt x="802" y="924"/>
                  </a:cubicBezTo>
                  <a:cubicBezTo>
                    <a:pt x="725" y="847"/>
                    <a:pt x="638" y="815"/>
                    <a:pt x="553" y="815"/>
                  </a:cubicBezTo>
                  <a:cubicBezTo>
                    <a:pt x="263" y="815"/>
                    <a:pt x="1" y="1196"/>
                    <a:pt x="265" y="1460"/>
                  </a:cubicBezTo>
                  <a:lnTo>
                    <a:pt x="314" y="1460"/>
                  </a:lnTo>
                  <a:cubicBezTo>
                    <a:pt x="2606" y="3801"/>
                    <a:pt x="4800" y="6336"/>
                    <a:pt x="7286" y="8481"/>
                  </a:cubicBezTo>
                  <a:cubicBezTo>
                    <a:pt x="7372" y="8550"/>
                    <a:pt x="7471" y="8583"/>
                    <a:pt x="7567" y="8583"/>
                  </a:cubicBezTo>
                  <a:cubicBezTo>
                    <a:pt x="7741" y="8583"/>
                    <a:pt x="7906" y="8475"/>
                    <a:pt x="7969" y="8286"/>
                  </a:cubicBezTo>
                  <a:cubicBezTo>
                    <a:pt x="9041" y="5556"/>
                    <a:pt x="10796" y="3167"/>
                    <a:pt x="12113" y="583"/>
                  </a:cubicBezTo>
                  <a:cubicBezTo>
                    <a:pt x="12281" y="280"/>
                    <a:pt x="12031" y="0"/>
                    <a:pt x="11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41;p89"/>
            <p:cNvSpPr/>
            <p:nvPr/>
          </p:nvSpPr>
          <p:spPr>
            <a:xfrm>
              <a:off x="6226690" y="548677"/>
              <a:ext cx="100386" cy="80062"/>
            </a:xfrm>
            <a:custGeom>
              <a:avLst/>
              <a:gdLst/>
              <a:ahLst/>
              <a:cxnLst/>
              <a:rect l="l" t="t" r="r" b="b"/>
              <a:pathLst>
                <a:path w="5374" h="4286" extrusionOk="0">
                  <a:moveTo>
                    <a:pt x="4922" y="1"/>
                  </a:moveTo>
                  <a:cubicBezTo>
                    <a:pt x="4769" y="1"/>
                    <a:pt x="4614" y="86"/>
                    <a:pt x="4555" y="283"/>
                  </a:cubicBezTo>
                  <a:cubicBezTo>
                    <a:pt x="4329" y="1458"/>
                    <a:pt x="3768" y="2549"/>
                    <a:pt x="2950" y="3440"/>
                  </a:cubicBezTo>
                  <a:lnTo>
                    <a:pt x="2950" y="3440"/>
                  </a:lnTo>
                  <a:cubicBezTo>
                    <a:pt x="2202" y="2939"/>
                    <a:pt x="1462" y="2363"/>
                    <a:pt x="801" y="1746"/>
                  </a:cubicBezTo>
                  <a:cubicBezTo>
                    <a:pt x="724" y="1669"/>
                    <a:pt x="637" y="1637"/>
                    <a:pt x="553" y="1637"/>
                  </a:cubicBezTo>
                  <a:cubicBezTo>
                    <a:pt x="262" y="1637"/>
                    <a:pt x="0" y="2018"/>
                    <a:pt x="265" y="2282"/>
                  </a:cubicBezTo>
                  <a:lnTo>
                    <a:pt x="265" y="2331"/>
                  </a:lnTo>
                  <a:cubicBezTo>
                    <a:pt x="1045" y="3014"/>
                    <a:pt x="1922" y="3647"/>
                    <a:pt x="2800" y="4232"/>
                  </a:cubicBezTo>
                  <a:cubicBezTo>
                    <a:pt x="2856" y="4270"/>
                    <a:pt x="2919" y="4286"/>
                    <a:pt x="2983" y="4286"/>
                  </a:cubicBezTo>
                  <a:cubicBezTo>
                    <a:pt x="3088" y="4286"/>
                    <a:pt x="3197" y="4244"/>
                    <a:pt x="3287" y="4184"/>
                  </a:cubicBezTo>
                  <a:cubicBezTo>
                    <a:pt x="4311" y="3160"/>
                    <a:pt x="4994" y="1892"/>
                    <a:pt x="5286" y="478"/>
                  </a:cubicBezTo>
                  <a:cubicBezTo>
                    <a:pt x="5374" y="188"/>
                    <a:pt x="5149" y="1"/>
                    <a:pt x="4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Rectangle 51"/>
          <p:cNvSpPr/>
          <p:nvPr/>
        </p:nvSpPr>
        <p:spPr>
          <a:xfrm>
            <a:off x="524478" y="785663"/>
            <a:ext cx="7933721" cy="646331"/>
          </a:xfrm>
          <a:prstGeom prst="rect">
            <a:avLst/>
          </a:prstGeom>
        </p:spPr>
        <p:txBody>
          <a:bodyPr wrap="square">
            <a:spAutoFit/>
          </a:bodyPr>
          <a:lstStyle/>
          <a:p>
            <a:r>
              <a:rPr lang="en-US" sz="1800" b="1" u="sng" smtClean="0"/>
              <a:t>2</a:t>
            </a:r>
            <a:r>
              <a:rPr lang="en-US" sz="1800" b="1" u="sng"/>
              <a:t>. Hình ảnh hai cây phong:</a:t>
            </a:r>
            <a:endParaRPr lang="en-US" sz="1800"/>
          </a:p>
          <a:p>
            <a:endParaRPr lang="en-US" sz="1800"/>
          </a:p>
        </p:txBody>
      </p:sp>
      <p:sp>
        <p:nvSpPr>
          <p:cNvPr id="53" name="Rectangle 52"/>
          <p:cNvSpPr/>
          <p:nvPr/>
        </p:nvSpPr>
        <p:spPr>
          <a:xfrm>
            <a:off x="533400" y="1276350"/>
            <a:ext cx="1107996" cy="369332"/>
          </a:xfrm>
          <a:prstGeom prst="rect">
            <a:avLst/>
          </a:prstGeom>
        </p:spPr>
        <p:txBody>
          <a:bodyPr wrap="none">
            <a:spAutoFit/>
          </a:bodyPr>
          <a:lstStyle/>
          <a:p>
            <a:r>
              <a:rPr lang="en-US" sz="1800" b="1" u="sng" smtClean="0"/>
              <a:t>Nhóm 2:</a:t>
            </a:r>
            <a:endParaRPr lang="en-US" sz="1800"/>
          </a:p>
        </p:txBody>
      </p:sp>
      <p:sp>
        <p:nvSpPr>
          <p:cNvPr id="54" name="Rectangle 53"/>
          <p:cNvSpPr/>
          <p:nvPr/>
        </p:nvSpPr>
        <p:spPr>
          <a:xfrm>
            <a:off x="2133600" y="1276350"/>
            <a:ext cx="6553200" cy="1754326"/>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r>
              <a:rPr lang="en-US" sz="1800" smtClean="0">
                <a:solidFill>
                  <a:schemeClr val="tx2">
                    <a:lumMod val="10000"/>
                  </a:schemeClr>
                </a:solidFill>
              </a:rPr>
              <a:t>Hoàn thành phiếu học tập 02</a:t>
            </a:r>
          </a:p>
          <a:p>
            <a:r>
              <a:rPr lang="en-US" sz="1800">
                <a:solidFill>
                  <a:schemeClr val="tx2">
                    <a:lumMod val="10000"/>
                  </a:schemeClr>
                </a:solidFill>
              </a:rPr>
              <a:t>1</a:t>
            </a:r>
            <a:r>
              <a:rPr lang="en-US" sz="1800" smtClean="0">
                <a:solidFill>
                  <a:schemeClr val="tx2">
                    <a:lumMod val="10000"/>
                  </a:schemeClr>
                </a:solidFill>
              </a:rPr>
              <a:t>. </a:t>
            </a:r>
            <a:r>
              <a:rPr lang="en-US" sz="1800">
                <a:solidFill>
                  <a:schemeClr val="tx2">
                    <a:lumMod val="10000"/>
                  </a:schemeClr>
                </a:solidFill>
              </a:rPr>
              <a:t>Trong cái nhìn của nhân vật tôi hai cây phong hiện lên như thế nào (vị trí, hình dáng, âm thanh,…)?</a:t>
            </a:r>
          </a:p>
          <a:p>
            <a:r>
              <a:rPr lang="en-US" sz="1800">
                <a:solidFill>
                  <a:schemeClr val="tx2">
                    <a:lumMod val="10000"/>
                  </a:schemeClr>
                </a:solidFill>
              </a:rPr>
              <a:t>2</a:t>
            </a:r>
            <a:r>
              <a:rPr lang="en-US" sz="1800" smtClean="0">
                <a:solidFill>
                  <a:schemeClr val="tx2">
                    <a:lumMod val="10000"/>
                  </a:schemeClr>
                </a:solidFill>
              </a:rPr>
              <a:t>. </a:t>
            </a:r>
            <a:r>
              <a:rPr lang="en-US" sz="1800">
                <a:solidFill>
                  <a:schemeClr val="tx2">
                    <a:lumMod val="10000"/>
                  </a:schemeClr>
                </a:solidFill>
              </a:rPr>
              <a:t>Tìm những chi tiết cho thấy hai cây phong có tâm hồn riêng, tiếng nói riêng (những chi tiết miêu tả hai cây phong được tác giả cảm nhận bằng tâm hồn).</a:t>
            </a:r>
          </a:p>
        </p:txBody>
      </p:sp>
      <p:graphicFrame>
        <p:nvGraphicFramePr>
          <p:cNvPr id="2" name="Table 1"/>
          <p:cNvGraphicFramePr>
            <a:graphicFrameLocks noGrp="1"/>
          </p:cNvGraphicFramePr>
          <p:nvPr>
            <p:extLst>
              <p:ext uri="{D42A27DB-BD31-4B8C-83A1-F6EECF244321}">
                <p14:modId xmlns:p14="http://schemas.microsoft.com/office/powerpoint/2010/main" val="3475978008"/>
              </p:ext>
            </p:extLst>
          </p:nvPr>
        </p:nvGraphicFramePr>
        <p:xfrm>
          <a:off x="659104" y="3127244"/>
          <a:ext cx="4979695" cy="1962912"/>
        </p:xfrm>
        <a:graphic>
          <a:graphicData uri="http://schemas.openxmlformats.org/drawingml/2006/table">
            <a:tbl>
              <a:tblPr firstRow="1" firstCol="1" bandRow="1">
                <a:tableStyleId>{93296810-A885-4BE3-A3E7-6D5BEEA58F35}</a:tableStyleId>
              </a:tblPr>
              <a:tblGrid>
                <a:gridCol w="1596127"/>
                <a:gridCol w="1701794"/>
                <a:gridCol w="1681774"/>
              </a:tblGrid>
              <a:tr h="0">
                <a:tc>
                  <a:txBody>
                    <a:bodyPr/>
                    <a:lstStyle/>
                    <a:p>
                      <a:pPr marL="0" marR="0" algn="just">
                        <a:lnSpc>
                          <a:spcPct val="115000"/>
                        </a:lnSpc>
                        <a:spcBef>
                          <a:spcPts val="0"/>
                        </a:spcBef>
                        <a:spcAft>
                          <a:spcPts val="0"/>
                        </a:spcAft>
                      </a:pPr>
                      <a:r>
                        <a:rPr lang="en-US" sz="1400">
                          <a:effectLst/>
                        </a:rPr>
                        <a:t>Hai cây phong</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Qua cái nhìn của họa sĩ</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Trong kí ức tuổi thơ</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Vị trí</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Hình ảnh</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Âm thanh</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Hoạt động</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NT được sử dụng</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bl>
          </a:graphicData>
        </a:graphic>
      </p:graphicFrame>
    </p:spTree>
    <p:extLst>
      <p:ext uri="{BB962C8B-B14F-4D97-AF65-F5344CB8AC3E}">
        <p14:creationId xmlns:p14="http://schemas.microsoft.com/office/powerpoint/2010/main" val="3542779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down)">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52" name="Rectangle 51"/>
          <p:cNvSpPr/>
          <p:nvPr/>
        </p:nvSpPr>
        <p:spPr>
          <a:xfrm>
            <a:off x="524478" y="785663"/>
            <a:ext cx="7933721" cy="646331"/>
          </a:xfrm>
          <a:prstGeom prst="rect">
            <a:avLst/>
          </a:prstGeom>
        </p:spPr>
        <p:txBody>
          <a:bodyPr wrap="square">
            <a:spAutoFit/>
          </a:bodyPr>
          <a:lstStyle/>
          <a:p>
            <a:r>
              <a:rPr lang="en-US" sz="1800" b="1" u="sng" smtClean="0"/>
              <a:t>2</a:t>
            </a:r>
            <a:r>
              <a:rPr lang="en-US" sz="1800" b="1" u="sng"/>
              <a:t>. Hình ảnh hai cây phong:</a:t>
            </a:r>
            <a:endParaRPr lang="en-US" sz="1800"/>
          </a:p>
          <a:p>
            <a:endParaRPr lang="en-US" sz="1800"/>
          </a:p>
        </p:txBody>
      </p:sp>
      <p:sp>
        <p:nvSpPr>
          <p:cNvPr id="53" name="Rectangle 52"/>
          <p:cNvSpPr/>
          <p:nvPr/>
        </p:nvSpPr>
        <p:spPr>
          <a:xfrm>
            <a:off x="533400" y="1276350"/>
            <a:ext cx="1107996" cy="369332"/>
          </a:xfrm>
          <a:prstGeom prst="rect">
            <a:avLst/>
          </a:prstGeom>
        </p:spPr>
        <p:txBody>
          <a:bodyPr wrap="none">
            <a:spAutoFit/>
          </a:bodyPr>
          <a:lstStyle/>
          <a:p>
            <a:r>
              <a:rPr lang="en-US" sz="1800" b="1" u="sng" smtClean="0"/>
              <a:t>Nhóm 2:</a:t>
            </a:r>
            <a:endParaRPr lang="en-US" sz="1800"/>
          </a:p>
        </p:txBody>
      </p:sp>
      <p:graphicFrame>
        <p:nvGraphicFramePr>
          <p:cNvPr id="4" name="Table 3"/>
          <p:cNvGraphicFramePr>
            <a:graphicFrameLocks noGrp="1"/>
          </p:cNvGraphicFramePr>
          <p:nvPr>
            <p:extLst>
              <p:ext uri="{D42A27DB-BD31-4B8C-83A1-F6EECF244321}">
                <p14:modId xmlns:p14="http://schemas.microsoft.com/office/powerpoint/2010/main" val="2856958470"/>
              </p:ext>
            </p:extLst>
          </p:nvPr>
        </p:nvGraphicFramePr>
        <p:xfrm>
          <a:off x="634366" y="1708919"/>
          <a:ext cx="8052434" cy="3266813"/>
        </p:xfrm>
        <a:graphic>
          <a:graphicData uri="http://schemas.openxmlformats.org/drawingml/2006/table">
            <a:tbl>
              <a:tblPr firstRow="1" firstCol="1" bandRow="1">
                <a:tableStyleId>{93296810-A885-4BE3-A3E7-6D5BEEA58F35}</a:tableStyleId>
              </a:tblPr>
              <a:tblGrid>
                <a:gridCol w="2067386"/>
                <a:gridCol w="2992524"/>
                <a:gridCol w="2992524"/>
              </a:tblGrid>
              <a:tr h="222087">
                <a:tc>
                  <a:txBody>
                    <a:bodyPr/>
                    <a:lstStyle/>
                    <a:p>
                      <a:pPr marL="0" marR="0" algn="just">
                        <a:lnSpc>
                          <a:spcPct val="115000"/>
                        </a:lnSpc>
                        <a:spcBef>
                          <a:spcPts val="0"/>
                        </a:spcBef>
                        <a:spcAft>
                          <a:spcPts val="0"/>
                        </a:spcAft>
                      </a:pPr>
                      <a:r>
                        <a:rPr lang="en-US" sz="1400">
                          <a:effectLst/>
                        </a:rPr>
                        <a:t>Hai cây phong</a:t>
                      </a:r>
                      <a:endParaRPr lang="en-US" sz="1200">
                        <a:effectLst/>
                        <a:latin typeface="Arial"/>
                        <a:ea typeface="Arial"/>
                      </a:endParaRPr>
                    </a:p>
                  </a:txBody>
                  <a:tcPr marL="40193" marR="40193" marT="0" marB="0"/>
                </a:tc>
                <a:tc>
                  <a:txBody>
                    <a:bodyPr/>
                    <a:lstStyle/>
                    <a:p>
                      <a:pPr marL="0" marR="0" algn="just">
                        <a:lnSpc>
                          <a:spcPct val="115000"/>
                        </a:lnSpc>
                        <a:spcBef>
                          <a:spcPts val="0"/>
                        </a:spcBef>
                        <a:spcAft>
                          <a:spcPts val="0"/>
                        </a:spcAft>
                      </a:pPr>
                      <a:r>
                        <a:rPr lang="en-US" sz="1400">
                          <a:effectLst/>
                        </a:rPr>
                        <a:t>Qua cái nhìn của họa sĩ</a:t>
                      </a:r>
                      <a:endParaRPr lang="en-US" sz="1200">
                        <a:effectLst/>
                        <a:latin typeface="Arial"/>
                        <a:ea typeface="Arial"/>
                      </a:endParaRPr>
                    </a:p>
                  </a:txBody>
                  <a:tcPr marL="40193" marR="40193" marT="0" marB="0"/>
                </a:tc>
                <a:tc>
                  <a:txBody>
                    <a:bodyPr/>
                    <a:lstStyle/>
                    <a:p>
                      <a:pPr marL="0" marR="0" algn="just">
                        <a:lnSpc>
                          <a:spcPct val="115000"/>
                        </a:lnSpc>
                        <a:spcBef>
                          <a:spcPts val="0"/>
                        </a:spcBef>
                        <a:spcAft>
                          <a:spcPts val="0"/>
                        </a:spcAft>
                      </a:pPr>
                      <a:r>
                        <a:rPr lang="en-US" sz="1400">
                          <a:effectLst/>
                        </a:rPr>
                        <a:t>Trong kí ức tuổi thơ</a:t>
                      </a:r>
                      <a:endParaRPr lang="en-US" sz="1200">
                        <a:effectLst/>
                        <a:latin typeface="Arial"/>
                        <a:ea typeface="Arial"/>
                      </a:endParaRPr>
                    </a:p>
                  </a:txBody>
                  <a:tcPr marL="40193" marR="40193" marT="0" marB="0"/>
                </a:tc>
              </a:tr>
              <a:tr h="202228">
                <a:tc>
                  <a:txBody>
                    <a:bodyPr/>
                    <a:lstStyle/>
                    <a:p>
                      <a:pPr marL="0" marR="0" algn="just">
                        <a:lnSpc>
                          <a:spcPct val="115000"/>
                        </a:lnSpc>
                        <a:spcBef>
                          <a:spcPts val="0"/>
                        </a:spcBef>
                        <a:spcAft>
                          <a:spcPts val="0"/>
                        </a:spcAft>
                      </a:pPr>
                      <a:r>
                        <a:rPr lang="en-US" sz="1400">
                          <a:effectLst/>
                        </a:rPr>
                        <a:t>Vị trí</a:t>
                      </a:r>
                      <a:endParaRPr lang="en-US" sz="1200">
                        <a:effectLst/>
                        <a:latin typeface="Arial"/>
                        <a:ea typeface="Arial"/>
                      </a:endParaRPr>
                    </a:p>
                  </a:txBody>
                  <a:tcPr marL="40193" marR="40193" marT="0" marB="0"/>
                </a:tc>
                <a:tc gridSpan="2">
                  <a:txBody>
                    <a:bodyPr/>
                    <a:lstStyle/>
                    <a:p>
                      <a:pPr marL="0" marR="0" algn="just">
                        <a:lnSpc>
                          <a:spcPct val="115000"/>
                        </a:lnSpc>
                        <a:spcBef>
                          <a:spcPts val="0"/>
                        </a:spcBef>
                        <a:spcAft>
                          <a:spcPts val="0"/>
                        </a:spcAft>
                      </a:pPr>
                      <a:r>
                        <a:rPr lang="en-US" sz="1400">
                          <a:effectLst/>
                        </a:rPr>
                        <a:t>Gữa ngọn đồi phía trên làng. </a:t>
                      </a:r>
                      <a:endParaRPr lang="en-US" sz="1200">
                        <a:effectLst/>
                        <a:latin typeface="Arial"/>
                        <a:ea typeface="Arial"/>
                      </a:endParaRPr>
                    </a:p>
                  </a:txBody>
                  <a:tcPr marL="40193" marR="40193" marT="0" marB="0"/>
                </a:tc>
                <a:tc hMerge="1">
                  <a:txBody>
                    <a:bodyPr/>
                    <a:lstStyle/>
                    <a:p>
                      <a:endParaRPr lang="en-US"/>
                    </a:p>
                  </a:txBody>
                  <a:tcPr/>
                </a:tc>
              </a:tr>
              <a:tr h="777304">
                <a:tc>
                  <a:txBody>
                    <a:bodyPr/>
                    <a:lstStyle/>
                    <a:p>
                      <a:pPr marL="0" marR="0" algn="just">
                        <a:lnSpc>
                          <a:spcPct val="115000"/>
                        </a:lnSpc>
                        <a:spcBef>
                          <a:spcPts val="0"/>
                        </a:spcBef>
                        <a:spcAft>
                          <a:spcPts val="0"/>
                        </a:spcAft>
                      </a:pPr>
                      <a:r>
                        <a:rPr lang="en-US" sz="1400">
                          <a:effectLst/>
                        </a:rPr>
                        <a:t>Hình ảnh</a:t>
                      </a:r>
                      <a:endParaRPr lang="en-US" sz="1200">
                        <a:effectLst/>
                        <a:latin typeface="Arial"/>
                        <a:ea typeface="Arial"/>
                      </a:endParaRPr>
                    </a:p>
                  </a:txBody>
                  <a:tcPr marL="40193" marR="40193" marT="0" marB="0"/>
                </a:tc>
                <a:tc>
                  <a:txBody>
                    <a:bodyPr/>
                    <a:lstStyle/>
                    <a:p>
                      <a:pPr marL="0" marR="0" algn="just">
                        <a:lnSpc>
                          <a:spcPct val="115000"/>
                        </a:lnSpc>
                        <a:spcBef>
                          <a:spcPts val="0"/>
                        </a:spcBef>
                        <a:spcAft>
                          <a:spcPts val="0"/>
                        </a:spcAft>
                      </a:pPr>
                      <a:r>
                        <a:rPr lang="en-US" sz="1400">
                          <a:effectLst/>
                        </a:rPr>
                        <a:t>Hai cây phong như những ngọn hải đăng đặt trên núi.</a:t>
                      </a:r>
                      <a:endParaRPr lang="en-US" sz="1200">
                        <a:effectLst/>
                        <a:latin typeface="Arial"/>
                        <a:ea typeface="Arial"/>
                      </a:endParaRPr>
                    </a:p>
                  </a:txBody>
                  <a:tcPr marL="40193" marR="40193" marT="0" marB="0"/>
                </a:tc>
                <a:tc>
                  <a:txBody>
                    <a:bodyPr/>
                    <a:lstStyle/>
                    <a:p>
                      <a:pPr marL="0" marR="50800" algn="just">
                        <a:lnSpc>
                          <a:spcPct val="115000"/>
                        </a:lnSpc>
                        <a:spcBef>
                          <a:spcPts val="0"/>
                        </a:spcBef>
                        <a:spcAft>
                          <a:spcPts val="0"/>
                        </a:spcAft>
                      </a:pPr>
                      <a:r>
                        <a:rPr lang="en-US" sz="1400">
                          <a:effectLst/>
                        </a:rPr>
                        <a:t>Hai cây phong khổng lồ.</a:t>
                      </a:r>
                      <a:endParaRPr lang="en-US" sz="1200">
                        <a:effectLst/>
                      </a:endParaRPr>
                    </a:p>
                    <a:p>
                      <a:pPr marL="0" marR="50800" algn="just">
                        <a:lnSpc>
                          <a:spcPct val="115000"/>
                        </a:lnSpc>
                        <a:spcBef>
                          <a:spcPts val="0"/>
                        </a:spcBef>
                        <a:spcAft>
                          <a:spcPts val="0"/>
                        </a:spcAft>
                      </a:pPr>
                      <a:r>
                        <a:rPr lang="en-US" sz="1400">
                          <a:effectLst/>
                        </a:rPr>
                        <a:t>- Cành cao ngất, ngang tầm chim bay.</a:t>
                      </a:r>
                      <a:endParaRPr lang="en-US" sz="1200">
                        <a:effectLst/>
                        <a:latin typeface="Arial"/>
                        <a:ea typeface="Arial"/>
                      </a:endParaRPr>
                    </a:p>
                  </a:txBody>
                  <a:tcPr marL="40193" marR="40193" marT="0" marB="0"/>
                </a:tc>
              </a:tr>
              <a:tr h="888347">
                <a:tc>
                  <a:txBody>
                    <a:bodyPr/>
                    <a:lstStyle/>
                    <a:p>
                      <a:pPr marL="0" marR="0" algn="just">
                        <a:lnSpc>
                          <a:spcPct val="115000"/>
                        </a:lnSpc>
                        <a:spcBef>
                          <a:spcPts val="0"/>
                        </a:spcBef>
                        <a:spcAft>
                          <a:spcPts val="0"/>
                        </a:spcAft>
                      </a:pPr>
                      <a:r>
                        <a:rPr lang="en-US" sz="1400">
                          <a:effectLst/>
                        </a:rPr>
                        <a:t>Âm thanh</a:t>
                      </a:r>
                      <a:endParaRPr lang="en-US" sz="1200">
                        <a:effectLst/>
                        <a:latin typeface="Arial"/>
                        <a:ea typeface="Arial"/>
                      </a:endParaRPr>
                    </a:p>
                  </a:txBody>
                  <a:tcPr marL="40193" marR="40193" marT="0" marB="0"/>
                </a:tc>
                <a:tc>
                  <a:txBody>
                    <a:bodyPr/>
                    <a:lstStyle/>
                    <a:p>
                      <a:pPr marL="0" marR="50800" algn="just">
                        <a:lnSpc>
                          <a:spcPct val="115000"/>
                        </a:lnSpc>
                        <a:spcBef>
                          <a:spcPts val="0"/>
                        </a:spcBef>
                        <a:spcAft>
                          <a:spcPts val="0"/>
                        </a:spcAft>
                      </a:pPr>
                      <a:r>
                        <a:rPr lang="en-US" sz="1400">
                          <a:effectLst/>
                        </a:rPr>
                        <a:t>+ Chan chứa những lời ca êm dịu, không ngớt những tiếng rì rào theo nhiều cung bậc.</a:t>
                      </a:r>
                      <a:endParaRPr lang="en-US" sz="1200">
                        <a:effectLst/>
                        <a:latin typeface="Arial"/>
                        <a:ea typeface="Arial"/>
                      </a:endParaRPr>
                    </a:p>
                  </a:txBody>
                  <a:tcPr marL="40193" marR="40193" marT="0" marB="0"/>
                </a:tc>
                <a:tc>
                  <a:txBody>
                    <a:bodyPr/>
                    <a:lstStyle/>
                    <a:p>
                      <a:pPr marL="0" marR="50800" algn="just">
                        <a:lnSpc>
                          <a:spcPct val="115000"/>
                        </a:lnSpc>
                        <a:spcBef>
                          <a:spcPts val="0"/>
                        </a:spcBef>
                        <a:spcAft>
                          <a:spcPts val="0"/>
                        </a:spcAft>
                      </a:pPr>
                      <a:r>
                        <a:rPr lang="en-US" sz="1400">
                          <a:effectLst/>
                        </a:rPr>
                        <a:t>- Tiếng lá xào xạc dịu hiền.</a:t>
                      </a:r>
                      <a:endParaRPr lang="en-US" sz="1200">
                        <a:effectLst/>
                      </a:endParaRPr>
                    </a:p>
                    <a:p>
                      <a:pPr marL="0" marR="50800" algn="just">
                        <a:lnSpc>
                          <a:spcPct val="115000"/>
                        </a:lnSpc>
                        <a:spcBef>
                          <a:spcPts val="0"/>
                        </a:spcBef>
                        <a:spcAft>
                          <a:spcPts val="0"/>
                        </a:spcAft>
                      </a:pPr>
                      <a:r>
                        <a:rPr lang="en-US" sz="1400">
                          <a:effectLst/>
                        </a:rPr>
                        <a:t> </a:t>
                      </a:r>
                      <a:endParaRPr lang="en-US" sz="1200">
                        <a:effectLst/>
                        <a:latin typeface="Arial"/>
                        <a:ea typeface="Arial"/>
                      </a:endParaRPr>
                    </a:p>
                  </a:txBody>
                  <a:tcPr marL="40193" marR="40193" marT="0" marB="0"/>
                </a:tc>
              </a:tr>
              <a:tr h="555217">
                <a:tc>
                  <a:txBody>
                    <a:bodyPr/>
                    <a:lstStyle/>
                    <a:p>
                      <a:pPr marL="0" marR="0" algn="just">
                        <a:lnSpc>
                          <a:spcPct val="115000"/>
                        </a:lnSpc>
                        <a:spcBef>
                          <a:spcPts val="0"/>
                        </a:spcBef>
                        <a:spcAft>
                          <a:spcPts val="0"/>
                        </a:spcAft>
                      </a:pPr>
                      <a:r>
                        <a:rPr lang="en-US" sz="1400">
                          <a:effectLst/>
                        </a:rPr>
                        <a:t>Hoạt động</a:t>
                      </a:r>
                      <a:endParaRPr lang="en-US" sz="1200">
                        <a:effectLst/>
                        <a:latin typeface="Arial"/>
                        <a:ea typeface="Arial"/>
                      </a:endParaRPr>
                    </a:p>
                  </a:txBody>
                  <a:tcPr marL="40193" marR="40193" marT="0" marB="0"/>
                </a:tc>
                <a:tc>
                  <a:txBody>
                    <a:bodyPr/>
                    <a:lstStyle/>
                    <a:p>
                      <a:pPr marL="0" marR="0" algn="just">
                        <a:lnSpc>
                          <a:spcPct val="115000"/>
                        </a:lnSpc>
                        <a:spcBef>
                          <a:spcPts val="0"/>
                        </a:spcBef>
                        <a:spcAft>
                          <a:spcPts val="0"/>
                        </a:spcAft>
                      </a:pPr>
                      <a:r>
                        <a:rPr lang="en-US" sz="1400">
                          <a:effectLst/>
                        </a:rPr>
                        <a:t>Nghiêng ngả thân cây, lay động lá cành</a:t>
                      </a:r>
                      <a:endParaRPr lang="en-US" sz="1200">
                        <a:effectLst/>
                        <a:latin typeface="Arial"/>
                        <a:ea typeface="Arial"/>
                      </a:endParaRPr>
                    </a:p>
                  </a:txBody>
                  <a:tcPr marL="40193" marR="40193" marT="0" marB="0"/>
                </a:tc>
                <a:tc>
                  <a:txBody>
                    <a:bodyPr/>
                    <a:lstStyle/>
                    <a:p>
                      <a:pPr marL="0" marR="50800" algn="just">
                        <a:lnSpc>
                          <a:spcPct val="115000"/>
                        </a:lnSpc>
                        <a:spcBef>
                          <a:spcPts val="0"/>
                        </a:spcBef>
                        <a:spcAft>
                          <a:spcPts val="0"/>
                        </a:spcAft>
                      </a:pPr>
                      <a:r>
                        <a:rPr lang="en-US" sz="1400">
                          <a:effectLst/>
                        </a:rPr>
                        <a:t>- Nghiêng ngả đung đưa chào mời</a:t>
                      </a:r>
                      <a:endParaRPr lang="en-US" sz="1200">
                        <a:effectLst/>
                      </a:endParaRPr>
                    </a:p>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40193" marR="40193" marT="0" marB="0"/>
                </a:tc>
              </a:tr>
              <a:tr h="555217">
                <a:tc>
                  <a:txBody>
                    <a:bodyPr/>
                    <a:lstStyle/>
                    <a:p>
                      <a:pPr marL="0" marR="0" algn="just">
                        <a:lnSpc>
                          <a:spcPct val="115000"/>
                        </a:lnSpc>
                        <a:spcBef>
                          <a:spcPts val="0"/>
                        </a:spcBef>
                        <a:spcAft>
                          <a:spcPts val="0"/>
                        </a:spcAft>
                      </a:pPr>
                      <a:r>
                        <a:rPr lang="en-US" sz="1400">
                          <a:effectLst/>
                        </a:rPr>
                        <a:t>NT được sử dụng</a:t>
                      </a:r>
                      <a:endParaRPr lang="en-US" sz="1200">
                        <a:effectLst/>
                        <a:latin typeface="Arial"/>
                        <a:ea typeface="Arial"/>
                      </a:endParaRPr>
                    </a:p>
                  </a:txBody>
                  <a:tcPr marL="40193" marR="40193" marT="0" marB="0"/>
                </a:tc>
                <a:tc>
                  <a:txBody>
                    <a:bodyPr/>
                    <a:lstStyle/>
                    <a:p>
                      <a:pPr marL="0" marR="50800" algn="just">
                        <a:lnSpc>
                          <a:spcPct val="115000"/>
                        </a:lnSpc>
                        <a:spcBef>
                          <a:spcPts val="0"/>
                        </a:spcBef>
                        <a:spcAft>
                          <a:spcPts val="0"/>
                        </a:spcAft>
                      </a:pPr>
                      <a:r>
                        <a:rPr lang="en-US" sz="1400">
                          <a:effectLst/>
                        </a:rPr>
                        <a:t>So sánh, nhân hóa, dùng các từ láy tượng hình.</a:t>
                      </a:r>
                      <a:endParaRPr lang="en-US" sz="1200">
                        <a:effectLst/>
                        <a:latin typeface="Arial"/>
                        <a:ea typeface="Arial"/>
                      </a:endParaRPr>
                    </a:p>
                  </a:txBody>
                  <a:tcPr marL="40193" marR="40193" marT="0" marB="0"/>
                </a:tc>
                <a:tc>
                  <a:txBody>
                    <a:bodyPr/>
                    <a:lstStyle/>
                    <a:p>
                      <a:pPr marL="0" marR="0" algn="just">
                        <a:lnSpc>
                          <a:spcPct val="115000"/>
                        </a:lnSpc>
                        <a:spcBef>
                          <a:spcPts val="0"/>
                        </a:spcBef>
                        <a:spcAft>
                          <a:spcPts val="0"/>
                        </a:spcAft>
                      </a:pPr>
                      <a:r>
                        <a:rPr lang="en-US" sz="1400">
                          <a:effectLst/>
                        </a:rPr>
                        <a:t>Dùng nhiều từ láy, phép nhân hoá… , miêu tả sống động.</a:t>
                      </a:r>
                      <a:endParaRPr lang="en-US" sz="1200">
                        <a:effectLst/>
                        <a:latin typeface="Arial"/>
                        <a:ea typeface="Arial"/>
                      </a:endParaRPr>
                    </a:p>
                  </a:txBody>
                  <a:tcPr marL="40193" marR="40193" marT="0" marB="0"/>
                </a:tc>
              </a:tr>
            </a:tbl>
          </a:graphicData>
        </a:graphic>
      </p:graphicFrame>
    </p:spTree>
    <p:extLst>
      <p:ext uri="{BB962C8B-B14F-4D97-AF65-F5344CB8AC3E}">
        <p14:creationId xmlns:p14="http://schemas.microsoft.com/office/powerpoint/2010/main" val="2404796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914" y="1627822"/>
            <a:ext cx="2251286" cy="3212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762000" y="895350"/>
            <a:ext cx="4572000" cy="369332"/>
          </a:xfrm>
          <a:prstGeom prst="rect">
            <a:avLst/>
          </a:prstGeom>
        </p:spPr>
        <p:txBody>
          <a:bodyPr>
            <a:spAutoFit/>
          </a:bodyPr>
          <a:lstStyle/>
          <a:p>
            <a:r>
              <a:rPr lang="en-US" sz="1800" b="1" u="sng" smtClean="0"/>
              <a:t>3</a:t>
            </a:r>
            <a:r>
              <a:rPr lang="en-US" sz="1800" b="1" u="sng"/>
              <a:t>. Ý nghĩa của hai cây </a:t>
            </a:r>
            <a:r>
              <a:rPr lang="en-US" sz="1800" b="1" u="sng" smtClean="0"/>
              <a:t>phong:</a:t>
            </a:r>
            <a:endParaRPr lang="en-US" sz="1800"/>
          </a:p>
        </p:txBody>
      </p:sp>
      <p:graphicFrame>
        <p:nvGraphicFramePr>
          <p:cNvPr id="3" name="Table 2"/>
          <p:cNvGraphicFramePr>
            <a:graphicFrameLocks noGrp="1"/>
          </p:cNvGraphicFramePr>
          <p:nvPr>
            <p:extLst>
              <p:ext uri="{D42A27DB-BD31-4B8C-83A1-F6EECF244321}">
                <p14:modId xmlns:p14="http://schemas.microsoft.com/office/powerpoint/2010/main" val="2897366270"/>
              </p:ext>
            </p:extLst>
          </p:nvPr>
        </p:nvGraphicFramePr>
        <p:xfrm>
          <a:off x="3733800" y="3360801"/>
          <a:ext cx="4572001" cy="1577340"/>
        </p:xfrm>
        <a:graphic>
          <a:graphicData uri="http://schemas.openxmlformats.org/drawingml/2006/table">
            <a:tbl>
              <a:tblPr firstRow="1" firstCol="1" bandRow="1">
                <a:tableStyleId>{93296810-A885-4BE3-A3E7-6D5BEEA58F35}</a:tableStyleId>
              </a:tblPr>
              <a:tblGrid>
                <a:gridCol w="1465450"/>
                <a:gridCol w="1351074"/>
                <a:gridCol w="1755477"/>
              </a:tblGrid>
              <a:tr h="161469">
                <a:tc gridSpan="3">
                  <a:txBody>
                    <a:bodyPr/>
                    <a:lstStyle/>
                    <a:p>
                      <a:pPr marL="0" marR="0" algn="ctr">
                        <a:lnSpc>
                          <a:spcPct val="115000"/>
                        </a:lnSpc>
                        <a:spcBef>
                          <a:spcPts val="0"/>
                        </a:spcBef>
                        <a:spcAft>
                          <a:spcPts val="0"/>
                        </a:spcAft>
                      </a:pPr>
                      <a:r>
                        <a:rPr lang="en-US" sz="1800">
                          <a:effectLst/>
                        </a:rPr>
                        <a:t>Ý nghĩa của hai cây phong</a:t>
                      </a:r>
                      <a:endParaRPr lang="en-US" sz="1600">
                        <a:effectLst/>
                        <a:latin typeface="Arial"/>
                        <a:ea typeface="Arial"/>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just">
                        <a:lnSpc>
                          <a:spcPct val="115000"/>
                        </a:lnSpc>
                        <a:spcBef>
                          <a:spcPts val="0"/>
                        </a:spcBef>
                        <a:spcAft>
                          <a:spcPts val="0"/>
                        </a:spcAft>
                      </a:pPr>
                      <a:r>
                        <a:rPr lang="en-US" sz="1800">
                          <a:effectLst/>
                        </a:rPr>
                        <a:t>Đối với tác giả</a:t>
                      </a:r>
                      <a:endParaRPr lang="en-US" sz="16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800">
                          <a:solidFill>
                            <a:schemeClr val="tx1">
                              <a:lumMod val="75000"/>
                            </a:schemeClr>
                          </a:solidFill>
                          <a:effectLst/>
                        </a:rPr>
                        <a:t>Đối với quê hương</a:t>
                      </a:r>
                      <a:endParaRPr lang="en-US" sz="1600">
                        <a:solidFill>
                          <a:schemeClr val="tx1">
                            <a:lumMod val="75000"/>
                          </a:schemeClr>
                        </a:solidFill>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800">
                          <a:solidFill>
                            <a:schemeClr val="tx1">
                              <a:lumMod val="75000"/>
                            </a:schemeClr>
                          </a:solidFill>
                          <a:effectLst/>
                        </a:rPr>
                        <a:t>Đối với câu chuyện về thầy Đuy-sen</a:t>
                      </a:r>
                      <a:endParaRPr lang="en-US" sz="1600">
                        <a:solidFill>
                          <a:schemeClr val="tx1">
                            <a:lumMod val="75000"/>
                          </a:schemeClr>
                        </a:solidFill>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800">
                          <a:effectLst/>
                        </a:rPr>
                        <a:t> </a:t>
                      </a:r>
                      <a:endParaRPr lang="en-US" sz="16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6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600">
                        <a:effectLst/>
                        <a:latin typeface="Arial"/>
                        <a:ea typeface="Arial"/>
                      </a:endParaRPr>
                    </a:p>
                  </a:txBody>
                  <a:tcPr marL="68580" marR="68580" marT="0" marB="0"/>
                </a:tc>
              </a:tr>
            </a:tbl>
          </a:graphicData>
        </a:graphic>
      </p:graphicFrame>
      <p:sp>
        <p:nvSpPr>
          <p:cNvPr id="32" name="Rectangle 31"/>
          <p:cNvSpPr/>
          <p:nvPr/>
        </p:nvSpPr>
        <p:spPr>
          <a:xfrm>
            <a:off x="5334000" y="1080016"/>
            <a:ext cx="1107996" cy="369332"/>
          </a:xfrm>
          <a:prstGeom prst="rect">
            <a:avLst/>
          </a:prstGeom>
        </p:spPr>
        <p:txBody>
          <a:bodyPr wrap="none">
            <a:spAutoFit/>
          </a:bodyPr>
          <a:lstStyle/>
          <a:p>
            <a:r>
              <a:rPr lang="en-US" sz="1800" b="1" u="sng" smtClean="0"/>
              <a:t>Nhóm 3:</a:t>
            </a:r>
            <a:endParaRPr lang="en-US" sz="1800"/>
          </a:p>
        </p:txBody>
      </p:sp>
      <p:sp>
        <p:nvSpPr>
          <p:cNvPr id="33" name="Rectangle 32"/>
          <p:cNvSpPr/>
          <p:nvPr/>
        </p:nvSpPr>
        <p:spPr>
          <a:xfrm>
            <a:off x="3733800" y="1627822"/>
            <a:ext cx="4572000" cy="1477328"/>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r>
              <a:rPr lang="en-US" sz="1800" smtClean="0">
                <a:solidFill>
                  <a:schemeClr val="tx2">
                    <a:lumMod val="10000"/>
                  </a:schemeClr>
                </a:solidFill>
              </a:rPr>
              <a:t>Hoàn thành phiếu học tập 03:</a:t>
            </a:r>
          </a:p>
          <a:p>
            <a:r>
              <a:rPr lang="en-US" sz="1800" smtClean="0">
                <a:solidFill>
                  <a:schemeClr val="tx2">
                    <a:lumMod val="10000"/>
                  </a:schemeClr>
                </a:solidFill>
              </a:rPr>
              <a:t>1. </a:t>
            </a:r>
            <a:r>
              <a:rPr lang="en-US" sz="1800">
                <a:solidFill>
                  <a:schemeClr val="tx2">
                    <a:lumMod val="10000"/>
                  </a:schemeClr>
                </a:solidFill>
              </a:rPr>
              <a:t>Hai cây phong có ý nghĩa gì đối với nhân vật tôi?</a:t>
            </a:r>
          </a:p>
          <a:p>
            <a:r>
              <a:rPr lang="en-US" sz="1800">
                <a:solidFill>
                  <a:schemeClr val="tx2">
                    <a:lumMod val="10000"/>
                  </a:schemeClr>
                </a:solidFill>
              </a:rPr>
              <a:t>2</a:t>
            </a:r>
            <a:r>
              <a:rPr lang="en-US" sz="1800" smtClean="0">
                <a:solidFill>
                  <a:schemeClr val="tx2">
                    <a:lumMod val="10000"/>
                  </a:schemeClr>
                </a:solidFill>
              </a:rPr>
              <a:t>. </a:t>
            </a:r>
            <a:r>
              <a:rPr lang="en-US" sz="1800">
                <a:solidFill>
                  <a:schemeClr val="tx2">
                    <a:lumMod val="10000"/>
                  </a:schemeClr>
                </a:solidFill>
              </a:rPr>
              <a:t>Theo em, thiên nhiên có vai trò gì đối với cuộc sống mỗi chúng ta</a:t>
            </a:r>
            <a:r>
              <a:rPr lang="en-US" sz="1800" smtClean="0">
                <a:solidFill>
                  <a:schemeClr val="tx2">
                    <a:lumMod val="10000"/>
                  </a:schemeClr>
                </a:solidFill>
              </a:rPr>
              <a:t>.</a:t>
            </a:r>
          </a:p>
        </p:txBody>
      </p:sp>
    </p:spTree>
    <p:extLst>
      <p:ext uri="{BB962C8B-B14F-4D97-AF65-F5344CB8AC3E}">
        <p14:creationId xmlns:p14="http://schemas.microsoft.com/office/powerpoint/2010/main" val="2209293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514" y="1504950"/>
            <a:ext cx="2251286" cy="3212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762000" y="895350"/>
            <a:ext cx="4572000" cy="369332"/>
          </a:xfrm>
          <a:prstGeom prst="rect">
            <a:avLst/>
          </a:prstGeom>
        </p:spPr>
        <p:txBody>
          <a:bodyPr>
            <a:spAutoFit/>
          </a:bodyPr>
          <a:lstStyle/>
          <a:p>
            <a:r>
              <a:rPr lang="en-US" sz="1800" b="1" u="sng" smtClean="0"/>
              <a:t>3</a:t>
            </a:r>
            <a:r>
              <a:rPr lang="en-US" sz="1800" b="1" u="sng"/>
              <a:t>. Ý nghĩa của hai cây </a:t>
            </a:r>
            <a:r>
              <a:rPr lang="en-US" sz="1800" b="1" u="sng" smtClean="0"/>
              <a:t>phong:</a:t>
            </a:r>
            <a:endParaRPr lang="en-US" sz="1800"/>
          </a:p>
        </p:txBody>
      </p:sp>
      <p:sp>
        <p:nvSpPr>
          <p:cNvPr id="32" name="Rectangle 31"/>
          <p:cNvSpPr/>
          <p:nvPr/>
        </p:nvSpPr>
        <p:spPr>
          <a:xfrm>
            <a:off x="5334000" y="1080016"/>
            <a:ext cx="1107996" cy="369332"/>
          </a:xfrm>
          <a:prstGeom prst="rect">
            <a:avLst/>
          </a:prstGeom>
        </p:spPr>
        <p:txBody>
          <a:bodyPr wrap="none">
            <a:spAutoFit/>
          </a:bodyPr>
          <a:lstStyle/>
          <a:p>
            <a:r>
              <a:rPr lang="en-US" sz="1800" b="1" u="sng" smtClean="0"/>
              <a:t>Nhóm 3:</a:t>
            </a:r>
            <a:endParaRPr lang="en-US" sz="1800"/>
          </a:p>
        </p:txBody>
      </p:sp>
      <p:graphicFrame>
        <p:nvGraphicFramePr>
          <p:cNvPr id="5" name="Table 4"/>
          <p:cNvGraphicFramePr>
            <a:graphicFrameLocks noGrp="1"/>
          </p:cNvGraphicFramePr>
          <p:nvPr>
            <p:extLst>
              <p:ext uri="{D42A27DB-BD31-4B8C-83A1-F6EECF244321}">
                <p14:modId xmlns:p14="http://schemas.microsoft.com/office/powerpoint/2010/main" val="3507583367"/>
              </p:ext>
            </p:extLst>
          </p:nvPr>
        </p:nvGraphicFramePr>
        <p:xfrm>
          <a:off x="3419475" y="1504950"/>
          <a:ext cx="5038725" cy="3245960"/>
        </p:xfrm>
        <a:graphic>
          <a:graphicData uri="http://schemas.openxmlformats.org/drawingml/2006/table">
            <a:tbl>
              <a:tblPr firstRow="1" firstCol="1" bandRow="1">
                <a:tableStyleId>{93296810-A885-4BE3-A3E7-6D5BEEA58F35}</a:tableStyleId>
              </a:tblPr>
              <a:tblGrid>
                <a:gridCol w="1756272"/>
                <a:gridCol w="1619197"/>
                <a:gridCol w="1663256"/>
              </a:tblGrid>
              <a:tr h="276004">
                <a:tc gridSpan="3">
                  <a:txBody>
                    <a:bodyPr/>
                    <a:lstStyle/>
                    <a:p>
                      <a:pPr marL="0" marR="0" algn="ctr">
                        <a:lnSpc>
                          <a:spcPct val="115000"/>
                        </a:lnSpc>
                        <a:spcBef>
                          <a:spcPts val="0"/>
                        </a:spcBef>
                        <a:spcAft>
                          <a:spcPts val="0"/>
                        </a:spcAft>
                      </a:pPr>
                      <a:r>
                        <a:rPr lang="en-US" sz="1600">
                          <a:effectLst/>
                        </a:rPr>
                        <a:t>Ý nghĩa của hai cây phong</a:t>
                      </a:r>
                      <a:endParaRPr lang="en-US" sz="1400">
                        <a:effectLst/>
                        <a:latin typeface="Arial"/>
                        <a:ea typeface="Arial"/>
                      </a:endParaRPr>
                    </a:p>
                  </a:txBody>
                  <a:tcPr marL="68580" marR="68580" marT="0" marB="0"/>
                </a:tc>
                <a:tc hMerge="1">
                  <a:txBody>
                    <a:bodyPr/>
                    <a:lstStyle/>
                    <a:p>
                      <a:endParaRPr lang="en-US"/>
                    </a:p>
                  </a:txBody>
                  <a:tcPr/>
                </a:tc>
                <a:tc hMerge="1">
                  <a:txBody>
                    <a:bodyPr/>
                    <a:lstStyle/>
                    <a:p>
                      <a:endParaRPr lang="en-US"/>
                    </a:p>
                  </a:txBody>
                  <a:tcPr/>
                </a:tc>
              </a:tr>
              <a:tr h="879388">
                <a:tc>
                  <a:txBody>
                    <a:bodyPr/>
                    <a:lstStyle/>
                    <a:p>
                      <a:pPr marL="0" marR="0" algn="just">
                        <a:lnSpc>
                          <a:spcPct val="115000"/>
                        </a:lnSpc>
                        <a:spcBef>
                          <a:spcPts val="0"/>
                        </a:spcBef>
                        <a:spcAft>
                          <a:spcPts val="0"/>
                        </a:spcAft>
                      </a:pPr>
                      <a:r>
                        <a:rPr lang="en-US" sz="1600" b="0">
                          <a:effectLst/>
                        </a:rPr>
                        <a:t>Đối với tác giả</a:t>
                      </a:r>
                      <a:endParaRPr lang="en-US" sz="1400" b="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600">
                          <a:solidFill>
                            <a:schemeClr val="tx1">
                              <a:lumMod val="75000"/>
                            </a:schemeClr>
                          </a:solidFill>
                          <a:effectLst/>
                        </a:rPr>
                        <a:t>Đối với quê hương</a:t>
                      </a:r>
                      <a:endParaRPr lang="en-US" sz="1400">
                        <a:solidFill>
                          <a:schemeClr val="tx1">
                            <a:lumMod val="75000"/>
                          </a:schemeClr>
                        </a:solidFill>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600">
                          <a:solidFill>
                            <a:schemeClr val="tx1">
                              <a:lumMod val="75000"/>
                            </a:schemeClr>
                          </a:solidFill>
                          <a:effectLst/>
                        </a:rPr>
                        <a:t>Đối với câu chuyện về thầy Đuy-sen</a:t>
                      </a:r>
                      <a:endParaRPr lang="en-US" sz="1400">
                        <a:solidFill>
                          <a:schemeClr val="tx1">
                            <a:lumMod val="75000"/>
                          </a:schemeClr>
                        </a:solidFill>
                        <a:effectLst/>
                        <a:latin typeface="Arial"/>
                        <a:ea typeface="Arial"/>
                      </a:endParaRPr>
                    </a:p>
                  </a:txBody>
                  <a:tcPr marL="68580" marR="68580" marT="0" marB="0"/>
                </a:tc>
              </a:tr>
              <a:tr h="2086156">
                <a:tc>
                  <a:txBody>
                    <a:bodyPr/>
                    <a:lstStyle/>
                    <a:p>
                      <a:pPr marL="0" marR="50800" algn="just">
                        <a:lnSpc>
                          <a:spcPct val="115000"/>
                        </a:lnSpc>
                        <a:spcBef>
                          <a:spcPts val="0"/>
                        </a:spcBef>
                        <a:spcAft>
                          <a:spcPts val="0"/>
                        </a:spcAft>
                      </a:pPr>
                      <a:r>
                        <a:rPr lang="en-US" sz="1600" b="0">
                          <a:effectLst/>
                        </a:rPr>
                        <a:t>- Gắn bó với kỉ niệm tuổi thơ của tuổi học trò. Khơi gợi bao ước mơ khát vọng của tuổi thơ.</a:t>
                      </a:r>
                      <a:endParaRPr lang="en-US" sz="1400" b="0">
                        <a:effectLst/>
                        <a:latin typeface="Arial"/>
                        <a:ea typeface="Arial"/>
                      </a:endParaRPr>
                    </a:p>
                  </a:txBody>
                  <a:tcPr marL="68580" marR="68580" marT="0" marB="0"/>
                </a:tc>
                <a:tc>
                  <a:txBody>
                    <a:bodyPr/>
                    <a:lstStyle/>
                    <a:p>
                      <a:pPr marL="0" marR="50800" algn="just">
                        <a:lnSpc>
                          <a:spcPct val="115000"/>
                        </a:lnSpc>
                        <a:spcBef>
                          <a:spcPts val="0"/>
                        </a:spcBef>
                        <a:spcAft>
                          <a:spcPts val="0"/>
                        </a:spcAft>
                      </a:pPr>
                      <a:r>
                        <a:rPr lang="en-US" sz="1600">
                          <a:solidFill>
                            <a:schemeClr val="tx1">
                              <a:lumMod val="75000"/>
                            </a:schemeClr>
                          </a:solidFill>
                          <a:effectLst/>
                        </a:rPr>
                        <a:t>- Hai cây phong là biểu tượng của quê hương, gắn với tình yêu quê hương da diết.</a:t>
                      </a:r>
                      <a:endParaRPr lang="en-US" sz="1400">
                        <a:solidFill>
                          <a:schemeClr val="tx1">
                            <a:lumMod val="75000"/>
                          </a:schemeClr>
                        </a:solidFill>
                        <a:effectLst/>
                        <a:latin typeface="Arial"/>
                        <a:ea typeface="Arial"/>
                      </a:endParaRPr>
                    </a:p>
                  </a:txBody>
                  <a:tcPr marL="68580" marR="68580" marT="0" marB="0"/>
                </a:tc>
                <a:tc>
                  <a:txBody>
                    <a:bodyPr/>
                    <a:lstStyle/>
                    <a:p>
                      <a:pPr marL="0" marR="50800" algn="just">
                        <a:lnSpc>
                          <a:spcPct val="115000"/>
                        </a:lnSpc>
                        <a:spcBef>
                          <a:spcPts val="0"/>
                        </a:spcBef>
                        <a:spcAft>
                          <a:spcPts val="0"/>
                        </a:spcAft>
                      </a:pPr>
                      <a:r>
                        <a:rPr lang="en-US" sz="1600">
                          <a:solidFill>
                            <a:schemeClr val="tx1">
                              <a:lumMod val="75000"/>
                            </a:schemeClr>
                          </a:solidFill>
                          <a:effectLst/>
                        </a:rPr>
                        <a:t>- Là nhân chứng cho câu chuyện cảm động về thầy Đuy-sen.</a:t>
                      </a:r>
                      <a:endParaRPr lang="en-US" sz="1400">
                        <a:solidFill>
                          <a:schemeClr val="tx1">
                            <a:lumMod val="75000"/>
                          </a:schemeClr>
                        </a:solidFill>
                        <a:effectLst/>
                        <a:latin typeface="Arial"/>
                        <a:ea typeface="Arial"/>
                      </a:endParaRPr>
                    </a:p>
                  </a:txBody>
                  <a:tcPr marL="68580" marR="68580" marT="0" marB="0"/>
                </a:tc>
              </a:tr>
            </a:tbl>
          </a:graphicData>
        </a:graphic>
      </p:graphicFrame>
    </p:spTree>
    <p:extLst>
      <p:ext uri="{BB962C8B-B14F-4D97-AF65-F5344CB8AC3E}">
        <p14:creationId xmlns:p14="http://schemas.microsoft.com/office/powerpoint/2010/main" val="34881585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sp>
        <p:nvSpPr>
          <p:cNvPr id="2463" name="Google Shape;2463;p67">
            <a:hlinkClick r:id="" action="ppaction://noaction"/>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Next</a:t>
            </a:r>
            <a:endParaRPr>
              <a:solidFill>
                <a:srgbClr val="FFFFFF"/>
              </a:solidFill>
              <a:latin typeface="Nunito"/>
              <a:ea typeface="Nunito"/>
              <a:cs typeface="Nunito"/>
              <a:sym typeface="Nunito"/>
            </a:endParaRPr>
          </a:p>
        </p:txBody>
      </p:sp>
      <p:sp>
        <p:nvSpPr>
          <p:cNvPr id="2464" name="Google Shape;2464;p6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5" name="Google Shape;2465;p67"/>
          <p:cNvGrpSpPr/>
          <p:nvPr/>
        </p:nvGrpSpPr>
        <p:grpSpPr>
          <a:xfrm>
            <a:off x="153671" y="90047"/>
            <a:ext cx="493797" cy="446228"/>
            <a:chOff x="2679436" y="3270400"/>
            <a:chExt cx="752625" cy="689795"/>
          </a:xfrm>
        </p:grpSpPr>
        <p:sp>
          <p:nvSpPr>
            <p:cNvPr id="2466" name="Google Shape;2466;p6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0" name="Google Shape;2470;p67">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8" name="Google Shape;1204;p40"/>
          <p:cNvSpPr txBox="1">
            <a:spLocks noGrp="1"/>
          </p:cNvSpPr>
          <p:nvPr>
            <p:ph type="title"/>
          </p:nvPr>
        </p:nvSpPr>
        <p:spPr>
          <a:xfrm>
            <a:off x="762000" y="398850"/>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inion Pro SmBd" pitchFamily="18" charset="0"/>
              </a:rPr>
              <a:t>II. TỔNG KẾT</a:t>
            </a:r>
            <a:endParaRPr sz="5400">
              <a:latin typeface="Minion Pro SmBd" pitchFamily="18" charset="0"/>
            </a:endParaRPr>
          </a:p>
        </p:txBody>
      </p:sp>
      <p:sp>
        <p:nvSpPr>
          <p:cNvPr id="3" name="Rectangle 2"/>
          <p:cNvSpPr/>
          <p:nvPr/>
        </p:nvSpPr>
        <p:spPr>
          <a:xfrm>
            <a:off x="1828800" y="1428750"/>
            <a:ext cx="5410200" cy="286232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000" b="1">
                <a:solidFill>
                  <a:schemeClr val="bg1">
                    <a:lumMod val="50000"/>
                  </a:schemeClr>
                </a:solidFill>
              </a:rPr>
              <a:t>1. Về chủ điểm Mẹ Thiên Nhiên</a:t>
            </a:r>
          </a:p>
          <a:p>
            <a:pPr lvl="0"/>
            <a:r>
              <a:rPr lang="en-US" sz="2000" smtClean="0">
                <a:solidFill>
                  <a:schemeClr val="bg1">
                    <a:lumMod val="50000"/>
                  </a:schemeClr>
                </a:solidFill>
              </a:rPr>
              <a:t>- Yêu </a:t>
            </a:r>
            <a:r>
              <a:rPr lang="en-US" sz="2000">
                <a:solidFill>
                  <a:schemeClr val="bg1">
                    <a:lumMod val="50000"/>
                  </a:schemeClr>
                </a:solidFill>
              </a:rPr>
              <a:t>quý, trân trọng thiên nhiên, tạo vật và sự sống của muôn loài.</a:t>
            </a:r>
          </a:p>
          <a:p>
            <a:pPr lvl="0"/>
            <a:r>
              <a:rPr lang="en-US" sz="2000" smtClean="0">
                <a:solidFill>
                  <a:schemeClr val="bg1">
                    <a:lumMod val="50000"/>
                  </a:schemeClr>
                </a:solidFill>
              </a:rPr>
              <a:t>- Tự </a:t>
            </a:r>
            <a:r>
              <a:rPr lang="en-US" sz="2000">
                <a:solidFill>
                  <a:schemeClr val="bg1">
                    <a:lumMod val="50000"/>
                  </a:schemeClr>
                </a:solidFill>
              </a:rPr>
              <a:t>hào về vẻ đẹp của quê hương, đất nước.</a:t>
            </a:r>
          </a:p>
          <a:p>
            <a:r>
              <a:rPr lang="en-US" sz="2000" b="1">
                <a:solidFill>
                  <a:schemeClr val="bg1">
                    <a:lumMod val="50000"/>
                  </a:schemeClr>
                </a:solidFill>
              </a:rPr>
              <a:t>2. Về cách đọc:</a:t>
            </a:r>
          </a:p>
          <a:p>
            <a:r>
              <a:rPr lang="en-US" sz="2000" smtClean="0">
                <a:solidFill>
                  <a:schemeClr val="bg1">
                    <a:lumMod val="50000"/>
                  </a:schemeClr>
                </a:solidFill>
              </a:rPr>
              <a:t>-    </a:t>
            </a:r>
            <a:r>
              <a:rPr lang="en-US" sz="2000">
                <a:solidFill>
                  <a:schemeClr val="bg1">
                    <a:lumMod val="50000"/>
                  </a:schemeClr>
                </a:solidFill>
              </a:rPr>
              <a:t>Nắm được tiến trình đọc một văn bản tự sự.</a:t>
            </a:r>
          </a:p>
          <a:p>
            <a:r>
              <a:rPr lang="en-US" sz="2000" smtClean="0">
                <a:solidFill>
                  <a:schemeClr val="bg1">
                    <a:lumMod val="50000"/>
                  </a:schemeClr>
                </a:solidFill>
              </a:rPr>
              <a:t>-     </a:t>
            </a:r>
            <a:r>
              <a:rPr lang="en-US" sz="2000">
                <a:solidFill>
                  <a:schemeClr val="bg1">
                    <a:lumMod val="50000"/>
                  </a:schemeClr>
                </a:solidFill>
              </a:rPr>
              <a:t>Khi đọc cần lưu ý đến ngôi kể, mạch kể và các yếu tố biểu cảm, miêu tả có trong bài.</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sp>
        <p:nvSpPr>
          <p:cNvPr id="2463" name="Google Shape;2463;p67">
            <a:hlinkClick r:id="" action="ppaction://noaction"/>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Next</a:t>
            </a:r>
            <a:endParaRPr>
              <a:solidFill>
                <a:srgbClr val="FFFFFF"/>
              </a:solidFill>
              <a:latin typeface="Nunito"/>
              <a:ea typeface="Nunito"/>
              <a:cs typeface="Nunito"/>
              <a:sym typeface="Nunito"/>
            </a:endParaRPr>
          </a:p>
        </p:txBody>
      </p:sp>
      <p:sp>
        <p:nvSpPr>
          <p:cNvPr id="2464" name="Google Shape;2464;p6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5" name="Google Shape;2465;p67"/>
          <p:cNvGrpSpPr/>
          <p:nvPr/>
        </p:nvGrpSpPr>
        <p:grpSpPr>
          <a:xfrm>
            <a:off x="153671" y="90047"/>
            <a:ext cx="493797" cy="446228"/>
            <a:chOff x="2679436" y="3270400"/>
            <a:chExt cx="752625" cy="689795"/>
          </a:xfrm>
        </p:grpSpPr>
        <p:sp>
          <p:nvSpPr>
            <p:cNvPr id="2466" name="Google Shape;2466;p6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0" name="Google Shape;2470;p67">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8" name="Google Shape;1204;p40"/>
          <p:cNvSpPr txBox="1">
            <a:spLocks noGrp="1"/>
          </p:cNvSpPr>
          <p:nvPr>
            <p:ph type="title"/>
          </p:nvPr>
        </p:nvSpPr>
        <p:spPr>
          <a:xfrm>
            <a:off x="762000" y="398850"/>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inion Pro SmBd" pitchFamily="18" charset="0"/>
              </a:rPr>
              <a:t>III. LUYỆN TẬP</a:t>
            </a:r>
            <a:endParaRPr sz="5400">
              <a:latin typeface="Minion Pro SmBd" pitchFamily="18" charset="0"/>
            </a:endParaRPr>
          </a:p>
        </p:txBody>
      </p:sp>
      <p:sp>
        <p:nvSpPr>
          <p:cNvPr id="3" name="Rectangle 2"/>
          <p:cNvSpPr/>
          <p:nvPr/>
        </p:nvSpPr>
        <p:spPr>
          <a:xfrm>
            <a:off x="1828800" y="2010311"/>
            <a:ext cx="5410200" cy="132343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000" b="1">
                <a:solidFill>
                  <a:schemeClr val="bg1">
                    <a:lumMod val="50000"/>
                  </a:schemeClr>
                </a:solidFill>
              </a:rPr>
              <a:t>Bài tập 1</a:t>
            </a:r>
            <a:r>
              <a:rPr lang="en-US" sz="2000">
                <a:solidFill>
                  <a:schemeClr val="bg1">
                    <a:lumMod val="50000"/>
                  </a:schemeClr>
                </a:solidFill>
              </a:rPr>
              <a:t>: Đóng vai nhân vật người họa sĩ, kể lại câu chuyện.</a:t>
            </a:r>
          </a:p>
          <a:p>
            <a:r>
              <a:rPr lang="en-US" sz="2000" b="1">
                <a:solidFill>
                  <a:schemeClr val="bg1">
                    <a:lumMod val="50000"/>
                  </a:schemeClr>
                </a:solidFill>
              </a:rPr>
              <a:t>Bài tập 2:</a:t>
            </a:r>
            <a:r>
              <a:rPr lang="en-US" sz="2000">
                <a:solidFill>
                  <a:schemeClr val="bg1">
                    <a:lumMod val="50000"/>
                  </a:schemeClr>
                </a:solidFill>
              </a:rPr>
              <a:t> Qua lăng kính của người họa sĩ, hãy miêu tả lại hình ảnh hai cây phong.</a:t>
            </a:r>
          </a:p>
        </p:txBody>
      </p:sp>
    </p:spTree>
    <p:extLst>
      <p:ext uri="{BB962C8B-B14F-4D97-AF65-F5344CB8AC3E}">
        <p14:creationId xmlns:p14="http://schemas.microsoft.com/office/powerpoint/2010/main" val="2228793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sp>
        <p:nvSpPr>
          <p:cNvPr id="2463" name="Google Shape;2463;p67">
            <a:hlinkClick r:id="" action="ppaction://noaction"/>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Next</a:t>
            </a:r>
            <a:endParaRPr>
              <a:solidFill>
                <a:srgbClr val="FFFFFF"/>
              </a:solidFill>
              <a:latin typeface="Nunito"/>
              <a:ea typeface="Nunito"/>
              <a:cs typeface="Nunito"/>
              <a:sym typeface="Nunito"/>
            </a:endParaRPr>
          </a:p>
        </p:txBody>
      </p:sp>
      <p:sp>
        <p:nvSpPr>
          <p:cNvPr id="2464" name="Google Shape;2464;p6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5" name="Google Shape;2465;p67"/>
          <p:cNvGrpSpPr/>
          <p:nvPr/>
        </p:nvGrpSpPr>
        <p:grpSpPr>
          <a:xfrm>
            <a:off x="153671" y="90047"/>
            <a:ext cx="493797" cy="446228"/>
            <a:chOff x="2679436" y="3270400"/>
            <a:chExt cx="752625" cy="689795"/>
          </a:xfrm>
        </p:grpSpPr>
        <p:sp>
          <p:nvSpPr>
            <p:cNvPr id="2466" name="Google Shape;2466;p6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0" name="Google Shape;2470;p67">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8" name="Google Shape;1204;p40"/>
          <p:cNvSpPr txBox="1">
            <a:spLocks noGrp="1"/>
          </p:cNvSpPr>
          <p:nvPr>
            <p:ph type="title"/>
          </p:nvPr>
        </p:nvSpPr>
        <p:spPr>
          <a:xfrm>
            <a:off x="762000" y="398850"/>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inion Pro SmBd" pitchFamily="18" charset="0"/>
              </a:rPr>
              <a:t>VIẾT NGẮN</a:t>
            </a:r>
            <a:endParaRPr sz="5400">
              <a:latin typeface="Minion Pro SmBd" pitchFamily="18" charset="0"/>
            </a:endParaRPr>
          </a:p>
        </p:txBody>
      </p:sp>
      <p:sp>
        <p:nvSpPr>
          <p:cNvPr id="3" name="Rectangle 2"/>
          <p:cNvSpPr/>
          <p:nvPr/>
        </p:nvSpPr>
        <p:spPr>
          <a:xfrm>
            <a:off x="1828800" y="1428750"/>
            <a:ext cx="5410200" cy="224676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lvl="0" algn="just"/>
            <a:r>
              <a:rPr lang="en-US" sz="2800">
                <a:solidFill>
                  <a:schemeClr val="bg2"/>
                </a:solidFill>
              </a:rPr>
              <a:t>Viết một đoạn văn (khoảng 150 đến 200 chữ) giới thiệu về một cảnh thiên nhiên mà em yêu thích, trong đó có sử dụng dấu chấm phẩy</a:t>
            </a:r>
          </a:p>
        </p:txBody>
      </p:sp>
    </p:spTree>
    <p:extLst>
      <p:ext uri="{BB962C8B-B14F-4D97-AF65-F5344CB8AC3E}">
        <p14:creationId xmlns:p14="http://schemas.microsoft.com/office/powerpoint/2010/main" val="27820569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sp>
        <p:nvSpPr>
          <p:cNvPr id="2463" name="Google Shape;2463;p67">
            <a:hlinkClick r:id="" action="ppaction://noaction"/>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Next</a:t>
            </a:r>
            <a:endParaRPr>
              <a:solidFill>
                <a:srgbClr val="FFFFFF"/>
              </a:solidFill>
              <a:latin typeface="Nunito"/>
              <a:ea typeface="Nunito"/>
              <a:cs typeface="Nunito"/>
              <a:sym typeface="Nunito"/>
            </a:endParaRPr>
          </a:p>
        </p:txBody>
      </p:sp>
      <p:sp>
        <p:nvSpPr>
          <p:cNvPr id="2464" name="Google Shape;2464;p6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5" name="Google Shape;2465;p67"/>
          <p:cNvGrpSpPr/>
          <p:nvPr/>
        </p:nvGrpSpPr>
        <p:grpSpPr>
          <a:xfrm>
            <a:off x="153671" y="90047"/>
            <a:ext cx="493797" cy="446228"/>
            <a:chOff x="2679436" y="3270400"/>
            <a:chExt cx="752625" cy="689795"/>
          </a:xfrm>
        </p:grpSpPr>
        <p:sp>
          <p:nvSpPr>
            <p:cNvPr id="2466" name="Google Shape;2466;p6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0" name="Google Shape;2470;p67">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8" name="Google Shape;1204;p40"/>
          <p:cNvSpPr txBox="1">
            <a:spLocks noGrp="1"/>
          </p:cNvSpPr>
          <p:nvPr>
            <p:ph type="title"/>
          </p:nvPr>
        </p:nvSpPr>
        <p:spPr>
          <a:xfrm>
            <a:off x="762000" y="398850"/>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inion Pro SmBd" pitchFamily="18" charset="0"/>
              </a:rPr>
              <a:t>VIẾT NGẮN</a:t>
            </a:r>
            <a:endParaRPr sz="5400">
              <a:latin typeface="Minion Pro SmBd"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23621805"/>
              </p:ext>
            </p:extLst>
          </p:nvPr>
        </p:nvGraphicFramePr>
        <p:xfrm>
          <a:off x="679304" y="1125538"/>
          <a:ext cx="7626496" cy="3639977"/>
        </p:xfrm>
        <a:graphic>
          <a:graphicData uri="http://schemas.openxmlformats.org/drawingml/2006/table">
            <a:tbl>
              <a:tblPr firstRow="1" firstCol="1" bandRow="1">
                <a:tableStyleId>{93296810-A885-4BE3-A3E7-6D5BEEA58F35}</a:tableStyleId>
              </a:tblPr>
              <a:tblGrid>
                <a:gridCol w="683755"/>
                <a:gridCol w="1599954"/>
                <a:gridCol w="3870084"/>
                <a:gridCol w="683755"/>
                <a:gridCol w="420771"/>
                <a:gridCol w="368177"/>
              </a:tblGrid>
              <a:tr h="172561">
                <a:tc rowSpan="2" gridSpan="3">
                  <a:txBody>
                    <a:bodyPr/>
                    <a:lstStyle/>
                    <a:p>
                      <a:pPr marL="0" marR="0" algn="ctr">
                        <a:lnSpc>
                          <a:spcPct val="115000"/>
                        </a:lnSpc>
                        <a:spcBef>
                          <a:spcPts val="0"/>
                        </a:spcBef>
                        <a:spcAft>
                          <a:spcPts val="0"/>
                        </a:spcAft>
                        <a:tabLst>
                          <a:tab pos="914400" algn="l"/>
                        </a:tabLst>
                      </a:pPr>
                      <a:r>
                        <a:rPr lang="en-US" sz="1200">
                          <a:effectLst/>
                        </a:rPr>
                        <a:t>Tiêu chí đánh giá</a:t>
                      </a:r>
                      <a:endParaRPr lang="en-US" sz="1100">
                        <a:effectLst/>
                        <a:latin typeface="Calibri"/>
                        <a:ea typeface="Calibri"/>
                        <a:cs typeface="Times New Roman"/>
                      </a:endParaRPr>
                    </a:p>
                  </a:txBody>
                  <a:tcPr marL="56270" marR="56270" marT="0" marB="0"/>
                </a:tc>
                <a:tc rowSpan="2" hMerge="1">
                  <a:txBody>
                    <a:bodyPr/>
                    <a:lstStyle/>
                    <a:p>
                      <a:endParaRPr lang="en-US"/>
                    </a:p>
                  </a:txBody>
                  <a:tcPr/>
                </a:tc>
                <a:tc rowSpan="2" hMerge="1">
                  <a:txBody>
                    <a:bodyPr/>
                    <a:lstStyle/>
                    <a:p>
                      <a:endParaRPr lang="en-US"/>
                    </a:p>
                  </a:txBody>
                  <a:tcPr/>
                </a:tc>
                <a:tc gridSpan="3">
                  <a:txBody>
                    <a:bodyPr/>
                    <a:lstStyle/>
                    <a:p>
                      <a:pPr marL="0" marR="0" algn="ctr">
                        <a:lnSpc>
                          <a:spcPct val="115000"/>
                        </a:lnSpc>
                        <a:spcBef>
                          <a:spcPts val="0"/>
                        </a:spcBef>
                        <a:spcAft>
                          <a:spcPts val="0"/>
                        </a:spcAft>
                        <a:tabLst>
                          <a:tab pos="914400" algn="l"/>
                        </a:tabLst>
                      </a:pPr>
                      <a:r>
                        <a:rPr lang="en-US" sz="1200">
                          <a:effectLst/>
                        </a:rPr>
                        <a:t>Phần đánh giá</a:t>
                      </a:r>
                      <a:endParaRPr lang="en-US" sz="1100">
                        <a:effectLst/>
                        <a:latin typeface="Calibri"/>
                        <a:ea typeface="Calibri"/>
                        <a:cs typeface="Times New Roman"/>
                      </a:endParaRPr>
                    </a:p>
                  </a:txBody>
                  <a:tcPr marL="56270" marR="56270" marT="0" marB="0"/>
                </a:tc>
                <a:tc hMerge="1">
                  <a:txBody>
                    <a:bodyPr/>
                    <a:lstStyle/>
                    <a:p>
                      <a:endParaRPr lang="en-US"/>
                    </a:p>
                  </a:txBody>
                  <a:tcPr/>
                </a:tc>
                <a:tc hMerge="1">
                  <a:txBody>
                    <a:bodyPr/>
                    <a:lstStyle/>
                    <a:p>
                      <a:endParaRPr lang="en-US"/>
                    </a:p>
                  </a:txBody>
                  <a:tcPr/>
                </a:tc>
              </a:tr>
              <a:tr h="345122">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tabLst>
                          <a:tab pos="914400" algn="l"/>
                        </a:tabLst>
                      </a:pPr>
                      <a:r>
                        <a:rPr lang="en-US" sz="1200">
                          <a:effectLst/>
                        </a:rPr>
                        <a:t>Chưa đạt</a:t>
                      </a:r>
                      <a:endParaRPr lang="en-US" sz="1100">
                        <a:effectLst/>
                        <a:latin typeface="Calibri"/>
                        <a:ea typeface="Calibri"/>
                        <a:cs typeface="Times New Roman"/>
                      </a:endParaRPr>
                    </a:p>
                  </a:txBody>
                  <a:tcPr marL="56270" marR="56270" marT="0" marB="0"/>
                </a:tc>
                <a:tc>
                  <a:txBody>
                    <a:bodyPr/>
                    <a:lstStyle/>
                    <a:p>
                      <a:pPr marL="0" marR="0">
                        <a:lnSpc>
                          <a:spcPct val="115000"/>
                        </a:lnSpc>
                        <a:spcBef>
                          <a:spcPts val="0"/>
                        </a:spcBef>
                        <a:spcAft>
                          <a:spcPts val="0"/>
                        </a:spcAft>
                        <a:tabLst>
                          <a:tab pos="914400" algn="l"/>
                        </a:tabLst>
                      </a:pPr>
                      <a:r>
                        <a:rPr lang="en-US" sz="1200">
                          <a:effectLst/>
                        </a:rPr>
                        <a:t>Đạt</a:t>
                      </a:r>
                      <a:endParaRPr lang="en-US" sz="1100">
                        <a:effectLst/>
                        <a:latin typeface="Calibri"/>
                        <a:ea typeface="Calibri"/>
                        <a:cs typeface="Times New Roman"/>
                      </a:endParaRPr>
                    </a:p>
                  </a:txBody>
                  <a:tcPr marL="56270" marR="56270" marT="0" marB="0"/>
                </a:tc>
                <a:tc>
                  <a:txBody>
                    <a:bodyPr/>
                    <a:lstStyle/>
                    <a:p>
                      <a:pPr marL="0" marR="0">
                        <a:lnSpc>
                          <a:spcPct val="115000"/>
                        </a:lnSpc>
                        <a:spcBef>
                          <a:spcPts val="0"/>
                        </a:spcBef>
                        <a:spcAft>
                          <a:spcPts val="0"/>
                        </a:spcAft>
                        <a:tabLst>
                          <a:tab pos="914400" algn="l"/>
                        </a:tabLst>
                      </a:pPr>
                      <a:r>
                        <a:rPr lang="en-US" sz="1200">
                          <a:effectLst/>
                        </a:rPr>
                        <a:t>Tốt</a:t>
                      </a:r>
                      <a:endParaRPr lang="en-US" sz="1100">
                        <a:effectLst/>
                        <a:latin typeface="Calibri"/>
                        <a:ea typeface="Calibri"/>
                        <a:cs typeface="Times New Roman"/>
                      </a:endParaRPr>
                    </a:p>
                  </a:txBody>
                  <a:tcPr marL="56270" marR="56270" marT="0" marB="0"/>
                </a:tc>
              </a:tr>
              <a:tr h="345122">
                <a:tc rowSpan="4">
                  <a:txBody>
                    <a:bodyPr/>
                    <a:lstStyle/>
                    <a:p>
                      <a:pPr marL="0" marR="0" algn="just">
                        <a:lnSpc>
                          <a:spcPct val="115000"/>
                        </a:lnSpc>
                        <a:spcBef>
                          <a:spcPts val="0"/>
                        </a:spcBef>
                        <a:spcAft>
                          <a:spcPts val="0"/>
                        </a:spcAft>
                        <a:tabLst>
                          <a:tab pos="914400" algn="l"/>
                        </a:tabLst>
                      </a:pPr>
                      <a:r>
                        <a:rPr lang="en-US" sz="1200">
                          <a:effectLst/>
                        </a:rPr>
                        <a:t>Nội dung</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Đề tài</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pPr>
                      <a:r>
                        <a:rPr lang="en-US" sz="1200">
                          <a:effectLst/>
                        </a:rPr>
                        <a:t>Giới thiệu về một cảnh thiên nhiên mà em yêu thích,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172561">
                <a:tc vMerge="1">
                  <a:txBody>
                    <a:bodyPr/>
                    <a:lstStyle/>
                    <a:p>
                      <a:endParaRPr lang="en-US"/>
                    </a:p>
                  </a:txBody>
                  <a:tcPr/>
                </a:tc>
                <a:tc>
                  <a:txBody>
                    <a:bodyPr/>
                    <a:lstStyle/>
                    <a:p>
                      <a:pPr marL="0" marR="0" algn="just">
                        <a:lnSpc>
                          <a:spcPct val="115000"/>
                        </a:lnSpc>
                        <a:spcBef>
                          <a:spcPts val="0"/>
                        </a:spcBef>
                        <a:spcAft>
                          <a:spcPts val="0"/>
                        </a:spcAft>
                        <a:tabLst>
                          <a:tab pos="914400" algn="l"/>
                        </a:tabLst>
                      </a:pPr>
                      <a:r>
                        <a:rPr lang="en-US" sz="1200">
                          <a:effectLst/>
                        </a:rPr>
                        <a:t>Phương thức biểu đạt</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Lời văn thuyết minh.</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517684">
                <a:tc vMerge="1">
                  <a:txBody>
                    <a:bodyPr/>
                    <a:lstStyle/>
                    <a:p>
                      <a:endParaRPr lang="en-US"/>
                    </a:p>
                  </a:txBody>
                  <a:tcPr/>
                </a:tc>
                <a:tc>
                  <a:txBody>
                    <a:bodyPr/>
                    <a:lstStyle/>
                    <a:p>
                      <a:pPr marL="0" marR="0" algn="just">
                        <a:lnSpc>
                          <a:spcPct val="115000"/>
                        </a:lnSpc>
                        <a:spcBef>
                          <a:spcPts val="0"/>
                        </a:spcBef>
                        <a:spcAft>
                          <a:spcPts val="0"/>
                        </a:spcAft>
                        <a:tabLst>
                          <a:tab pos="914400" algn="l"/>
                        </a:tabLst>
                      </a:pPr>
                      <a:r>
                        <a:rPr lang="en-US" sz="1200">
                          <a:effectLst/>
                        </a:rPr>
                        <a:t>Bố cục</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Đoạn văn trình bày đúng bố cục: mở đoạn, thân đoạn và kết đoạn</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690245">
                <a:tc vMerge="1">
                  <a:txBody>
                    <a:bodyPr/>
                    <a:lstStyle/>
                    <a:p>
                      <a:endParaRPr lang="en-US"/>
                    </a:p>
                  </a:txBody>
                  <a:tcPr/>
                </a:tc>
                <a:tc>
                  <a:txBody>
                    <a:bodyPr/>
                    <a:lstStyle/>
                    <a:p>
                      <a:pPr marL="0" marR="0" algn="just">
                        <a:lnSpc>
                          <a:spcPct val="115000"/>
                        </a:lnSpc>
                        <a:spcBef>
                          <a:spcPts val="0"/>
                        </a:spcBef>
                        <a:spcAft>
                          <a:spcPts val="0"/>
                        </a:spcAft>
                        <a:tabLst>
                          <a:tab pos="914400" algn="l"/>
                        </a:tabLst>
                      </a:pPr>
                      <a:r>
                        <a:rPr lang="en-US" sz="1200">
                          <a:effectLst/>
                        </a:rPr>
                        <a:t>Diễn đạt</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Phần diễn đạt trôi chảy, không mắc lỗi dùng từ.</a:t>
                      </a:r>
                      <a:endParaRPr lang="en-US" sz="1100">
                        <a:effectLst/>
                      </a:endParaRPr>
                    </a:p>
                    <a:p>
                      <a:pPr marL="0" marR="0" algn="just">
                        <a:lnSpc>
                          <a:spcPct val="115000"/>
                        </a:lnSpc>
                        <a:spcBef>
                          <a:spcPts val="0"/>
                        </a:spcBef>
                        <a:spcAft>
                          <a:spcPts val="0"/>
                        </a:spcAft>
                        <a:tabLst>
                          <a:tab pos="914400" algn="l"/>
                        </a:tabLst>
                      </a:pPr>
                      <a:r>
                        <a:rPr lang="en-US" sz="1200">
                          <a:effectLst/>
                        </a:rPr>
                        <a:t>Đoạn văn có sử dụng dấu chấm phẩy.</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345122">
                <a:tc rowSpan="3">
                  <a:txBody>
                    <a:bodyPr/>
                    <a:lstStyle/>
                    <a:p>
                      <a:pPr marL="0" marR="0" algn="just">
                        <a:lnSpc>
                          <a:spcPct val="115000"/>
                        </a:lnSpc>
                        <a:spcBef>
                          <a:spcPts val="0"/>
                        </a:spcBef>
                        <a:spcAft>
                          <a:spcPts val="0"/>
                        </a:spcAft>
                        <a:tabLst>
                          <a:tab pos="914400" algn="l"/>
                        </a:tabLst>
                      </a:pPr>
                      <a:r>
                        <a:rPr lang="en-US" sz="1200">
                          <a:effectLst/>
                        </a:rPr>
                        <a:t>Hình thức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Trình bày</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Đúng hình thức một đoạn văn: Đầu đoạn lùi đầu dòng.</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345122">
                <a:tc vMerge="1">
                  <a:txBody>
                    <a:bodyPr/>
                    <a:lstStyle/>
                    <a:p>
                      <a:endParaRPr lang="en-US"/>
                    </a:p>
                  </a:txBody>
                  <a:tcPr/>
                </a:tc>
                <a:tc>
                  <a:txBody>
                    <a:bodyPr/>
                    <a:lstStyle/>
                    <a:p>
                      <a:pPr marL="0" marR="0" algn="just">
                        <a:lnSpc>
                          <a:spcPct val="115000"/>
                        </a:lnSpc>
                        <a:spcBef>
                          <a:spcPts val="0"/>
                        </a:spcBef>
                        <a:spcAft>
                          <a:spcPts val="0"/>
                        </a:spcAft>
                        <a:tabLst>
                          <a:tab pos="914400" algn="l"/>
                        </a:tabLst>
                      </a:pPr>
                      <a:r>
                        <a:rPr lang="en-US" sz="1200">
                          <a:effectLst/>
                        </a:rPr>
                        <a:t>Minh họa</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Phần minh họa sinh động, đúng chủ đề.</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345122">
                <a:tc vMerge="1">
                  <a:txBody>
                    <a:bodyPr/>
                    <a:lstStyle/>
                    <a:p>
                      <a:endParaRPr lang="en-US"/>
                    </a:p>
                  </a:txBody>
                  <a:tcPr/>
                </a:tc>
                <a:tc>
                  <a:txBody>
                    <a:bodyPr/>
                    <a:lstStyle/>
                    <a:p>
                      <a:pPr marL="457200" marR="0" algn="just">
                        <a:lnSpc>
                          <a:spcPct val="115000"/>
                        </a:lnSpc>
                        <a:spcBef>
                          <a:spcPts val="0"/>
                        </a:spcBef>
                        <a:spcAft>
                          <a:spcPts val="0"/>
                        </a:spcAft>
                        <a:tabLst>
                          <a:tab pos="914400" algn="l"/>
                        </a:tabLst>
                      </a:pPr>
                      <a:r>
                        <a:rPr lang="en-US" sz="1200">
                          <a:effectLst/>
                        </a:rPr>
                        <a:t> Chính tả</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Không mắc lỗi chính tả. Không gạch xóa.</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172561">
                <a:tc gridSpan="3">
                  <a:txBody>
                    <a:bodyPr/>
                    <a:lstStyle/>
                    <a:p>
                      <a:pPr marL="0" marR="0" algn="ctr">
                        <a:lnSpc>
                          <a:spcPct val="115000"/>
                        </a:lnSpc>
                        <a:spcBef>
                          <a:spcPts val="0"/>
                        </a:spcBef>
                        <a:spcAft>
                          <a:spcPts val="0"/>
                        </a:spcAft>
                        <a:tabLst>
                          <a:tab pos="914400" algn="l"/>
                        </a:tabLst>
                      </a:pPr>
                      <a:r>
                        <a:rPr lang="en-US" sz="1200">
                          <a:effectLst/>
                        </a:rPr>
                        <a:t>TỔNG</a:t>
                      </a:r>
                      <a:endParaRPr lang="en-US" sz="1100">
                        <a:effectLst/>
                        <a:latin typeface="Calibri"/>
                        <a:ea typeface="Calibri"/>
                        <a:cs typeface="Times New Roman"/>
                      </a:endParaRPr>
                    </a:p>
                  </a:txBody>
                  <a:tcPr marL="56270" marR="56270" marT="0" marB="0"/>
                </a:tc>
                <a:tc hMerge="1">
                  <a:txBody>
                    <a:bodyPr/>
                    <a:lstStyle/>
                    <a:p>
                      <a:endParaRPr lang="en-US"/>
                    </a:p>
                  </a:txBody>
                  <a:tcPr/>
                </a:tc>
                <a:tc hMerge="1">
                  <a:txBody>
                    <a:bodyPr/>
                    <a:lstStyle/>
                    <a:p>
                      <a:endParaRPr lang="en-US"/>
                    </a:p>
                  </a:txBody>
                  <a:tcPr/>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bl>
          </a:graphicData>
        </a:graphic>
      </p:graphicFrame>
    </p:spTree>
    <p:extLst>
      <p:ext uri="{BB962C8B-B14F-4D97-AF65-F5344CB8AC3E}">
        <p14:creationId xmlns:p14="http://schemas.microsoft.com/office/powerpoint/2010/main" val="186351393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3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Cond" pitchFamily="18" charset="0"/>
              </a:rPr>
              <a:t>Mục tiêu cần đạt</a:t>
            </a:r>
            <a:endParaRPr>
              <a:latin typeface="Minion Pro Cond" pitchFamily="18" charset="0"/>
            </a:endParaRPr>
          </a:p>
        </p:txBody>
      </p:sp>
      <p:sp>
        <p:nvSpPr>
          <p:cNvPr id="2" name="Subtitle 1"/>
          <p:cNvSpPr>
            <a:spLocks noGrp="1"/>
          </p:cNvSpPr>
          <p:nvPr>
            <p:ph type="subTitle" idx="1"/>
          </p:nvPr>
        </p:nvSpPr>
        <p:spPr>
          <a:xfrm>
            <a:off x="588300" y="1276350"/>
            <a:ext cx="7717500" cy="3376500"/>
          </a:xfrm>
        </p:spPr>
        <p:txBody>
          <a:bodyPr/>
          <a:lstStyle/>
          <a:p>
            <a:pPr marL="571500" indent="-457200">
              <a:buAutoNum type="arabicPeriod"/>
            </a:pPr>
            <a:r>
              <a:rPr lang="en-US" sz="1600" smtClean="0"/>
              <a:t>Nhận biết được văn bản thuật lại một sự kiện, nêu được mối quan hệ giữa đặc điểm văn bản với mục đích của nó.</a:t>
            </a:r>
          </a:p>
          <a:p>
            <a:pPr marL="571500" indent="-457200">
              <a:buAutoNum type="arabicPeriod"/>
            </a:pPr>
            <a:r>
              <a:rPr lang="en-US" sz="1600" smtClean="0"/>
              <a:t>Nhận biết được tác dụng của một số yếu tố, chi tiết trong văn bản thông tin theo trật tự thời gian và theo quan hệ nhân quả; tóm tắt được các ý chính của mỗi đoạn trong văn bản.</a:t>
            </a:r>
          </a:p>
          <a:p>
            <a:pPr marL="571500" indent="-457200">
              <a:buAutoNum type="arabicPeriod"/>
            </a:pPr>
            <a:r>
              <a:rPr lang="en-US" sz="1600" smtClean="0"/>
              <a:t>Chỉ ra được mối liên hệ giữa các chi tiết, dữ liệu với thông tin cơ bản của văn bản; chỉ ra được những vấn đề đặt ra trong văn bản có liên quan đến suy nghĩ và hành động của bản thân.</a:t>
            </a:r>
          </a:p>
          <a:p>
            <a:pPr marL="571500" indent="-457200">
              <a:buAutoNum type="arabicPeriod"/>
            </a:pPr>
            <a:r>
              <a:rPr lang="en-US" sz="1600" smtClean="0"/>
              <a:t>Nhận biết dấu chấm phẩy; các phương tiện giao tiếp phi ngôn ngữ và công dụng của chúng.</a:t>
            </a:r>
          </a:p>
          <a:p>
            <a:pPr marL="571500" indent="-457200">
              <a:buAutoNum type="arabicPeriod"/>
            </a:pPr>
            <a:r>
              <a:rPr lang="en-US" sz="1600" smtClean="0"/>
              <a:t>Bước đầu biết viết văn bản thuyết minh thuật lại một sự kiện; tóm tắt được nội dung trình bày của người khác.</a:t>
            </a:r>
          </a:p>
          <a:p>
            <a:pPr marL="571500" indent="-457200">
              <a:buAutoNum type="arabicPeriod"/>
            </a:pPr>
            <a:r>
              <a:rPr lang="en-US" sz="1600" smtClean="0"/>
              <a:t>Yêu quý, trân trọng thiên nhiên, tạo vật và sự sống muôn loài.</a:t>
            </a:r>
            <a:endParaRPr lang="en-US" sz="16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773;p27"/>
          <p:cNvGrpSpPr/>
          <p:nvPr/>
        </p:nvGrpSpPr>
        <p:grpSpPr>
          <a:xfrm>
            <a:off x="1888772" y="3119481"/>
            <a:ext cx="1843328" cy="1741831"/>
            <a:chOff x="755856" y="1978199"/>
            <a:chExt cx="3078801" cy="2763652"/>
          </a:xfrm>
        </p:grpSpPr>
        <p:sp>
          <p:nvSpPr>
            <p:cNvPr id="4" name="Google Shape;774;p27"/>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75;p27"/>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76;p27"/>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77;p27"/>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8;p27"/>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79;p27"/>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0;p27"/>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1;p27"/>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2;p27"/>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3;p27"/>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4;p27"/>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5;p27"/>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6;p27"/>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7;p27"/>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8;p27"/>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9;p27"/>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0;p27"/>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1;p27"/>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2;p27"/>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3;p27"/>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4;p27"/>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5;p27"/>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6;p27"/>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7;p27"/>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8;p27"/>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9;p27"/>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00;p27"/>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01;p27"/>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02;p27"/>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3;p27"/>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04;p27"/>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5;p27"/>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6;p27"/>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rgbClr val="94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7;p27"/>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8;p27"/>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9;p27"/>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rgbClr val="535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0;p27"/>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1;p27"/>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rgbClr val="888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12;p27"/>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13;p27"/>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14;p27"/>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rgbClr val="94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15;p27"/>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6;p27"/>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7;p27"/>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rgbClr val="535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8;p27"/>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19;p27"/>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rgbClr val="888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20;p27"/>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21;p27"/>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22;p27"/>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3;p27"/>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4;p27"/>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25;p27"/>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6;p27"/>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7;p27"/>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28;p27"/>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29;p27"/>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35;p26"/>
          <p:cNvGrpSpPr/>
          <p:nvPr/>
        </p:nvGrpSpPr>
        <p:grpSpPr>
          <a:xfrm>
            <a:off x="4180477" y="895350"/>
            <a:ext cx="4151178" cy="4066813"/>
            <a:chOff x="4559636" y="717339"/>
            <a:chExt cx="4151178" cy="4066813"/>
          </a:xfrm>
        </p:grpSpPr>
        <p:sp>
          <p:nvSpPr>
            <p:cNvPr id="61" name="Google Shape;636;p26"/>
            <p:cNvSpPr/>
            <p:nvPr/>
          </p:nvSpPr>
          <p:spPr>
            <a:xfrm flipH="1">
              <a:off x="6016542" y="717339"/>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37;p26"/>
            <p:cNvSpPr/>
            <p:nvPr/>
          </p:nvSpPr>
          <p:spPr>
            <a:xfrm flipH="1">
              <a:off x="6043441" y="746531"/>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8;p26"/>
            <p:cNvSpPr/>
            <p:nvPr/>
          </p:nvSpPr>
          <p:spPr>
            <a:xfrm flipH="1">
              <a:off x="4559636" y="4611169"/>
              <a:ext cx="4062473" cy="172983"/>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39;p26"/>
            <p:cNvGrpSpPr/>
            <p:nvPr/>
          </p:nvGrpSpPr>
          <p:grpSpPr>
            <a:xfrm>
              <a:off x="6848238" y="1414670"/>
              <a:ext cx="1804167" cy="3285908"/>
              <a:chOff x="6257575" y="810650"/>
              <a:chExt cx="2253237" cy="4103794"/>
            </a:xfrm>
          </p:grpSpPr>
          <p:sp>
            <p:nvSpPr>
              <p:cNvPr id="93" name="Google Shape;640;p26"/>
              <p:cNvSpPr/>
              <p:nvPr/>
            </p:nvSpPr>
            <p:spPr>
              <a:xfrm flipH="1">
                <a:off x="6983264" y="4357505"/>
                <a:ext cx="371544" cy="261628"/>
              </a:xfrm>
              <a:custGeom>
                <a:avLst/>
                <a:gdLst/>
                <a:ahLst/>
                <a:cxnLst/>
                <a:rect l="l" t="t" r="r" b="b"/>
                <a:pathLst>
                  <a:path w="5858" h="4125" extrusionOk="0">
                    <a:moveTo>
                      <a:pt x="5857" y="1"/>
                    </a:moveTo>
                    <a:lnTo>
                      <a:pt x="150" y="311"/>
                    </a:lnTo>
                    <a:cubicBezTo>
                      <a:pt x="150" y="311"/>
                      <a:pt x="0" y="4125"/>
                      <a:pt x="36" y="4125"/>
                    </a:cubicBezTo>
                    <a:cubicBezTo>
                      <a:pt x="36" y="4125"/>
                      <a:pt x="36" y="4125"/>
                      <a:pt x="37" y="4125"/>
                    </a:cubicBezTo>
                    <a:cubicBezTo>
                      <a:pt x="74" y="4114"/>
                      <a:pt x="4519" y="3708"/>
                      <a:pt x="4519" y="3708"/>
                    </a:cubicBezTo>
                    <a:cubicBezTo>
                      <a:pt x="4556" y="3629"/>
                      <a:pt x="5857" y="1"/>
                      <a:pt x="585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41;p26"/>
              <p:cNvSpPr/>
              <p:nvPr/>
            </p:nvSpPr>
            <p:spPr>
              <a:xfrm flipH="1">
                <a:off x="6923963" y="4592689"/>
                <a:ext cx="498901" cy="321755"/>
              </a:xfrm>
              <a:custGeom>
                <a:avLst/>
                <a:gdLst/>
                <a:ahLst/>
                <a:cxnLst/>
                <a:rect l="l" t="t" r="r" b="b"/>
                <a:pathLst>
                  <a:path w="7866" h="5073" extrusionOk="0">
                    <a:moveTo>
                      <a:pt x="5311" y="1"/>
                    </a:moveTo>
                    <a:cubicBezTo>
                      <a:pt x="3741" y="1"/>
                      <a:pt x="1059" y="299"/>
                      <a:pt x="864" y="522"/>
                    </a:cubicBezTo>
                    <a:cubicBezTo>
                      <a:pt x="864" y="522"/>
                      <a:pt x="0" y="5073"/>
                      <a:pt x="1110" y="5073"/>
                    </a:cubicBezTo>
                    <a:lnTo>
                      <a:pt x="7466" y="5073"/>
                    </a:lnTo>
                    <a:cubicBezTo>
                      <a:pt x="7865" y="5073"/>
                      <a:pt x="6513" y="3669"/>
                      <a:pt x="5080" y="3546"/>
                    </a:cubicBezTo>
                    <a:cubicBezTo>
                      <a:pt x="5080" y="3546"/>
                      <a:pt x="6316" y="679"/>
                      <a:pt x="6431" y="201"/>
                    </a:cubicBezTo>
                    <a:cubicBezTo>
                      <a:pt x="6468" y="57"/>
                      <a:pt x="5995" y="1"/>
                      <a:pt x="5311"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42;p26"/>
              <p:cNvSpPr/>
              <p:nvPr/>
            </p:nvSpPr>
            <p:spPr>
              <a:xfrm flipH="1">
                <a:off x="7247239" y="4605184"/>
                <a:ext cx="127357" cy="309260"/>
              </a:xfrm>
              <a:custGeom>
                <a:avLst/>
                <a:gdLst/>
                <a:ahLst/>
                <a:cxnLst/>
                <a:rect l="l" t="t" r="r" b="b"/>
                <a:pathLst>
                  <a:path w="2008" h="4876" extrusionOk="0">
                    <a:moveTo>
                      <a:pt x="1629" y="1"/>
                    </a:moveTo>
                    <a:lnTo>
                      <a:pt x="1629" y="1"/>
                    </a:lnTo>
                    <a:cubicBezTo>
                      <a:pt x="824" y="100"/>
                      <a:pt x="195" y="220"/>
                      <a:pt x="103" y="325"/>
                    </a:cubicBezTo>
                    <a:cubicBezTo>
                      <a:pt x="103" y="325"/>
                      <a:pt x="58" y="571"/>
                      <a:pt x="0" y="946"/>
                    </a:cubicBezTo>
                    <a:cubicBezTo>
                      <a:pt x="158" y="1974"/>
                      <a:pt x="397" y="3974"/>
                      <a:pt x="0" y="4650"/>
                    </a:cubicBezTo>
                    <a:cubicBezTo>
                      <a:pt x="82" y="4794"/>
                      <a:pt x="199" y="4876"/>
                      <a:pt x="349" y="4876"/>
                    </a:cubicBezTo>
                    <a:lnTo>
                      <a:pt x="1933" y="4876"/>
                    </a:lnTo>
                    <a:cubicBezTo>
                      <a:pt x="2008" y="4876"/>
                      <a:pt x="988" y="4275"/>
                      <a:pt x="885" y="3616"/>
                    </a:cubicBezTo>
                    <a:cubicBezTo>
                      <a:pt x="799" y="3059"/>
                      <a:pt x="1434" y="704"/>
                      <a:pt x="1629" y="1"/>
                    </a:cubicBezTo>
                    <a:close/>
                  </a:path>
                </a:pathLst>
              </a:custGeom>
              <a:solidFill>
                <a:srgbClr val="BE4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43;p26"/>
              <p:cNvSpPr/>
              <p:nvPr/>
            </p:nvSpPr>
            <p:spPr>
              <a:xfrm flipH="1">
                <a:off x="7015957" y="4816488"/>
                <a:ext cx="235941" cy="33806"/>
              </a:xfrm>
              <a:custGeom>
                <a:avLst/>
                <a:gdLst/>
                <a:ahLst/>
                <a:cxnLst/>
                <a:rect l="l" t="t" r="r" b="b"/>
                <a:pathLst>
                  <a:path w="3720" h="533" extrusionOk="0">
                    <a:moveTo>
                      <a:pt x="2402" y="0"/>
                    </a:moveTo>
                    <a:cubicBezTo>
                      <a:pt x="2402" y="0"/>
                      <a:pt x="1021" y="149"/>
                      <a:pt x="342" y="408"/>
                    </a:cubicBezTo>
                    <a:lnTo>
                      <a:pt x="342" y="408"/>
                    </a:lnTo>
                    <a:cubicBezTo>
                      <a:pt x="588" y="386"/>
                      <a:pt x="1465" y="314"/>
                      <a:pt x="2308" y="314"/>
                    </a:cubicBezTo>
                    <a:cubicBezTo>
                      <a:pt x="2853" y="314"/>
                      <a:pt x="3384" y="345"/>
                      <a:pt x="3720" y="438"/>
                    </a:cubicBezTo>
                    <a:cubicBezTo>
                      <a:pt x="3720" y="438"/>
                      <a:pt x="3153" y="79"/>
                      <a:pt x="2402" y="0"/>
                    </a:cubicBezTo>
                    <a:close/>
                    <a:moveTo>
                      <a:pt x="342" y="408"/>
                    </a:moveTo>
                    <a:lnTo>
                      <a:pt x="342" y="408"/>
                    </a:lnTo>
                    <a:cubicBezTo>
                      <a:pt x="299" y="412"/>
                      <a:pt x="275" y="414"/>
                      <a:pt x="275" y="414"/>
                    </a:cubicBezTo>
                    <a:cubicBezTo>
                      <a:pt x="275" y="414"/>
                      <a:pt x="0" y="532"/>
                      <a:pt x="16" y="532"/>
                    </a:cubicBezTo>
                    <a:cubicBezTo>
                      <a:pt x="23" y="532"/>
                      <a:pt x="103" y="503"/>
                      <a:pt x="326" y="414"/>
                    </a:cubicBezTo>
                    <a:cubicBezTo>
                      <a:pt x="332" y="412"/>
                      <a:pt x="337" y="410"/>
                      <a:pt x="342"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44;p26"/>
              <p:cNvSpPr/>
              <p:nvPr/>
            </p:nvSpPr>
            <p:spPr>
              <a:xfrm flipH="1">
                <a:off x="7394455" y="4357505"/>
                <a:ext cx="371607" cy="261628"/>
              </a:xfrm>
              <a:custGeom>
                <a:avLst/>
                <a:gdLst/>
                <a:ahLst/>
                <a:cxnLst/>
                <a:rect l="l" t="t" r="r" b="b"/>
                <a:pathLst>
                  <a:path w="5859" h="4125" extrusionOk="0">
                    <a:moveTo>
                      <a:pt x="1" y="1"/>
                    </a:moveTo>
                    <a:cubicBezTo>
                      <a:pt x="1" y="1"/>
                      <a:pt x="1302" y="3629"/>
                      <a:pt x="1339" y="3708"/>
                    </a:cubicBezTo>
                    <a:cubicBezTo>
                      <a:pt x="1339" y="3708"/>
                      <a:pt x="5787" y="4114"/>
                      <a:pt x="5824" y="4125"/>
                    </a:cubicBezTo>
                    <a:cubicBezTo>
                      <a:pt x="5824" y="4125"/>
                      <a:pt x="5824" y="4125"/>
                      <a:pt x="5824" y="4125"/>
                    </a:cubicBezTo>
                    <a:cubicBezTo>
                      <a:pt x="5858" y="4125"/>
                      <a:pt x="5709" y="311"/>
                      <a:pt x="5709" y="311"/>
                    </a:cubicBezTo>
                    <a:lnTo>
                      <a:pt x="1" y="1"/>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45;p26"/>
              <p:cNvSpPr/>
              <p:nvPr/>
            </p:nvSpPr>
            <p:spPr>
              <a:xfrm flipH="1">
                <a:off x="7326465" y="4592689"/>
                <a:ext cx="498901" cy="321755"/>
              </a:xfrm>
              <a:custGeom>
                <a:avLst/>
                <a:gdLst/>
                <a:ahLst/>
                <a:cxnLst/>
                <a:rect l="l" t="t" r="r" b="b"/>
                <a:pathLst>
                  <a:path w="7866" h="5073" extrusionOk="0">
                    <a:moveTo>
                      <a:pt x="2555" y="1"/>
                    </a:moveTo>
                    <a:cubicBezTo>
                      <a:pt x="1871" y="1"/>
                      <a:pt x="1398" y="57"/>
                      <a:pt x="1434" y="201"/>
                    </a:cubicBezTo>
                    <a:cubicBezTo>
                      <a:pt x="1554" y="679"/>
                      <a:pt x="2786" y="3546"/>
                      <a:pt x="2786" y="3546"/>
                    </a:cubicBezTo>
                    <a:cubicBezTo>
                      <a:pt x="1356" y="3669"/>
                      <a:pt x="0" y="5073"/>
                      <a:pt x="400" y="5073"/>
                    </a:cubicBezTo>
                    <a:lnTo>
                      <a:pt x="6759" y="5073"/>
                    </a:lnTo>
                    <a:cubicBezTo>
                      <a:pt x="7865" y="5073"/>
                      <a:pt x="7002" y="522"/>
                      <a:pt x="7002" y="522"/>
                    </a:cubicBezTo>
                    <a:cubicBezTo>
                      <a:pt x="6809" y="299"/>
                      <a:pt x="4126" y="1"/>
                      <a:pt x="255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46;p26"/>
              <p:cNvSpPr/>
              <p:nvPr/>
            </p:nvSpPr>
            <p:spPr>
              <a:xfrm flipH="1">
                <a:off x="7562913" y="4592626"/>
                <a:ext cx="241713" cy="321818"/>
              </a:xfrm>
              <a:custGeom>
                <a:avLst/>
                <a:gdLst/>
                <a:ahLst/>
                <a:cxnLst/>
                <a:rect l="l" t="t" r="r" b="b"/>
                <a:pathLst>
                  <a:path w="3811" h="5074" extrusionOk="0">
                    <a:moveTo>
                      <a:pt x="2230" y="1"/>
                    </a:moveTo>
                    <a:cubicBezTo>
                      <a:pt x="1568" y="1"/>
                      <a:pt x="1104" y="56"/>
                      <a:pt x="1104" y="188"/>
                    </a:cubicBezTo>
                    <a:cubicBezTo>
                      <a:pt x="1104" y="192"/>
                      <a:pt x="1104" y="199"/>
                      <a:pt x="1107" y="202"/>
                    </a:cubicBezTo>
                    <a:cubicBezTo>
                      <a:pt x="1227" y="680"/>
                      <a:pt x="2459" y="3547"/>
                      <a:pt x="2459" y="3547"/>
                    </a:cubicBezTo>
                    <a:cubicBezTo>
                      <a:pt x="1199" y="3657"/>
                      <a:pt x="1" y="4756"/>
                      <a:pt x="1" y="5019"/>
                    </a:cubicBezTo>
                    <a:cubicBezTo>
                      <a:pt x="1" y="5053"/>
                      <a:pt x="25" y="5074"/>
                      <a:pt x="73" y="5074"/>
                    </a:cubicBezTo>
                    <a:lnTo>
                      <a:pt x="1831" y="5074"/>
                    </a:lnTo>
                    <a:cubicBezTo>
                      <a:pt x="2189" y="4367"/>
                      <a:pt x="3810" y="4070"/>
                      <a:pt x="3500" y="3701"/>
                    </a:cubicBezTo>
                    <a:cubicBezTo>
                      <a:pt x="3189" y="3336"/>
                      <a:pt x="3101" y="831"/>
                      <a:pt x="3029" y="21"/>
                    </a:cubicBezTo>
                    <a:cubicBezTo>
                      <a:pt x="2745" y="8"/>
                      <a:pt x="2476" y="1"/>
                      <a:pt x="2230" y="1"/>
                    </a:cubicBezTo>
                    <a:close/>
                  </a:path>
                </a:pathLst>
              </a:custGeom>
              <a:solidFill>
                <a:srgbClr val="BD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47;p26"/>
              <p:cNvSpPr/>
              <p:nvPr/>
            </p:nvSpPr>
            <p:spPr>
              <a:xfrm flipH="1">
                <a:off x="7497426" y="4816488"/>
                <a:ext cx="235941" cy="33806"/>
              </a:xfrm>
              <a:custGeom>
                <a:avLst/>
                <a:gdLst/>
                <a:ahLst/>
                <a:cxnLst/>
                <a:rect l="l" t="t" r="r" b="b"/>
                <a:pathLst>
                  <a:path w="3720" h="533" extrusionOk="0">
                    <a:moveTo>
                      <a:pt x="1318" y="0"/>
                    </a:moveTo>
                    <a:cubicBezTo>
                      <a:pt x="567" y="79"/>
                      <a:pt x="0" y="438"/>
                      <a:pt x="0" y="438"/>
                    </a:cubicBezTo>
                    <a:cubicBezTo>
                      <a:pt x="336" y="345"/>
                      <a:pt x="866" y="314"/>
                      <a:pt x="1412" y="314"/>
                    </a:cubicBezTo>
                    <a:cubicBezTo>
                      <a:pt x="2255" y="314"/>
                      <a:pt x="3134" y="386"/>
                      <a:pt x="3378" y="408"/>
                    </a:cubicBezTo>
                    <a:lnTo>
                      <a:pt x="3378" y="408"/>
                    </a:lnTo>
                    <a:cubicBezTo>
                      <a:pt x="2703" y="149"/>
                      <a:pt x="1318" y="0"/>
                      <a:pt x="1318" y="0"/>
                    </a:cubicBezTo>
                    <a:close/>
                    <a:moveTo>
                      <a:pt x="3378" y="408"/>
                    </a:moveTo>
                    <a:cubicBezTo>
                      <a:pt x="3383" y="410"/>
                      <a:pt x="3389" y="412"/>
                      <a:pt x="3394" y="414"/>
                    </a:cubicBezTo>
                    <a:cubicBezTo>
                      <a:pt x="3617" y="503"/>
                      <a:pt x="3696" y="532"/>
                      <a:pt x="3704" y="532"/>
                    </a:cubicBezTo>
                    <a:cubicBezTo>
                      <a:pt x="3719" y="532"/>
                      <a:pt x="3445" y="414"/>
                      <a:pt x="3445" y="414"/>
                    </a:cubicBezTo>
                    <a:cubicBezTo>
                      <a:pt x="3445" y="414"/>
                      <a:pt x="3421" y="412"/>
                      <a:pt x="3378"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48;p26"/>
              <p:cNvSpPr/>
              <p:nvPr/>
            </p:nvSpPr>
            <p:spPr>
              <a:xfrm flipH="1">
                <a:off x="7680885" y="2916209"/>
                <a:ext cx="195349" cy="270698"/>
              </a:xfrm>
              <a:custGeom>
                <a:avLst/>
                <a:gdLst/>
                <a:ahLst/>
                <a:cxnLst/>
                <a:rect l="l" t="t" r="r" b="b"/>
                <a:pathLst>
                  <a:path w="3080" h="4268" extrusionOk="0">
                    <a:moveTo>
                      <a:pt x="3080" y="0"/>
                    </a:moveTo>
                    <a:lnTo>
                      <a:pt x="3080" y="0"/>
                    </a:lnTo>
                    <a:cubicBezTo>
                      <a:pt x="1199" y="505"/>
                      <a:pt x="0" y="1891"/>
                      <a:pt x="0" y="1891"/>
                    </a:cubicBezTo>
                    <a:lnTo>
                      <a:pt x="2847" y="4267"/>
                    </a:lnTo>
                    <a:lnTo>
                      <a:pt x="3080" y="0"/>
                    </a:lnTo>
                    <a:close/>
                  </a:path>
                </a:pathLst>
              </a:custGeom>
              <a:solidFill>
                <a:srgbClr val="252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49;p26"/>
              <p:cNvSpPr/>
              <p:nvPr/>
            </p:nvSpPr>
            <p:spPr>
              <a:xfrm flipH="1">
                <a:off x="7005335" y="2789293"/>
                <a:ext cx="281988" cy="178288"/>
              </a:xfrm>
              <a:custGeom>
                <a:avLst/>
                <a:gdLst/>
                <a:ahLst/>
                <a:cxnLst/>
                <a:rect l="l" t="t" r="r" b="b"/>
                <a:pathLst>
                  <a:path w="4446" h="2811" extrusionOk="0">
                    <a:moveTo>
                      <a:pt x="1" y="1"/>
                    </a:moveTo>
                    <a:cubicBezTo>
                      <a:pt x="1" y="1"/>
                      <a:pt x="1656" y="2725"/>
                      <a:pt x="4445" y="2810"/>
                    </a:cubicBezTo>
                    <a:lnTo>
                      <a:pt x="4277" y="954"/>
                    </a:lnTo>
                    <a:lnTo>
                      <a:pt x="1" y="1"/>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50;p26"/>
              <p:cNvSpPr/>
              <p:nvPr/>
            </p:nvSpPr>
            <p:spPr>
              <a:xfrm flipH="1">
                <a:off x="6781695" y="2927435"/>
                <a:ext cx="286554" cy="1430107"/>
              </a:xfrm>
              <a:custGeom>
                <a:avLst/>
                <a:gdLst/>
                <a:ahLst/>
                <a:cxnLst/>
                <a:rect l="l" t="t" r="r" b="b"/>
                <a:pathLst>
                  <a:path w="4518" h="22548" extrusionOk="0">
                    <a:moveTo>
                      <a:pt x="1" y="0"/>
                    </a:moveTo>
                    <a:lnTo>
                      <a:pt x="1520" y="22548"/>
                    </a:lnTo>
                    <a:lnTo>
                      <a:pt x="4517" y="22452"/>
                    </a:lnTo>
                    <a:lnTo>
                      <a:pt x="1946" y="325"/>
                    </a:lnTo>
                    <a:lnTo>
                      <a:pt x="991" y="632"/>
                    </a:lnTo>
                    <a:lnTo>
                      <a:pt x="1"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51;p26"/>
              <p:cNvSpPr/>
              <p:nvPr/>
            </p:nvSpPr>
            <p:spPr>
              <a:xfrm flipH="1">
                <a:off x="7206272" y="2736903"/>
                <a:ext cx="474673" cy="179366"/>
              </a:xfrm>
              <a:custGeom>
                <a:avLst/>
                <a:gdLst/>
                <a:ahLst/>
                <a:cxnLst/>
                <a:rect l="l" t="t" r="r" b="b"/>
                <a:pathLst>
                  <a:path w="7484" h="2828" extrusionOk="0">
                    <a:moveTo>
                      <a:pt x="5511" y="1"/>
                    </a:moveTo>
                    <a:cubicBezTo>
                      <a:pt x="3641" y="1"/>
                      <a:pt x="1" y="2827"/>
                      <a:pt x="1" y="2827"/>
                    </a:cubicBezTo>
                    <a:cubicBezTo>
                      <a:pt x="1" y="2827"/>
                      <a:pt x="3560" y="1059"/>
                      <a:pt x="4984" y="1059"/>
                    </a:cubicBezTo>
                    <a:cubicBezTo>
                      <a:pt x="5022" y="1059"/>
                      <a:pt x="5059" y="1060"/>
                      <a:pt x="5093" y="1063"/>
                    </a:cubicBezTo>
                    <a:cubicBezTo>
                      <a:pt x="6439" y="1161"/>
                      <a:pt x="7012" y="1837"/>
                      <a:pt x="7012" y="1837"/>
                    </a:cubicBezTo>
                    <a:cubicBezTo>
                      <a:pt x="7012" y="1837"/>
                      <a:pt x="7483" y="178"/>
                      <a:pt x="5667" y="8"/>
                    </a:cubicBezTo>
                    <a:cubicBezTo>
                      <a:pt x="5616" y="3"/>
                      <a:pt x="5565" y="1"/>
                      <a:pt x="5511"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52;p26"/>
              <p:cNvSpPr/>
              <p:nvPr/>
            </p:nvSpPr>
            <p:spPr>
              <a:xfrm flipH="1">
                <a:off x="7841350" y="3418354"/>
                <a:ext cx="16047" cy="24863"/>
              </a:xfrm>
              <a:custGeom>
                <a:avLst/>
                <a:gdLst/>
                <a:ahLst/>
                <a:cxnLst/>
                <a:rect l="l" t="t" r="r" b="b"/>
                <a:pathLst>
                  <a:path w="253" h="392" extrusionOk="0">
                    <a:moveTo>
                      <a:pt x="146" y="1"/>
                    </a:moveTo>
                    <a:cubicBezTo>
                      <a:pt x="98" y="1"/>
                      <a:pt x="57" y="33"/>
                      <a:pt x="48" y="81"/>
                    </a:cubicBezTo>
                    <a:lnTo>
                      <a:pt x="10" y="273"/>
                    </a:lnTo>
                    <a:cubicBezTo>
                      <a:pt x="1" y="327"/>
                      <a:pt x="34" y="379"/>
                      <a:pt x="86" y="388"/>
                    </a:cubicBezTo>
                    <a:cubicBezTo>
                      <a:pt x="92" y="392"/>
                      <a:pt x="100" y="392"/>
                      <a:pt x="106" y="392"/>
                    </a:cubicBezTo>
                    <a:cubicBezTo>
                      <a:pt x="154" y="392"/>
                      <a:pt x="195" y="358"/>
                      <a:pt x="202" y="314"/>
                    </a:cubicBezTo>
                    <a:lnTo>
                      <a:pt x="243" y="119"/>
                    </a:lnTo>
                    <a:cubicBezTo>
                      <a:pt x="253" y="68"/>
                      <a:pt x="218" y="13"/>
                      <a:pt x="164" y="3"/>
                    </a:cubicBezTo>
                    <a:cubicBezTo>
                      <a:pt x="158" y="1"/>
                      <a:pt x="152" y="1"/>
                      <a:pt x="146"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53;p26"/>
              <p:cNvSpPr/>
              <p:nvPr/>
            </p:nvSpPr>
            <p:spPr>
              <a:xfrm flipH="1">
                <a:off x="7848710" y="3454570"/>
                <a:ext cx="199472" cy="943701"/>
              </a:xfrm>
              <a:custGeom>
                <a:avLst/>
                <a:gdLst/>
                <a:ahLst/>
                <a:cxnLst/>
                <a:rect l="l" t="t" r="r" b="b"/>
                <a:pathLst>
                  <a:path w="3145" h="14879" extrusionOk="0">
                    <a:moveTo>
                      <a:pt x="3041" y="0"/>
                    </a:moveTo>
                    <a:cubicBezTo>
                      <a:pt x="2994" y="0"/>
                      <a:pt x="2952" y="32"/>
                      <a:pt x="2944" y="80"/>
                    </a:cubicBezTo>
                    <a:lnTo>
                      <a:pt x="2868" y="456"/>
                    </a:lnTo>
                    <a:cubicBezTo>
                      <a:pt x="2858" y="510"/>
                      <a:pt x="2892" y="562"/>
                      <a:pt x="2944" y="572"/>
                    </a:cubicBezTo>
                    <a:lnTo>
                      <a:pt x="2964" y="572"/>
                    </a:lnTo>
                    <a:cubicBezTo>
                      <a:pt x="3012" y="572"/>
                      <a:pt x="3053" y="542"/>
                      <a:pt x="3059" y="493"/>
                    </a:cubicBezTo>
                    <a:lnTo>
                      <a:pt x="3135" y="118"/>
                    </a:lnTo>
                    <a:cubicBezTo>
                      <a:pt x="3145" y="63"/>
                      <a:pt x="3111" y="12"/>
                      <a:pt x="3059" y="2"/>
                    </a:cubicBezTo>
                    <a:cubicBezTo>
                      <a:pt x="3053" y="1"/>
                      <a:pt x="3047" y="0"/>
                      <a:pt x="3041" y="0"/>
                    </a:cubicBezTo>
                    <a:close/>
                    <a:moveTo>
                      <a:pt x="2886" y="753"/>
                    </a:moveTo>
                    <a:cubicBezTo>
                      <a:pt x="2841" y="753"/>
                      <a:pt x="2802" y="787"/>
                      <a:pt x="2793" y="832"/>
                    </a:cubicBezTo>
                    <a:lnTo>
                      <a:pt x="2718" y="1210"/>
                    </a:lnTo>
                    <a:cubicBezTo>
                      <a:pt x="2708" y="1262"/>
                      <a:pt x="2742" y="1313"/>
                      <a:pt x="2793" y="1323"/>
                    </a:cubicBezTo>
                    <a:cubicBezTo>
                      <a:pt x="2800" y="1326"/>
                      <a:pt x="2807" y="1326"/>
                      <a:pt x="2814" y="1326"/>
                    </a:cubicBezTo>
                    <a:cubicBezTo>
                      <a:pt x="2858" y="1326"/>
                      <a:pt x="2903" y="1295"/>
                      <a:pt x="2909" y="1248"/>
                    </a:cubicBezTo>
                    <a:lnTo>
                      <a:pt x="2985" y="873"/>
                    </a:lnTo>
                    <a:cubicBezTo>
                      <a:pt x="2995" y="818"/>
                      <a:pt x="2960" y="767"/>
                      <a:pt x="2909" y="756"/>
                    </a:cubicBezTo>
                    <a:cubicBezTo>
                      <a:pt x="2902" y="754"/>
                      <a:pt x="2894" y="753"/>
                      <a:pt x="2886" y="753"/>
                    </a:cubicBezTo>
                    <a:close/>
                    <a:moveTo>
                      <a:pt x="2740" y="1506"/>
                    </a:moveTo>
                    <a:cubicBezTo>
                      <a:pt x="2693" y="1506"/>
                      <a:pt x="2652" y="1538"/>
                      <a:pt x="2643" y="1586"/>
                    </a:cubicBezTo>
                    <a:lnTo>
                      <a:pt x="2568" y="1961"/>
                    </a:lnTo>
                    <a:cubicBezTo>
                      <a:pt x="2558" y="2016"/>
                      <a:pt x="2592" y="2067"/>
                      <a:pt x="2643" y="2078"/>
                    </a:cubicBezTo>
                    <a:cubicBezTo>
                      <a:pt x="2650" y="2078"/>
                      <a:pt x="2657" y="2081"/>
                      <a:pt x="2664" y="2081"/>
                    </a:cubicBezTo>
                    <a:cubicBezTo>
                      <a:pt x="2708" y="2081"/>
                      <a:pt x="2749" y="2047"/>
                      <a:pt x="2759" y="1999"/>
                    </a:cubicBezTo>
                    <a:lnTo>
                      <a:pt x="2834" y="1623"/>
                    </a:lnTo>
                    <a:cubicBezTo>
                      <a:pt x="2845" y="1572"/>
                      <a:pt x="2810" y="1517"/>
                      <a:pt x="2759" y="1508"/>
                    </a:cubicBezTo>
                    <a:cubicBezTo>
                      <a:pt x="2753" y="1506"/>
                      <a:pt x="2746" y="1506"/>
                      <a:pt x="2740" y="1506"/>
                    </a:cubicBezTo>
                    <a:close/>
                    <a:moveTo>
                      <a:pt x="2586" y="2259"/>
                    </a:moveTo>
                    <a:cubicBezTo>
                      <a:pt x="2541" y="2259"/>
                      <a:pt x="2502" y="2293"/>
                      <a:pt x="2493" y="2337"/>
                    </a:cubicBezTo>
                    <a:lnTo>
                      <a:pt x="2418" y="2716"/>
                    </a:lnTo>
                    <a:cubicBezTo>
                      <a:pt x="2407" y="2767"/>
                      <a:pt x="2442" y="2818"/>
                      <a:pt x="2493" y="2831"/>
                    </a:cubicBezTo>
                    <a:lnTo>
                      <a:pt x="2514" y="2831"/>
                    </a:lnTo>
                    <a:cubicBezTo>
                      <a:pt x="2558" y="2831"/>
                      <a:pt x="2599" y="2801"/>
                      <a:pt x="2609" y="2754"/>
                    </a:cubicBezTo>
                    <a:lnTo>
                      <a:pt x="2684" y="2378"/>
                    </a:lnTo>
                    <a:cubicBezTo>
                      <a:pt x="2694" y="2324"/>
                      <a:pt x="2660" y="2272"/>
                      <a:pt x="2609" y="2262"/>
                    </a:cubicBezTo>
                    <a:cubicBezTo>
                      <a:pt x="2601" y="2260"/>
                      <a:pt x="2593" y="2259"/>
                      <a:pt x="2586" y="2259"/>
                    </a:cubicBezTo>
                    <a:close/>
                    <a:moveTo>
                      <a:pt x="2438" y="3011"/>
                    </a:moveTo>
                    <a:cubicBezTo>
                      <a:pt x="2393" y="3011"/>
                      <a:pt x="2352" y="3043"/>
                      <a:pt x="2342" y="3091"/>
                    </a:cubicBezTo>
                    <a:lnTo>
                      <a:pt x="2268" y="3466"/>
                    </a:lnTo>
                    <a:cubicBezTo>
                      <a:pt x="2257" y="3521"/>
                      <a:pt x="2292" y="3573"/>
                      <a:pt x="2342" y="3583"/>
                    </a:cubicBezTo>
                    <a:cubicBezTo>
                      <a:pt x="2350" y="3586"/>
                      <a:pt x="2356" y="3586"/>
                      <a:pt x="2363" y="3586"/>
                    </a:cubicBezTo>
                    <a:cubicBezTo>
                      <a:pt x="2407" y="3586"/>
                      <a:pt x="2448" y="3552"/>
                      <a:pt x="2459" y="3507"/>
                    </a:cubicBezTo>
                    <a:lnTo>
                      <a:pt x="2534" y="3129"/>
                    </a:lnTo>
                    <a:cubicBezTo>
                      <a:pt x="2544" y="3077"/>
                      <a:pt x="2510" y="3026"/>
                      <a:pt x="2456" y="3013"/>
                    </a:cubicBezTo>
                    <a:cubicBezTo>
                      <a:pt x="2449" y="3011"/>
                      <a:pt x="2443" y="3011"/>
                      <a:pt x="2438" y="3011"/>
                    </a:cubicBezTo>
                    <a:close/>
                    <a:moveTo>
                      <a:pt x="2287" y="3765"/>
                    </a:moveTo>
                    <a:cubicBezTo>
                      <a:pt x="2242" y="3765"/>
                      <a:pt x="2201" y="3797"/>
                      <a:pt x="2193" y="3846"/>
                    </a:cubicBezTo>
                    <a:lnTo>
                      <a:pt x="2117" y="4221"/>
                    </a:lnTo>
                    <a:cubicBezTo>
                      <a:pt x="2104" y="4276"/>
                      <a:pt x="2141" y="4327"/>
                      <a:pt x="2193" y="4337"/>
                    </a:cubicBezTo>
                    <a:lnTo>
                      <a:pt x="2213" y="4337"/>
                    </a:lnTo>
                    <a:cubicBezTo>
                      <a:pt x="2257" y="4337"/>
                      <a:pt x="2298" y="4306"/>
                      <a:pt x="2309" y="4259"/>
                    </a:cubicBezTo>
                    <a:lnTo>
                      <a:pt x="2383" y="3883"/>
                    </a:lnTo>
                    <a:cubicBezTo>
                      <a:pt x="2394" y="3829"/>
                      <a:pt x="2360" y="3778"/>
                      <a:pt x="2305" y="3767"/>
                    </a:cubicBezTo>
                    <a:cubicBezTo>
                      <a:pt x="2299" y="3766"/>
                      <a:pt x="2293" y="3765"/>
                      <a:pt x="2287" y="3765"/>
                    </a:cubicBezTo>
                    <a:close/>
                    <a:moveTo>
                      <a:pt x="2133" y="4519"/>
                    </a:moveTo>
                    <a:cubicBezTo>
                      <a:pt x="2090" y="4519"/>
                      <a:pt x="2051" y="4553"/>
                      <a:pt x="2043" y="4597"/>
                    </a:cubicBezTo>
                    <a:lnTo>
                      <a:pt x="1967" y="4972"/>
                    </a:lnTo>
                    <a:cubicBezTo>
                      <a:pt x="1953" y="5027"/>
                      <a:pt x="1991" y="5078"/>
                      <a:pt x="2043" y="5089"/>
                    </a:cubicBezTo>
                    <a:cubicBezTo>
                      <a:pt x="2049" y="5092"/>
                      <a:pt x="2056" y="5092"/>
                      <a:pt x="2063" y="5092"/>
                    </a:cubicBezTo>
                    <a:cubicBezTo>
                      <a:pt x="2107" y="5092"/>
                      <a:pt x="2148" y="5057"/>
                      <a:pt x="2158" y="5013"/>
                    </a:cubicBezTo>
                    <a:lnTo>
                      <a:pt x="2233" y="4634"/>
                    </a:lnTo>
                    <a:cubicBezTo>
                      <a:pt x="2243" y="4583"/>
                      <a:pt x="2210" y="4531"/>
                      <a:pt x="2155" y="4522"/>
                    </a:cubicBezTo>
                    <a:cubicBezTo>
                      <a:pt x="2148" y="4520"/>
                      <a:pt x="2140" y="4519"/>
                      <a:pt x="2133" y="4519"/>
                    </a:cubicBezTo>
                    <a:close/>
                    <a:moveTo>
                      <a:pt x="1986" y="5271"/>
                    </a:moveTo>
                    <a:cubicBezTo>
                      <a:pt x="1941" y="5271"/>
                      <a:pt x="1901" y="5303"/>
                      <a:pt x="1889" y="5351"/>
                    </a:cubicBezTo>
                    <a:lnTo>
                      <a:pt x="1813" y="5727"/>
                    </a:lnTo>
                    <a:cubicBezTo>
                      <a:pt x="1803" y="5781"/>
                      <a:pt x="1838" y="5832"/>
                      <a:pt x="1892" y="5842"/>
                    </a:cubicBezTo>
                    <a:lnTo>
                      <a:pt x="1912" y="5842"/>
                    </a:lnTo>
                    <a:cubicBezTo>
                      <a:pt x="1957" y="5842"/>
                      <a:pt x="1998" y="5812"/>
                      <a:pt x="2008" y="5764"/>
                    </a:cubicBezTo>
                    <a:lnTo>
                      <a:pt x="2084" y="5388"/>
                    </a:lnTo>
                    <a:cubicBezTo>
                      <a:pt x="2093" y="5334"/>
                      <a:pt x="2059" y="5283"/>
                      <a:pt x="2005" y="5273"/>
                    </a:cubicBezTo>
                    <a:cubicBezTo>
                      <a:pt x="1999" y="5272"/>
                      <a:pt x="1992" y="5271"/>
                      <a:pt x="1986" y="5271"/>
                    </a:cubicBezTo>
                    <a:close/>
                    <a:moveTo>
                      <a:pt x="1834" y="6024"/>
                    </a:moveTo>
                    <a:cubicBezTo>
                      <a:pt x="1790" y="6024"/>
                      <a:pt x="1750" y="6058"/>
                      <a:pt x="1739" y="6102"/>
                    </a:cubicBezTo>
                    <a:lnTo>
                      <a:pt x="1663" y="6481"/>
                    </a:lnTo>
                    <a:cubicBezTo>
                      <a:pt x="1653" y="6532"/>
                      <a:pt x="1687" y="6584"/>
                      <a:pt x="1742" y="6594"/>
                    </a:cubicBezTo>
                    <a:cubicBezTo>
                      <a:pt x="1748" y="6597"/>
                      <a:pt x="1756" y="6597"/>
                      <a:pt x="1762" y="6597"/>
                    </a:cubicBezTo>
                    <a:cubicBezTo>
                      <a:pt x="1807" y="6597"/>
                      <a:pt x="1848" y="6567"/>
                      <a:pt x="1858" y="6518"/>
                    </a:cubicBezTo>
                    <a:lnTo>
                      <a:pt x="1933" y="6143"/>
                    </a:lnTo>
                    <a:cubicBezTo>
                      <a:pt x="1943" y="6088"/>
                      <a:pt x="1909" y="6037"/>
                      <a:pt x="1854" y="6027"/>
                    </a:cubicBezTo>
                    <a:cubicBezTo>
                      <a:pt x="1847" y="6025"/>
                      <a:pt x="1840" y="6024"/>
                      <a:pt x="1834" y="6024"/>
                    </a:cubicBezTo>
                    <a:close/>
                    <a:moveTo>
                      <a:pt x="1686" y="6776"/>
                    </a:moveTo>
                    <a:cubicBezTo>
                      <a:pt x="1641" y="6776"/>
                      <a:pt x="1597" y="6808"/>
                      <a:pt x="1588" y="6857"/>
                    </a:cubicBezTo>
                    <a:lnTo>
                      <a:pt x="1513" y="7232"/>
                    </a:lnTo>
                    <a:cubicBezTo>
                      <a:pt x="1503" y="7287"/>
                      <a:pt x="1537" y="7337"/>
                      <a:pt x="1592" y="7348"/>
                    </a:cubicBezTo>
                    <a:cubicBezTo>
                      <a:pt x="1599" y="7348"/>
                      <a:pt x="1605" y="7351"/>
                      <a:pt x="1612" y="7351"/>
                    </a:cubicBezTo>
                    <a:cubicBezTo>
                      <a:pt x="1657" y="7351"/>
                      <a:pt x="1698" y="7317"/>
                      <a:pt x="1708" y="7269"/>
                    </a:cubicBezTo>
                    <a:lnTo>
                      <a:pt x="1783" y="6894"/>
                    </a:lnTo>
                    <a:cubicBezTo>
                      <a:pt x="1793" y="6843"/>
                      <a:pt x="1759" y="6789"/>
                      <a:pt x="1704" y="6778"/>
                    </a:cubicBezTo>
                    <a:cubicBezTo>
                      <a:pt x="1698" y="6777"/>
                      <a:pt x="1692" y="6776"/>
                      <a:pt x="1686" y="6776"/>
                    </a:cubicBezTo>
                    <a:close/>
                    <a:moveTo>
                      <a:pt x="1534" y="7531"/>
                    </a:moveTo>
                    <a:cubicBezTo>
                      <a:pt x="1488" y="7531"/>
                      <a:pt x="1447" y="7563"/>
                      <a:pt x="1438" y="7608"/>
                    </a:cubicBezTo>
                    <a:lnTo>
                      <a:pt x="1363" y="7986"/>
                    </a:lnTo>
                    <a:cubicBezTo>
                      <a:pt x="1353" y="8038"/>
                      <a:pt x="1387" y="8092"/>
                      <a:pt x="1441" y="8103"/>
                    </a:cubicBezTo>
                    <a:lnTo>
                      <a:pt x="1462" y="8103"/>
                    </a:lnTo>
                    <a:cubicBezTo>
                      <a:pt x="1506" y="8103"/>
                      <a:pt x="1547" y="8072"/>
                      <a:pt x="1558" y="8024"/>
                    </a:cubicBezTo>
                    <a:lnTo>
                      <a:pt x="1633" y="7649"/>
                    </a:lnTo>
                    <a:cubicBezTo>
                      <a:pt x="1643" y="7594"/>
                      <a:pt x="1608" y="7542"/>
                      <a:pt x="1554" y="7532"/>
                    </a:cubicBezTo>
                    <a:cubicBezTo>
                      <a:pt x="1548" y="7531"/>
                      <a:pt x="1541" y="7531"/>
                      <a:pt x="1534" y="7531"/>
                    </a:cubicBezTo>
                    <a:close/>
                    <a:moveTo>
                      <a:pt x="1384" y="8282"/>
                    </a:moveTo>
                    <a:cubicBezTo>
                      <a:pt x="1337" y="8282"/>
                      <a:pt x="1297" y="8314"/>
                      <a:pt x="1288" y="8362"/>
                    </a:cubicBezTo>
                    <a:lnTo>
                      <a:pt x="1213" y="8738"/>
                    </a:lnTo>
                    <a:cubicBezTo>
                      <a:pt x="1203" y="8792"/>
                      <a:pt x="1236" y="8843"/>
                      <a:pt x="1291" y="8853"/>
                    </a:cubicBezTo>
                    <a:cubicBezTo>
                      <a:pt x="1298" y="8857"/>
                      <a:pt x="1305" y="8857"/>
                      <a:pt x="1312" y="8857"/>
                    </a:cubicBezTo>
                    <a:cubicBezTo>
                      <a:pt x="1356" y="8857"/>
                      <a:pt x="1397" y="8823"/>
                      <a:pt x="1408" y="8779"/>
                    </a:cubicBezTo>
                    <a:lnTo>
                      <a:pt x="1482" y="8399"/>
                    </a:lnTo>
                    <a:cubicBezTo>
                      <a:pt x="1493" y="8348"/>
                      <a:pt x="1458" y="8297"/>
                      <a:pt x="1404" y="8284"/>
                    </a:cubicBezTo>
                    <a:cubicBezTo>
                      <a:pt x="1397" y="8282"/>
                      <a:pt x="1390" y="8282"/>
                      <a:pt x="1384" y="8282"/>
                    </a:cubicBezTo>
                    <a:close/>
                    <a:moveTo>
                      <a:pt x="1235" y="9036"/>
                    </a:moveTo>
                    <a:cubicBezTo>
                      <a:pt x="1188" y="9036"/>
                      <a:pt x="1147" y="9068"/>
                      <a:pt x="1137" y="9116"/>
                    </a:cubicBezTo>
                    <a:lnTo>
                      <a:pt x="1063" y="9492"/>
                    </a:lnTo>
                    <a:cubicBezTo>
                      <a:pt x="1052" y="9546"/>
                      <a:pt x="1087" y="9598"/>
                      <a:pt x="1141" y="9608"/>
                    </a:cubicBezTo>
                    <a:lnTo>
                      <a:pt x="1158" y="9608"/>
                    </a:lnTo>
                    <a:cubicBezTo>
                      <a:pt x="1206" y="9608"/>
                      <a:pt x="1247" y="9577"/>
                      <a:pt x="1257" y="9529"/>
                    </a:cubicBezTo>
                    <a:lnTo>
                      <a:pt x="1332" y="9154"/>
                    </a:lnTo>
                    <a:cubicBezTo>
                      <a:pt x="1342" y="9099"/>
                      <a:pt x="1309" y="9048"/>
                      <a:pt x="1254" y="9037"/>
                    </a:cubicBezTo>
                    <a:cubicBezTo>
                      <a:pt x="1247" y="9036"/>
                      <a:pt x="1241" y="9036"/>
                      <a:pt x="1235" y="9036"/>
                    </a:cubicBezTo>
                    <a:close/>
                    <a:moveTo>
                      <a:pt x="1081" y="9789"/>
                    </a:moveTo>
                    <a:cubicBezTo>
                      <a:pt x="1036" y="9789"/>
                      <a:pt x="997" y="9823"/>
                      <a:pt x="987" y="9867"/>
                    </a:cubicBezTo>
                    <a:lnTo>
                      <a:pt x="912" y="10246"/>
                    </a:lnTo>
                    <a:cubicBezTo>
                      <a:pt x="902" y="10297"/>
                      <a:pt x="937" y="10348"/>
                      <a:pt x="991" y="10359"/>
                    </a:cubicBezTo>
                    <a:cubicBezTo>
                      <a:pt x="998" y="10362"/>
                      <a:pt x="1005" y="10362"/>
                      <a:pt x="1008" y="10362"/>
                    </a:cubicBezTo>
                    <a:cubicBezTo>
                      <a:pt x="1055" y="10362"/>
                      <a:pt x="1096" y="10332"/>
                      <a:pt x="1107" y="10284"/>
                    </a:cubicBezTo>
                    <a:lnTo>
                      <a:pt x="1182" y="9905"/>
                    </a:lnTo>
                    <a:cubicBezTo>
                      <a:pt x="1192" y="9853"/>
                      <a:pt x="1158" y="9803"/>
                      <a:pt x="1104" y="9792"/>
                    </a:cubicBezTo>
                    <a:cubicBezTo>
                      <a:pt x="1096" y="9790"/>
                      <a:pt x="1089" y="9789"/>
                      <a:pt x="1081" y="9789"/>
                    </a:cubicBezTo>
                    <a:close/>
                    <a:moveTo>
                      <a:pt x="933" y="10541"/>
                    </a:moveTo>
                    <a:cubicBezTo>
                      <a:pt x="887" y="10541"/>
                      <a:pt x="846" y="10574"/>
                      <a:pt x="837" y="10622"/>
                    </a:cubicBezTo>
                    <a:lnTo>
                      <a:pt x="762" y="10997"/>
                    </a:lnTo>
                    <a:cubicBezTo>
                      <a:pt x="752" y="11052"/>
                      <a:pt x="786" y="11103"/>
                      <a:pt x="841" y="11113"/>
                    </a:cubicBezTo>
                    <a:cubicBezTo>
                      <a:pt x="847" y="11113"/>
                      <a:pt x="851" y="11117"/>
                      <a:pt x="858" y="11117"/>
                    </a:cubicBezTo>
                    <a:cubicBezTo>
                      <a:pt x="905" y="11117"/>
                      <a:pt x="946" y="11082"/>
                      <a:pt x="957" y="11035"/>
                    </a:cubicBezTo>
                    <a:lnTo>
                      <a:pt x="1032" y="10660"/>
                    </a:lnTo>
                    <a:cubicBezTo>
                      <a:pt x="1042" y="10608"/>
                      <a:pt x="1008" y="10553"/>
                      <a:pt x="953" y="10543"/>
                    </a:cubicBezTo>
                    <a:cubicBezTo>
                      <a:pt x="946" y="10542"/>
                      <a:pt x="940" y="10541"/>
                      <a:pt x="933" y="10541"/>
                    </a:cubicBezTo>
                    <a:close/>
                    <a:moveTo>
                      <a:pt x="780" y="11295"/>
                    </a:moveTo>
                    <a:cubicBezTo>
                      <a:pt x="734" y="11295"/>
                      <a:pt x="696" y="11329"/>
                      <a:pt x="687" y="11372"/>
                    </a:cubicBezTo>
                    <a:lnTo>
                      <a:pt x="612" y="11752"/>
                    </a:lnTo>
                    <a:cubicBezTo>
                      <a:pt x="602" y="11802"/>
                      <a:pt x="636" y="11854"/>
                      <a:pt x="691" y="11868"/>
                    </a:cubicBezTo>
                    <a:lnTo>
                      <a:pt x="707" y="11868"/>
                    </a:lnTo>
                    <a:cubicBezTo>
                      <a:pt x="756" y="11868"/>
                      <a:pt x="796" y="11837"/>
                      <a:pt x="803" y="11789"/>
                    </a:cubicBezTo>
                    <a:lnTo>
                      <a:pt x="882" y="11413"/>
                    </a:lnTo>
                    <a:cubicBezTo>
                      <a:pt x="892" y="11359"/>
                      <a:pt x="858" y="11308"/>
                      <a:pt x="803" y="11298"/>
                    </a:cubicBezTo>
                    <a:cubicBezTo>
                      <a:pt x="795" y="11296"/>
                      <a:pt x="787" y="11295"/>
                      <a:pt x="780" y="11295"/>
                    </a:cubicBezTo>
                    <a:close/>
                    <a:moveTo>
                      <a:pt x="634" y="12047"/>
                    </a:moveTo>
                    <a:cubicBezTo>
                      <a:pt x="587" y="12047"/>
                      <a:pt x="546" y="12079"/>
                      <a:pt x="537" y="12127"/>
                    </a:cubicBezTo>
                    <a:lnTo>
                      <a:pt x="461" y="12503"/>
                    </a:lnTo>
                    <a:cubicBezTo>
                      <a:pt x="452" y="12557"/>
                      <a:pt x="486" y="12609"/>
                      <a:pt x="540" y="12618"/>
                    </a:cubicBezTo>
                    <a:cubicBezTo>
                      <a:pt x="543" y="12622"/>
                      <a:pt x="551" y="12622"/>
                      <a:pt x="557" y="12622"/>
                    </a:cubicBezTo>
                    <a:cubicBezTo>
                      <a:pt x="605" y="12622"/>
                      <a:pt x="646" y="12588"/>
                      <a:pt x="653" y="12544"/>
                    </a:cubicBezTo>
                    <a:lnTo>
                      <a:pt x="728" y="12165"/>
                    </a:lnTo>
                    <a:cubicBezTo>
                      <a:pt x="742" y="12114"/>
                      <a:pt x="704" y="12059"/>
                      <a:pt x="653" y="12048"/>
                    </a:cubicBezTo>
                    <a:cubicBezTo>
                      <a:pt x="647" y="12047"/>
                      <a:pt x="641" y="12047"/>
                      <a:pt x="634" y="12047"/>
                    </a:cubicBezTo>
                    <a:close/>
                    <a:moveTo>
                      <a:pt x="484" y="12801"/>
                    </a:moveTo>
                    <a:cubicBezTo>
                      <a:pt x="437" y="12801"/>
                      <a:pt x="396" y="12833"/>
                      <a:pt x="387" y="12881"/>
                    </a:cubicBezTo>
                    <a:lnTo>
                      <a:pt x="311" y="13257"/>
                    </a:lnTo>
                    <a:cubicBezTo>
                      <a:pt x="302" y="13308"/>
                      <a:pt x="335" y="13363"/>
                      <a:pt x="387" y="13373"/>
                    </a:cubicBezTo>
                    <a:lnTo>
                      <a:pt x="407" y="13373"/>
                    </a:lnTo>
                    <a:cubicBezTo>
                      <a:pt x="455" y="13373"/>
                      <a:pt x="496" y="13343"/>
                      <a:pt x="502" y="13294"/>
                    </a:cubicBezTo>
                    <a:lnTo>
                      <a:pt x="578" y="12919"/>
                    </a:lnTo>
                    <a:cubicBezTo>
                      <a:pt x="592" y="12864"/>
                      <a:pt x="554" y="12813"/>
                      <a:pt x="502" y="12803"/>
                    </a:cubicBezTo>
                    <a:cubicBezTo>
                      <a:pt x="496" y="12802"/>
                      <a:pt x="490" y="12801"/>
                      <a:pt x="484" y="12801"/>
                    </a:cubicBezTo>
                    <a:close/>
                    <a:moveTo>
                      <a:pt x="329" y="13554"/>
                    </a:moveTo>
                    <a:cubicBezTo>
                      <a:pt x="284" y="13554"/>
                      <a:pt x="245" y="13588"/>
                      <a:pt x="236" y="13633"/>
                    </a:cubicBezTo>
                    <a:lnTo>
                      <a:pt x="162" y="14008"/>
                    </a:lnTo>
                    <a:cubicBezTo>
                      <a:pt x="151" y="14063"/>
                      <a:pt x="185" y="14114"/>
                      <a:pt x="236" y="14124"/>
                    </a:cubicBezTo>
                    <a:cubicBezTo>
                      <a:pt x="243" y="14128"/>
                      <a:pt x="250" y="14128"/>
                      <a:pt x="257" y="14128"/>
                    </a:cubicBezTo>
                    <a:cubicBezTo>
                      <a:pt x="305" y="14128"/>
                      <a:pt x="346" y="14093"/>
                      <a:pt x="352" y="14049"/>
                    </a:cubicBezTo>
                    <a:lnTo>
                      <a:pt x="428" y="13670"/>
                    </a:lnTo>
                    <a:cubicBezTo>
                      <a:pt x="438" y="13619"/>
                      <a:pt x="404" y="13568"/>
                      <a:pt x="352" y="13557"/>
                    </a:cubicBezTo>
                    <a:cubicBezTo>
                      <a:pt x="345" y="13555"/>
                      <a:pt x="337" y="13554"/>
                      <a:pt x="329" y="13554"/>
                    </a:cubicBezTo>
                    <a:close/>
                    <a:moveTo>
                      <a:pt x="183" y="14307"/>
                    </a:moveTo>
                    <a:cubicBezTo>
                      <a:pt x="136" y="14307"/>
                      <a:pt x="96" y="14339"/>
                      <a:pt x="86" y="14387"/>
                    </a:cubicBezTo>
                    <a:lnTo>
                      <a:pt x="11" y="14762"/>
                    </a:lnTo>
                    <a:cubicBezTo>
                      <a:pt x="1" y="14817"/>
                      <a:pt x="35" y="14868"/>
                      <a:pt x="86" y="14879"/>
                    </a:cubicBezTo>
                    <a:lnTo>
                      <a:pt x="107" y="14879"/>
                    </a:lnTo>
                    <a:cubicBezTo>
                      <a:pt x="154" y="14879"/>
                      <a:pt x="195" y="14848"/>
                      <a:pt x="203" y="14800"/>
                    </a:cubicBezTo>
                    <a:lnTo>
                      <a:pt x="277" y="14424"/>
                    </a:lnTo>
                    <a:cubicBezTo>
                      <a:pt x="288" y="14370"/>
                      <a:pt x="253" y="14318"/>
                      <a:pt x="203" y="14309"/>
                    </a:cubicBezTo>
                    <a:cubicBezTo>
                      <a:pt x="196" y="14307"/>
                      <a:pt x="189" y="14307"/>
                      <a:pt x="183" y="14307"/>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54;p26"/>
              <p:cNvSpPr/>
              <p:nvPr/>
            </p:nvSpPr>
            <p:spPr>
              <a:xfrm flipH="1">
                <a:off x="8039429" y="4409768"/>
                <a:ext cx="16110" cy="24672"/>
              </a:xfrm>
              <a:custGeom>
                <a:avLst/>
                <a:gdLst/>
                <a:ahLst/>
                <a:cxnLst/>
                <a:rect l="l" t="t" r="r" b="b"/>
                <a:pathLst>
                  <a:path w="254" h="389" extrusionOk="0">
                    <a:moveTo>
                      <a:pt x="145" y="0"/>
                    </a:moveTo>
                    <a:cubicBezTo>
                      <a:pt x="100" y="0"/>
                      <a:pt x="61" y="34"/>
                      <a:pt x="52" y="78"/>
                    </a:cubicBezTo>
                    <a:lnTo>
                      <a:pt x="15" y="273"/>
                    </a:lnTo>
                    <a:cubicBezTo>
                      <a:pt x="1" y="323"/>
                      <a:pt x="38" y="378"/>
                      <a:pt x="90" y="388"/>
                    </a:cubicBezTo>
                    <a:lnTo>
                      <a:pt x="110" y="388"/>
                    </a:lnTo>
                    <a:cubicBezTo>
                      <a:pt x="155" y="388"/>
                      <a:pt x="196" y="358"/>
                      <a:pt x="205" y="310"/>
                    </a:cubicBezTo>
                    <a:lnTo>
                      <a:pt x="243" y="119"/>
                    </a:lnTo>
                    <a:cubicBezTo>
                      <a:pt x="254" y="65"/>
                      <a:pt x="219" y="13"/>
                      <a:pt x="168" y="3"/>
                    </a:cubicBezTo>
                    <a:cubicBezTo>
                      <a:pt x="160" y="1"/>
                      <a:pt x="152" y="0"/>
                      <a:pt x="14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55;p26"/>
              <p:cNvSpPr/>
              <p:nvPr/>
            </p:nvSpPr>
            <p:spPr>
              <a:xfrm flipH="1">
                <a:off x="6734966" y="2736908"/>
                <a:ext cx="1466703" cy="1745948"/>
              </a:xfrm>
              <a:custGeom>
                <a:avLst/>
                <a:gdLst/>
                <a:ahLst/>
                <a:cxnLst/>
                <a:rect l="l" t="t" r="r" b="b"/>
                <a:pathLst>
                  <a:path w="23125" h="26673" extrusionOk="0">
                    <a:moveTo>
                      <a:pt x="18017" y="0"/>
                    </a:moveTo>
                    <a:cubicBezTo>
                      <a:pt x="15812" y="0"/>
                      <a:pt x="9147" y="562"/>
                      <a:pt x="5776" y="3740"/>
                    </a:cubicBezTo>
                    <a:cubicBezTo>
                      <a:pt x="5776" y="3740"/>
                      <a:pt x="3018" y="15169"/>
                      <a:pt x="2410" y="17579"/>
                    </a:cubicBezTo>
                    <a:cubicBezTo>
                      <a:pt x="1799" y="19985"/>
                      <a:pt x="0" y="25034"/>
                      <a:pt x="0" y="25034"/>
                    </a:cubicBezTo>
                    <a:cubicBezTo>
                      <a:pt x="0" y="25034"/>
                      <a:pt x="1390" y="26424"/>
                      <a:pt x="2291" y="26673"/>
                    </a:cubicBezTo>
                    <a:lnTo>
                      <a:pt x="6681" y="6086"/>
                    </a:lnTo>
                    <a:lnTo>
                      <a:pt x="6766" y="3420"/>
                    </a:lnTo>
                    <a:lnTo>
                      <a:pt x="9193" y="2361"/>
                    </a:lnTo>
                    <a:lnTo>
                      <a:pt x="7937" y="26652"/>
                    </a:lnTo>
                    <a:cubicBezTo>
                      <a:pt x="10374" y="26571"/>
                      <a:pt x="12675" y="26468"/>
                      <a:pt x="12675" y="26468"/>
                    </a:cubicBezTo>
                    <a:lnTo>
                      <a:pt x="13419" y="26229"/>
                    </a:lnTo>
                    <a:cubicBezTo>
                      <a:pt x="13419" y="26229"/>
                      <a:pt x="21267" y="25556"/>
                      <a:pt x="22195" y="25208"/>
                    </a:cubicBezTo>
                    <a:cubicBezTo>
                      <a:pt x="23124" y="24860"/>
                      <a:pt x="18802" y="228"/>
                      <a:pt x="18744" y="53"/>
                    </a:cubicBezTo>
                    <a:cubicBezTo>
                      <a:pt x="18734" y="24"/>
                      <a:pt x="18470" y="0"/>
                      <a:pt x="1801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56;p26"/>
              <p:cNvSpPr/>
              <p:nvPr/>
            </p:nvSpPr>
            <p:spPr>
              <a:xfrm flipH="1">
                <a:off x="7605821" y="2878659"/>
                <a:ext cx="462965" cy="1611539"/>
              </a:xfrm>
              <a:custGeom>
                <a:avLst/>
                <a:gdLst/>
                <a:ahLst/>
                <a:cxnLst/>
                <a:rect l="l" t="t" r="r" b="b"/>
                <a:pathLst>
                  <a:path w="6904" h="24384" extrusionOk="0">
                    <a:moveTo>
                      <a:pt x="6903" y="0"/>
                    </a:moveTo>
                    <a:lnTo>
                      <a:pt x="4476" y="1059"/>
                    </a:lnTo>
                    <a:lnTo>
                      <a:pt x="4391" y="3725"/>
                    </a:lnTo>
                    <a:lnTo>
                      <a:pt x="1" y="24312"/>
                    </a:lnTo>
                    <a:cubicBezTo>
                      <a:pt x="21" y="24319"/>
                      <a:pt x="42" y="24322"/>
                      <a:pt x="62" y="24326"/>
                    </a:cubicBezTo>
                    <a:cubicBezTo>
                      <a:pt x="238" y="24367"/>
                      <a:pt x="739" y="24383"/>
                      <a:pt x="1431" y="24383"/>
                    </a:cubicBezTo>
                    <a:cubicBezTo>
                      <a:pt x="2531" y="24383"/>
                      <a:pt x="4115" y="24342"/>
                      <a:pt x="5647" y="24291"/>
                    </a:cubicBezTo>
                    <a:lnTo>
                      <a:pt x="6903" y="0"/>
                    </a:ln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57;p26"/>
              <p:cNvSpPr/>
              <p:nvPr/>
            </p:nvSpPr>
            <p:spPr>
              <a:xfrm flipH="1">
                <a:off x="7036804" y="1968431"/>
                <a:ext cx="882876" cy="460022"/>
              </a:xfrm>
              <a:custGeom>
                <a:avLst/>
                <a:gdLst/>
                <a:ahLst/>
                <a:cxnLst/>
                <a:rect l="l" t="t" r="r" b="b"/>
                <a:pathLst>
                  <a:path w="13920" h="7253" extrusionOk="0">
                    <a:moveTo>
                      <a:pt x="6417" y="0"/>
                    </a:moveTo>
                    <a:cubicBezTo>
                      <a:pt x="6093" y="0"/>
                      <a:pt x="5758" y="16"/>
                      <a:pt x="5410" y="50"/>
                    </a:cubicBezTo>
                    <a:cubicBezTo>
                      <a:pt x="3765" y="214"/>
                      <a:pt x="955" y="3610"/>
                      <a:pt x="450" y="4552"/>
                    </a:cubicBezTo>
                    <a:cubicBezTo>
                      <a:pt x="1" y="5392"/>
                      <a:pt x="6285" y="7253"/>
                      <a:pt x="9304" y="7253"/>
                    </a:cubicBezTo>
                    <a:cubicBezTo>
                      <a:pt x="9660" y="7253"/>
                      <a:pt x="9971" y="7227"/>
                      <a:pt x="10220" y="7170"/>
                    </a:cubicBezTo>
                    <a:cubicBezTo>
                      <a:pt x="12578" y="6631"/>
                      <a:pt x="13920" y="4484"/>
                      <a:pt x="13920" y="4484"/>
                    </a:cubicBezTo>
                    <a:cubicBezTo>
                      <a:pt x="13920" y="4484"/>
                      <a:pt x="11837" y="0"/>
                      <a:pt x="6417"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58;p26"/>
              <p:cNvSpPr/>
              <p:nvPr/>
            </p:nvSpPr>
            <p:spPr>
              <a:xfrm flipH="1">
                <a:off x="7539765" y="1960313"/>
                <a:ext cx="374588" cy="285920"/>
              </a:xfrm>
              <a:custGeom>
                <a:avLst/>
                <a:gdLst/>
                <a:ahLst/>
                <a:cxnLst/>
                <a:rect l="l" t="t" r="r" b="b"/>
                <a:pathLst>
                  <a:path w="5906" h="4508" extrusionOk="0">
                    <a:moveTo>
                      <a:pt x="4651" y="1"/>
                    </a:moveTo>
                    <a:cubicBezTo>
                      <a:pt x="4384" y="1"/>
                      <a:pt x="4064" y="55"/>
                      <a:pt x="3681" y="191"/>
                    </a:cubicBezTo>
                    <a:cubicBezTo>
                      <a:pt x="1868" y="837"/>
                      <a:pt x="1" y="4434"/>
                      <a:pt x="1" y="4500"/>
                    </a:cubicBezTo>
                    <a:cubicBezTo>
                      <a:pt x="1" y="4505"/>
                      <a:pt x="24" y="4508"/>
                      <a:pt x="68" y="4508"/>
                    </a:cubicBezTo>
                    <a:cubicBezTo>
                      <a:pt x="506" y="4508"/>
                      <a:pt x="2947" y="4250"/>
                      <a:pt x="2947" y="4250"/>
                    </a:cubicBezTo>
                    <a:cubicBezTo>
                      <a:pt x="3127" y="2177"/>
                      <a:pt x="5860" y="747"/>
                      <a:pt x="5905" y="747"/>
                    </a:cubicBezTo>
                    <a:cubicBezTo>
                      <a:pt x="5906" y="747"/>
                      <a:pt x="5906" y="747"/>
                      <a:pt x="5906" y="747"/>
                    </a:cubicBezTo>
                    <a:cubicBezTo>
                      <a:pt x="5906" y="747"/>
                      <a:pt x="5647" y="1"/>
                      <a:pt x="465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59;p26"/>
              <p:cNvSpPr/>
              <p:nvPr/>
            </p:nvSpPr>
            <p:spPr>
              <a:xfrm flipH="1">
                <a:off x="7041110" y="2164672"/>
                <a:ext cx="423552" cy="165222"/>
              </a:xfrm>
              <a:custGeom>
                <a:avLst/>
                <a:gdLst/>
                <a:ahLst/>
                <a:cxnLst/>
                <a:rect l="l" t="t" r="r" b="b"/>
                <a:pathLst>
                  <a:path w="6678" h="2605" extrusionOk="0">
                    <a:moveTo>
                      <a:pt x="5824" y="0"/>
                    </a:moveTo>
                    <a:cubicBezTo>
                      <a:pt x="4336" y="2130"/>
                      <a:pt x="1" y="2267"/>
                      <a:pt x="1" y="2267"/>
                    </a:cubicBezTo>
                    <a:cubicBezTo>
                      <a:pt x="803" y="2507"/>
                      <a:pt x="1564" y="2605"/>
                      <a:pt x="2264" y="2605"/>
                    </a:cubicBezTo>
                    <a:cubicBezTo>
                      <a:pt x="4360" y="2605"/>
                      <a:pt x="5947" y="1745"/>
                      <a:pt x="6678" y="1257"/>
                    </a:cubicBezTo>
                    <a:cubicBezTo>
                      <a:pt x="6558" y="1032"/>
                      <a:pt x="6282" y="557"/>
                      <a:pt x="5824" y="0"/>
                    </a:cubicBezTo>
                    <a:close/>
                  </a:path>
                </a:pathLst>
              </a:custGeom>
              <a:solidFill>
                <a:srgbClr val="007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60;p26"/>
              <p:cNvSpPr/>
              <p:nvPr/>
            </p:nvSpPr>
            <p:spPr>
              <a:xfrm flipH="1">
                <a:off x="6912920" y="2270340"/>
                <a:ext cx="119746" cy="502580"/>
              </a:xfrm>
              <a:custGeom>
                <a:avLst/>
                <a:gdLst/>
                <a:ahLst/>
                <a:cxnLst/>
                <a:rect l="l" t="t" r="r" b="b"/>
                <a:pathLst>
                  <a:path w="1888" h="7924" extrusionOk="0">
                    <a:moveTo>
                      <a:pt x="0" y="1"/>
                    </a:moveTo>
                    <a:cubicBezTo>
                      <a:pt x="492" y="2202"/>
                      <a:pt x="1215" y="5609"/>
                      <a:pt x="1536" y="7923"/>
                    </a:cubicBezTo>
                    <a:cubicBezTo>
                      <a:pt x="1888" y="6544"/>
                      <a:pt x="1594" y="4571"/>
                      <a:pt x="1157" y="3048"/>
                    </a:cubicBezTo>
                    <a:cubicBezTo>
                      <a:pt x="785" y="1755"/>
                      <a:pt x="352" y="724"/>
                      <a:pt x="0" y="1"/>
                    </a:cubicBezTo>
                    <a:close/>
                  </a:path>
                </a:pathLst>
              </a:custGeom>
              <a:solidFill>
                <a:srgbClr val="FF7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61;p26"/>
              <p:cNvSpPr/>
              <p:nvPr/>
            </p:nvSpPr>
            <p:spPr>
              <a:xfrm flipH="1">
                <a:off x="7080507" y="2194165"/>
                <a:ext cx="983024" cy="1201206"/>
              </a:xfrm>
              <a:custGeom>
                <a:avLst/>
                <a:gdLst/>
                <a:ahLst/>
                <a:cxnLst/>
                <a:rect l="l" t="t" r="r" b="b"/>
                <a:pathLst>
                  <a:path w="15499" h="18939" extrusionOk="0">
                    <a:moveTo>
                      <a:pt x="4929" y="0"/>
                    </a:moveTo>
                    <a:cubicBezTo>
                      <a:pt x="4622" y="0"/>
                      <a:pt x="4330" y="21"/>
                      <a:pt x="4059" y="55"/>
                    </a:cubicBezTo>
                    <a:cubicBezTo>
                      <a:pt x="3288" y="1645"/>
                      <a:pt x="0" y="8667"/>
                      <a:pt x="581" y="11651"/>
                    </a:cubicBezTo>
                    <a:cubicBezTo>
                      <a:pt x="1113" y="14388"/>
                      <a:pt x="2906" y="17764"/>
                      <a:pt x="3561" y="18939"/>
                    </a:cubicBezTo>
                    <a:cubicBezTo>
                      <a:pt x="3667" y="18864"/>
                      <a:pt x="3772" y="18785"/>
                      <a:pt x="3889" y="18703"/>
                    </a:cubicBezTo>
                    <a:cubicBezTo>
                      <a:pt x="5050" y="17860"/>
                      <a:pt x="5800" y="15651"/>
                      <a:pt x="5800" y="15651"/>
                    </a:cubicBezTo>
                    <a:cubicBezTo>
                      <a:pt x="4752" y="14515"/>
                      <a:pt x="4615" y="12193"/>
                      <a:pt x="4615" y="12193"/>
                    </a:cubicBezTo>
                    <a:cubicBezTo>
                      <a:pt x="4615" y="12193"/>
                      <a:pt x="8576" y="9804"/>
                      <a:pt x="10764" y="9326"/>
                    </a:cubicBezTo>
                    <a:cubicBezTo>
                      <a:pt x="11033" y="9267"/>
                      <a:pt x="11266" y="9240"/>
                      <a:pt x="11474" y="9240"/>
                    </a:cubicBezTo>
                    <a:cubicBezTo>
                      <a:pt x="12921" y="9240"/>
                      <a:pt x="13113" y="10513"/>
                      <a:pt x="15499" y="10770"/>
                    </a:cubicBezTo>
                    <a:cubicBezTo>
                      <a:pt x="15403" y="8643"/>
                      <a:pt x="15335" y="2713"/>
                      <a:pt x="15311" y="269"/>
                    </a:cubicBezTo>
                    <a:cubicBezTo>
                      <a:pt x="14815" y="693"/>
                      <a:pt x="13679" y="1492"/>
                      <a:pt x="11877" y="1837"/>
                    </a:cubicBezTo>
                    <a:cubicBezTo>
                      <a:pt x="11601" y="1889"/>
                      <a:pt x="11337" y="1913"/>
                      <a:pt x="11083" y="1913"/>
                    </a:cubicBezTo>
                    <a:cubicBezTo>
                      <a:pt x="9029" y="1913"/>
                      <a:pt x="7617" y="368"/>
                      <a:pt x="5937" y="82"/>
                    </a:cubicBezTo>
                    <a:cubicBezTo>
                      <a:pt x="5591" y="24"/>
                      <a:pt x="5252" y="0"/>
                      <a:pt x="4929"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62;p26"/>
              <p:cNvSpPr/>
              <p:nvPr/>
            </p:nvSpPr>
            <p:spPr>
              <a:xfrm flipH="1">
                <a:off x="6938515" y="2195212"/>
                <a:ext cx="157294" cy="684546"/>
              </a:xfrm>
              <a:custGeom>
                <a:avLst/>
                <a:gdLst/>
                <a:ahLst/>
                <a:cxnLst/>
                <a:rect l="l" t="t" r="r" b="b"/>
                <a:pathLst>
                  <a:path w="2480" h="10793" extrusionOk="0">
                    <a:moveTo>
                      <a:pt x="288" y="1"/>
                    </a:moveTo>
                    <a:cubicBezTo>
                      <a:pt x="288" y="1"/>
                      <a:pt x="192" y="107"/>
                      <a:pt x="1" y="270"/>
                    </a:cubicBezTo>
                    <a:cubicBezTo>
                      <a:pt x="25" y="2714"/>
                      <a:pt x="93" y="8644"/>
                      <a:pt x="189" y="10771"/>
                    </a:cubicBezTo>
                    <a:cubicBezTo>
                      <a:pt x="233" y="10774"/>
                      <a:pt x="277" y="10778"/>
                      <a:pt x="325" y="10781"/>
                    </a:cubicBezTo>
                    <a:cubicBezTo>
                      <a:pt x="410" y="10788"/>
                      <a:pt x="492" y="10792"/>
                      <a:pt x="572" y="10792"/>
                    </a:cubicBezTo>
                    <a:cubicBezTo>
                      <a:pt x="1654" y="10792"/>
                      <a:pt x="2231" y="10111"/>
                      <a:pt x="2479" y="9125"/>
                    </a:cubicBezTo>
                    <a:cubicBezTo>
                      <a:pt x="2158" y="6811"/>
                      <a:pt x="1435" y="3404"/>
                      <a:pt x="943" y="1203"/>
                    </a:cubicBezTo>
                    <a:cubicBezTo>
                      <a:pt x="567" y="420"/>
                      <a:pt x="288" y="1"/>
                      <a:pt x="288" y="1"/>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63;p26"/>
              <p:cNvSpPr/>
              <p:nvPr/>
            </p:nvSpPr>
            <p:spPr>
              <a:xfrm flipH="1">
                <a:off x="7794812" y="2197590"/>
                <a:ext cx="373320" cy="1246492"/>
              </a:xfrm>
              <a:custGeom>
                <a:avLst/>
                <a:gdLst/>
                <a:ahLst/>
                <a:cxnLst/>
                <a:rect l="l" t="t" r="r" b="b"/>
                <a:pathLst>
                  <a:path w="5886" h="19653" extrusionOk="0">
                    <a:moveTo>
                      <a:pt x="5885" y="1"/>
                    </a:moveTo>
                    <a:cubicBezTo>
                      <a:pt x="4875" y="124"/>
                      <a:pt x="4165" y="417"/>
                      <a:pt x="4165" y="417"/>
                    </a:cubicBezTo>
                    <a:cubicBezTo>
                      <a:pt x="4165" y="417"/>
                      <a:pt x="2096" y="2782"/>
                      <a:pt x="1048" y="8361"/>
                    </a:cubicBezTo>
                    <a:cubicBezTo>
                      <a:pt x="0" y="13938"/>
                      <a:pt x="3120" y="19287"/>
                      <a:pt x="3550" y="19561"/>
                    </a:cubicBezTo>
                    <a:cubicBezTo>
                      <a:pt x="3649" y="19623"/>
                      <a:pt x="3754" y="19653"/>
                      <a:pt x="3872" y="19653"/>
                    </a:cubicBezTo>
                    <a:cubicBezTo>
                      <a:pt x="4222" y="19653"/>
                      <a:pt x="4679" y="19385"/>
                      <a:pt x="5387" y="18885"/>
                    </a:cubicBezTo>
                    <a:cubicBezTo>
                      <a:pt x="4732" y="17710"/>
                      <a:pt x="2939" y="14334"/>
                      <a:pt x="2407" y="11597"/>
                    </a:cubicBezTo>
                    <a:cubicBezTo>
                      <a:pt x="1826" y="8613"/>
                      <a:pt x="5114" y="1591"/>
                      <a:pt x="5885" y="1"/>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64;p26"/>
              <p:cNvSpPr/>
              <p:nvPr/>
            </p:nvSpPr>
            <p:spPr>
              <a:xfrm flipH="1">
                <a:off x="7216654" y="3194851"/>
                <a:ext cx="177160" cy="1272747"/>
              </a:xfrm>
              <a:custGeom>
                <a:avLst/>
                <a:gdLst/>
                <a:ahLst/>
                <a:cxnLst/>
                <a:rect l="l" t="t" r="r" b="b"/>
                <a:pathLst>
                  <a:path w="2793" h="17865" extrusionOk="0">
                    <a:moveTo>
                      <a:pt x="2792" y="1"/>
                    </a:moveTo>
                    <a:cubicBezTo>
                      <a:pt x="2792" y="1"/>
                      <a:pt x="1406" y="1120"/>
                      <a:pt x="836" y="1800"/>
                    </a:cubicBezTo>
                    <a:cubicBezTo>
                      <a:pt x="262" y="2479"/>
                      <a:pt x="0" y="17864"/>
                      <a:pt x="0" y="17864"/>
                    </a:cubicBezTo>
                    <a:lnTo>
                      <a:pt x="744" y="17625"/>
                    </a:lnTo>
                    <a:cubicBezTo>
                      <a:pt x="744" y="17625"/>
                      <a:pt x="1191" y="3817"/>
                      <a:pt x="1341" y="2854"/>
                    </a:cubicBezTo>
                    <a:cubicBezTo>
                      <a:pt x="1488" y="1888"/>
                      <a:pt x="2792" y="1"/>
                      <a:pt x="2792"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65;p26"/>
              <p:cNvSpPr/>
              <p:nvPr/>
            </p:nvSpPr>
            <p:spPr>
              <a:xfrm flipH="1">
                <a:off x="6632322" y="3508355"/>
                <a:ext cx="44398" cy="34503"/>
              </a:xfrm>
              <a:custGeom>
                <a:avLst/>
                <a:gdLst/>
                <a:ahLst/>
                <a:cxnLst/>
                <a:rect l="l" t="t" r="r" b="b"/>
                <a:pathLst>
                  <a:path w="700" h="544" extrusionOk="0">
                    <a:moveTo>
                      <a:pt x="348" y="1"/>
                    </a:moveTo>
                    <a:cubicBezTo>
                      <a:pt x="0" y="1"/>
                      <a:pt x="0" y="543"/>
                      <a:pt x="348" y="543"/>
                    </a:cubicBezTo>
                    <a:cubicBezTo>
                      <a:pt x="700" y="543"/>
                      <a:pt x="700" y="1"/>
                      <a:pt x="348"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66;p26"/>
              <p:cNvSpPr/>
              <p:nvPr/>
            </p:nvSpPr>
            <p:spPr>
              <a:xfrm flipH="1">
                <a:off x="6547022" y="2021519"/>
                <a:ext cx="532199" cy="434842"/>
              </a:xfrm>
              <a:custGeom>
                <a:avLst/>
                <a:gdLst/>
                <a:ahLst/>
                <a:cxnLst/>
                <a:rect l="l" t="t" r="r" b="b"/>
                <a:pathLst>
                  <a:path w="8391" h="6856" extrusionOk="0">
                    <a:moveTo>
                      <a:pt x="4454" y="0"/>
                    </a:moveTo>
                    <a:cubicBezTo>
                      <a:pt x="4286" y="0"/>
                      <a:pt x="4114" y="9"/>
                      <a:pt x="3936" y="28"/>
                    </a:cubicBezTo>
                    <a:cubicBezTo>
                      <a:pt x="744" y="370"/>
                      <a:pt x="0" y="2125"/>
                      <a:pt x="48" y="2633"/>
                    </a:cubicBezTo>
                    <a:lnTo>
                      <a:pt x="433" y="6856"/>
                    </a:lnTo>
                    <a:lnTo>
                      <a:pt x="8390" y="6436"/>
                    </a:lnTo>
                    <a:lnTo>
                      <a:pt x="7988" y="2032"/>
                    </a:lnTo>
                    <a:cubicBezTo>
                      <a:pt x="7915" y="1515"/>
                      <a:pt x="6635" y="0"/>
                      <a:pt x="4454"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67;p26"/>
              <p:cNvSpPr/>
              <p:nvPr/>
            </p:nvSpPr>
            <p:spPr>
              <a:xfrm flipH="1">
                <a:off x="6520818" y="2868322"/>
                <a:ext cx="11099" cy="52452"/>
              </a:xfrm>
              <a:custGeom>
                <a:avLst/>
                <a:gdLst/>
                <a:ahLst/>
                <a:cxnLst/>
                <a:rect l="l" t="t" r="r" b="b"/>
                <a:pathLst>
                  <a:path w="175" h="827" extrusionOk="0">
                    <a:moveTo>
                      <a:pt x="0" y="1"/>
                    </a:moveTo>
                    <a:lnTo>
                      <a:pt x="65" y="827"/>
                    </a:lnTo>
                    <a:lnTo>
                      <a:pt x="175" y="827"/>
                    </a:lnTo>
                    <a:lnTo>
                      <a:pt x="175" y="4"/>
                    </a:lnTo>
                    <a:lnTo>
                      <a:pt x="0" y="1"/>
                    </a:ln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68;p26"/>
              <p:cNvSpPr/>
              <p:nvPr/>
            </p:nvSpPr>
            <p:spPr>
              <a:xfrm flipH="1">
                <a:off x="6520818" y="2818596"/>
                <a:ext cx="15032" cy="46554"/>
              </a:xfrm>
              <a:custGeom>
                <a:avLst/>
                <a:gdLst/>
                <a:ahLst/>
                <a:cxnLst/>
                <a:rect l="l" t="t" r="r" b="b"/>
                <a:pathLst>
                  <a:path w="237" h="734" extrusionOk="0">
                    <a:moveTo>
                      <a:pt x="237" y="0"/>
                    </a:moveTo>
                    <a:cubicBezTo>
                      <a:pt x="209" y="7"/>
                      <a:pt x="179" y="7"/>
                      <a:pt x="151" y="7"/>
                    </a:cubicBezTo>
                    <a:lnTo>
                      <a:pt x="1" y="7"/>
                    </a:lnTo>
                    <a:lnTo>
                      <a:pt x="59" y="733"/>
                    </a:lnTo>
                    <a:lnTo>
                      <a:pt x="237" y="733"/>
                    </a:lnTo>
                    <a:lnTo>
                      <a:pt x="237" y="0"/>
                    </a:ln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9;p26"/>
              <p:cNvSpPr/>
              <p:nvPr/>
            </p:nvSpPr>
            <p:spPr>
              <a:xfrm flipH="1">
                <a:off x="6520818" y="2865087"/>
                <a:ext cx="11290" cy="3552"/>
              </a:xfrm>
              <a:custGeom>
                <a:avLst/>
                <a:gdLst/>
                <a:ahLst/>
                <a:cxnLst/>
                <a:rect l="l" t="t" r="r" b="b"/>
                <a:pathLst>
                  <a:path w="178" h="56" extrusionOk="0">
                    <a:moveTo>
                      <a:pt x="0" y="0"/>
                    </a:moveTo>
                    <a:lnTo>
                      <a:pt x="3" y="52"/>
                    </a:lnTo>
                    <a:lnTo>
                      <a:pt x="178" y="55"/>
                    </a:lnTo>
                    <a:lnTo>
                      <a:pt x="178" y="0"/>
                    </a:lnTo>
                    <a:close/>
                  </a:path>
                </a:pathLst>
              </a:custGeom>
              <a:solidFill>
                <a:srgbClr val="4D2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70;p26"/>
              <p:cNvSpPr/>
              <p:nvPr/>
            </p:nvSpPr>
            <p:spPr>
              <a:xfrm flipH="1">
                <a:off x="6520819" y="2763351"/>
                <a:ext cx="19345" cy="49598"/>
              </a:xfrm>
              <a:custGeom>
                <a:avLst/>
                <a:gdLst/>
                <a:ahLst/>
                <a:cxnLst/>
                <a:rect l="l" t="t" r="r" b="b"/>
                <a:pathLst>
                  <a:path w="305" h="782" extrusionOk="0">
                    <a:moveTo>
                      <a:pt x="1" y="0"/>
                    </a:moveTo>
                    <a:lnTo>
                      <a:pt x="62" y="778"/>
                    </a:lnTo>
                    <a:lnTo>
                      <a:pt x="305" y="782"/>
                    </a:lnTo>
                    <a:lnTo>
                      <a:pt x="305" y="27"/>
                    </a:lnTo>
                    <a:cubicBezTo>
                      <a:pt x="250" y="11"/>
                      <a:pt x="192" y="3"/>
                      <a:pt x="134" y="0"/>
                    </a:cubicBez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71;p26"/>
              <p:cNvSpPr/>
              <p:nvPr/>
            </p:nvSpPr>
            <p:spPr>
              <a:xfrm flipH="1">
                <a:off x="6520818" y="2812697"/>
                <a:ext cx="15412" cy="6342"/>
              </a:xfrm>
              <a:custGeom>
                <a:avLst/>
                <a:gdLst/>
                <a:ahLst/>
                <a:cxnLst/>
                <a:rect l="l" t="t" r="r" b="b"/>
                <a:pathLst>
                  <a:path w="243" h="100" extrusionOk="0">
                    <a:moveTo>
                      <a:pt x="0" y="0"/>
                    </a:moveTo>
                    <a:lnTo>
                      <a:pt x="7" y="100"/>
                    </a:lnTo>
                    <a:lnTo>
                      <a:pt x="157" y="100"/>
                    </a:lnTo>
                    <a:cubicBezTo>
                      <a:pt x="185" y="100"/>
                      <a:pt x="215" y="100"/>
                      <a:pt x="243" y="93"/>
                    </a:cubicBezTo>
                    <a:lnTo>
                      <a:pt x="243" y="4"/>
                    </a:lnTo>
                    <a:lnTo>
                      <a:pt x="0" y="0"/>
                    </a:lnTo>
                    <a:close/>
                  </a:path>
                </a:pathLst>
              </a:custGeom>
              <a:solidFill>
                <a:srgbClr val="4D2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72;p26"/>
              <p:cNvSpPr/>
              <p:nvPr/>
            </p:nvSpPr>
            <p:spPr>
              <a:xfrm flipH="1">
                <a:off x="6404377" y="2257084"/>
                <a:ext cx="509049" cy="2251588"/>
              </a:xfrm>
              <a:custGeom>
                <a:avLst/>
                <a:gdLst/>
                <a:ahLst/>
                <a:cxnLst/>
                <a:rect l="l" t="t" r="r" b="b"/>
                <a:pathLst>
                  <a:path w="8026" h="35500" extrusionOk="0">
                    <a:moveTo>
                      <a:pt x="2186" y="0"/>
                    </a:moveTo>
                    <a:cubicBezTo>
                      <a:pt x="2017" y="0"/>
                      <a:pt x="1843" y="9"/>
                      <a:pt x="1663" y="29"/>
                    </a:cubicBezTo>
                    <a:cubicBezTo>
                      <a:pt x="1011" y="97"/>
                      <a:pt x="462" y="226"/>
                      <a:pt x="0" y="390"/>
                    </a:cubicBezTo>
                    <a:lnTo>
                      <a:pt x="2773" y="35500"/>
                    </a:lnTo>
                    <a:lnTo>
                      <a:pt x="8026" y="35103"/>
                    </a:lnTo>
                    <a:lnTo>
                      <a:pt x="5366" y="1408"/>
                    </a:lnTo>
                    <a:cubicBezTo>
                      <a:pt x="4843" y="776"/>
                      <a:pt x="3744" y="0"/>
                      <a:pt x="2186" y="0"/>
                    </a:cubicBezTo>
                    <a:close/>
                  </a:path>
                </a:pathLst>
              </a:custGeom>
              <a:solidFill>
                <a:srgbClr val="66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73;p26"/>
              <p:cNvSpPr/>
              <p:nvPr/>
            </p:nvSpPr>
            <p:spPr>
              <a:xfrm flipH="1">
                <a:off x="6737551" y="2281820"/>
                <a:ext cx="319408" cy="2236365"/>
              </a:xfrm>
              <a:custGeom>
                <a:avLst/>
                <a:gdLst/>
                <a:ahLst/>
                <a:cxnLst/>
                <a:rect l="l" t="t" r="r" b="b"/>
                <a:pathLst>
                  <a:path w="5036" h="35260" extrusionOk="0">
                    <a:moveTo>
                      <a:pt x="2263" y="0"/>
                    </a:moveTo>
                    <a:cubicBezTo>
                      <a:pt x="465" y="642"/>
                      <a:pt x="0" y="1837"/>
                      <a:pt x="38" y="2240"/>
                    </a:cubicBezTo>
                    <a:lnTo>
                      <a:pt x="38" y="2243"/>
                    </a:lnTo>
                    <a:lnTo>
                      <a:pt x="3025" y="35260"/>
                    </a:lnTo>
                    <a:lnTo>
                      <a:pt x="5036" y="35110"/>
                    </a:lnTo>
                    <a:lnTo>
                      <a:pt x="2263" y="0"/>
                    </a:ln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74;p26"/>
              <p:cNvSpPr/>
              <p:nvPr/>
            </p:nvSpPr>
            <p:spPr>
              <a:xfrm flipH="1">
                <a:off x="6361496" y="2346324"/>
                <a:ext cx="211586" cy="2137232"/>
              </a:xfrm>
              <a:custGeom>
                <a:avLst/>
                <a:gdLst/>
                <a:ahLst/>
                <a:cxnLst/>
                <a:rect l="l" t="t" r="r" b="b"/>
                <a:pathLst>
                  <a:path w="3336" h="33697" extrusionOk="0">
                    <a:moveTo>
                      <a:pt x="0" y="1"/>
                    </a:moveTo>
                    <a:lnTo>
                      <a:pt x="2660" y="33696"/>
                    </a:lnTo>
                    <a:lnTo>
                      <a:pt x="3336" y="33645"/>
                    </a:lnTo>
                    <a:lnTo>
                      <a:pt x="349" y="626"/>
                    </a:lnTo>
                    <a:cubicBezTo>
                      <a:pt x="328" y="478"/>
                      <a:pt x="209" y="250"/>
                      <a:pt x="0"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75;p26"/>
              <p:cNvSpPr/>
              <p:nvPr/>
            </p:nvSpPr>
            <p:spPr>
              <a:xfrm flipH="1">
                <a:off x="6466022" y="4725694"/>
                <a:ext cx="226998" cy="184123"/>
              </a:xfrm>
              <a:custGeom>
                <a:avLst/>
                <a:gdLst/>
                <a:ahLst/>
                <a:cxnLst/>
                <a:rect l="l" t="t" r="r" b="b"/>
                <a:pathLst>
                  <a:path w="3579" h="2903" extrusionOk="0">
                    <a:moveTo>
                      <a:pt x="2101" y="0"/>
                    </a:moveTo>
                    <a:cubicBezTo>
                      <a:pt x="1525" y="0"/>
                      <a:pt x="818" y="184"/>
                      <a:pt x="1" y="743"/>
                    </a:cubicBezTo>
                    <a:cubicBezTo>
                      <a:pt x="924" y="1923"/>
                      <a:pt x="1803" y="2902"/>
                      <a:pt x="2113" y="2902"/>
                    </a:cubicBezTo>
                    <a:cubicBezTo>
                      <a:pt x="2122" y="2902"/>
                      <a:pt x="2130" y="2902"/>
                      <a:pt x="2137" y="2900"/>
                    </a:cubicBezTo>
                    <a:cubicBezTo>
                      <a:pt x="2383" y="2853"/>
                      <a:pt x="2977" y="1761"/>
                      <a:pt x="3578" y="466"/>
                    </a:cubicBezTo>
                    <a:cubicBezTo>
                      <a:pt x="3302" y="268"/>
                      <a:pt x="2797" y="0"/>
                      <a:pt x="210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76;p26"/>
              <p:cNvSpPr/>
              <p:nvPr/>
            </p:nvSpPr>
            <p:spPr>
              <a:xfrm flipH="1">
                <a:off x="6358393" y="4351416"/>
                <a:ext cx="509556" cy="421459"/>
              </a:xfrm>
              <a:custGeom>
                <a:avLst/>
                <a:gdLst/>
                <a:ahLst/>
                <a:cxnLst/>
                <a:rect l="l" t="t" r="r" b="b"/>
                <a:pathLst>
                  <a:path w="8034" h="6645" extrusionOk="0">
                    <a:moveTo>
                      <a:pt x="4450" y="1"/>
                    </a:moveTo>
                    <a:cubicBezTo>
                      <a:pt x="4283" y="1"/>
                      <a:pt x="4110" y="10"/>
                      <a:pt x="3933" y="29"/>
                    </a:cubicBezTo>
                    <a:cubicBezTo>
                      <a:pt x="742" y="370"/>
                      <a:pt x="0" y="2124"/>
                      <a:pt x="45" y="2630"/>
                    </a:cubicBezTo>
                    <a:cubicBezTo>
                      <a:pt x="72" y="2923"/>
                      <a:pt x="1462" y="4985"/>
                      <a:pt x="2759" y="6644"/>
                    </a:cubicBezTo>
                    <a:cubicBezTo>
                      <a:pt x="3576" y="6085"/>
                      <a:pt x="4283" y="5901"/>
                      <a:pt x="4859" y="5901"/>
                    </a:cubicBezTo>
                    <a:cubicBezTo>
                      <a:pt x="5555" y="5901"/>
                      <a:pt x="6060" y="6169"/>
                      <a:pt x="6336" y="6367"/>
                    </a:cubicBezTo>
                    <a:cubicBezTo>
                      <a:pt x="7176" y="4558"/>
                      <a:pt x="8033" y="2357"/>
                      <a:pt x="7985" y="2032"/>
                    </a:cubicBezTo>
                    <a:cubicBezTo>
                      <a:pt x="7912" y="1516"/>
                      <a:pt x="6632" y="1"/>
                      <a:pt x="4450"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77;p26"/>
              <p:cNvSpPr/>
              <p:nvPr/>
            </p:nvSpPr>
            <p:spPr>
              <a:xfrm flipH="1">
                <a:off x="6652494" y="4385856"/>
                <a:ext cx="212854" cy="387019"/>
              </a:xfrm>
              <a:custGeom>
                <a:avLst/>
                <a:gdLst/>
                <a:ahLst/>
                <a:cxnLst/>
                <a:rect l="l" t="t" r="r" b="b"/>
                <a:pathLst>
                  <a:path w="3356" h="6102" extrusionOk="0">
                    <a:moveTo>
                      <a:pt x="1854" y="1"/>
                    </a:moveTo>
                    <a:lnTo>
                      <a:pt x="1854" y="1"/>
                    </a:lnTo>
                    <a:cubicBezTo>
                      <a:pt x="424" y="636"/>
                      <a:pt x="0" y="1636"/>
                      <a:pt x="0" y="2042"/>
                    </a:cubicBezTo>
                    <a:cubicBezTo>
                      <a:pt x="0" y="2060"/>
                      <a:pt x="4" y="2073"/>
                      <a:pt x="4" y="2087"/>
                    </a:cubicBezTo>
                    <a:cubicBezTo>
                      <a:pt x="31" y="2380"/>
                      <a:pt x="1421" y="4442"/>
                      <a:pt x="2718" y="6101"/>
                    </a:cubicBezTo>
                    <a:cubicBezTo>
                      <a:pt x="2940" y="5951"/>
                      <a:pt x="3154" y="5828"/>
                      <a:pt x="3356" y="5726"/>
                    </a:cubicBezTo>
                    <a:cubicBezTo>
                      <a:pt x="2458" y="3927"/>
                      <a:pt x="1602" y="1704"/>
                      <a:pt x="1854"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78;p26"/>
              <p:cNvSpPr/>
              <p:nvPr/>
            </p:nvSpPr>
            <p:spPr>
              <a:xfrm flipH="1">
                <a:off x="6257575" y="810650"/>
                <a:ext cx="2253237" cy="1137781"/>
              </a:xfrm>
              <a:custGeom>
                <a:avLst/>
                <a:gdLst/>
                <a:ahLst/>
                <a:cxnLst/>
                <a:rect l="l" t="t" r="r" b="b"/>
                <a:pathLst>
                  <a:path w="35526" h="17939" extrusionOk="0">
                    <a:moveTo>
                      <a:pt x="16263" y="0"/>
                    </a:moveTo>
                    <a:cubicBezTo>
                      <a:pt x="15165" y="0"/>
                      <a:pt x="13956" y="211"/>
                      <a:pt x="12723" y="826"/>
                    </a:cubicBezTo>
                    <a:cubicBezTo>
                      <a:pt x="8305" y="3021"/>
                      <a:pt x="9917" y="6851"/>
                      <a:pt x="9364" y="7257"/>
                    </a:cubicBezTo>
                    <a:cubicBezTo>
                      <a:pt x="9278" y="7319"/>
                      <a:pt x="9106" y="7338"/>
                      <a:pt x="8869" y="7338"/>
                    </a:cubicBezTo>
                    <a:cubicBezTo>
                      <a:pt x="8702" y="7338"/>
                      <a:pt x="8503" y="7328"/>
                      <a:pt x="8278" y="7318"/>
                    </a:cubicBezTo>
                    <a:cubicBezTo>
                      <a:pt x="8056" y="7310"/>
                      <a:pt x="7809" y="7301"/>
                      <a:pt x="7546" y="7301"/>
                    </a:cubicBezTo>
                    <a:cubicBezTo>
                      <a:pt x="6476" y="7301"/>
                      <a:pt x="5134" y="7447"/>
                      <a:pt x="4021" y="8343"/>
                    </a:cubicBezTo>
                    <a:cubicBezTo>
                      <a:pt x="1963" y="9998"/>
                      <a:pt x="4352" y="12672"/>
                      <a:pt x="4185" y="12954"/>
                    </a:cubicBezTo>
                    <a:cubicBezTo>
                      <a:pt x="4021" y="13238"/>
                      <a:pt x="1795" y="12815"/>
                      <a:pt x="898" y="14743"/>
                    </a:cubicBezTo>
                    <a:cubicBezTo>
                      <a:pt x="0" y="16675"/>
                      <a:pt x="2034" y="17939"/>
                      <a:pt x="3383" y="17939"/>
                    </a:cubicBezTo>
                    <a:lnTo>
                      <a:pt x="7166" y="17939"/>
                    </a:lnTo>
                    <a:cubicBezTo>
                      <a:pt x="7608" y="17939"/>
                      <a:pt x="7820" y="16691"/>
                      <a:pt x="8005" y="16691"/>
                    </a:cubicBezTo>
                    <a:cubicBezTo>
                      <a:pt x="8008" y="16691"/>
                      <a:pt x="8012" y="16692"/>
                      <a:pt x="8015" y="16692"/>
                    </a:cubicBezTo>
                    <a:cubicBezTo>
                      <a:pt x="8199" y="16737"/>
                      <a:pt x="8251" y="17866"/>
                      <a:pt x="8943" y="17935"/>
                    </a:cubicBezTo>
                    <a:cubicBezTo>
                      <a:pt x="8729" y="17621"/>
                      <a:pt x="8609" y="17187"/>
                      <a:pt x="8684" y="16597"/>
                    </a:cubicBezTo>
                    <a:cubicBezTo>
                      <a:pt x="8956" y="14510"/>
                      <a:pt x="13069" y="13686"/>
                      <a:pt x="13085" y="13678"/>
                    </a:cubicBezTo>
                    <a:lnTo>
                      <a:pt x="13085" y="13678"/>
                    </a:lnTo>
                    <a:lnTo>
                      <a:pt x="15675" y="17939"/>
                    </a:lnTo>
                    <a:lnTo>
                      <a:pt x="29040" y="17939"/>
                    </a:lnTo>
                    <a:cubicBezTo>
                      <a:pt x="29371" y="17939"/>
                      <a:pt x="29108" y="17307"/>
                      <a:pt x="29275" y="17307"/>
                    </a:cubicBezTo>
                    <a:cubicBezTo>
                      <a:pt x="29439" y="17307"/>
                      <a:pt x="29535" y="17939"/>
                      <a:pt x="30033" y="17939"/>
                    </a:cubicBezTo>
                    <a:lnTo>
                      <a:pt x="35188" y="17939"/>
                    </a:lnTo>
                    <a:cubicBezTo>
                      <a:pt x="35188" y="17939"/>
                      <a:pt x="35525" y="17501"/>
                      <a:pt x="35188" y="16385"/>
                    </a:cubicBezTo>
                    <a:cubicBezTo>
                      <a:pt x="34737" y="14893"/>
                      <a:pt x="33767" y="14965"/>
                      <a:pt x="33341" y="14743"/>
                    </a:cubicBezTo>
                    <a:cubicBezTo>
                      <a:pt x="32918" y="14521"/>
                      <a:pt x="33696" y="13261"/>
                      <a:pt x="32845" y="11845"/>
                    </a:cubicBezTo>
                    <a:cubicBezTo>
                      <a:pt x="31996" y="10425"/>
                      <a:pt x="31095" y="10545"/>
                      <a:pt x="30576" y="10237"/>
                    </a:cubicBezTo>
                    <a:cubicBezTo>
                      <a:pt x="30057" y="9930"/>
                      <a:pt x="31191" y="5387"/>
                      <a:pt x="28163" y="2833"/>
                    </a:cubicBezTo>
                    <a:cubicBezTo>
                      <a:pt x="26224" y="1197"/>
                      <a:pt x="24042" y="843"/>
                      <a:pt x="22606" y="843"/>
                    </a:cubicBezTo>
                    <a:cubicBezTo>
                      <a:pt x="21801" y="843"/>
                      <a:pt x="21230" y="954"/>
                      <a:pt x="21068" y="1013"/>
                    </a:cubicBezTo>
                    <a:cubicBezTo>
                      <a:pt x="21053" y="1019"/>
                      <a:pt x="21033" y="1022"/>
                      <a:pt x="21010" y="1022"/>
                    </a:cubicBezTo>
                    <a:cubicBezTo>
                      <a:pt x="20786" y="1022"/>
                      <a:pt x="20204" y="769"/>
                      <a:pt x="19376" y="512"/>
                    </a:cubicBezTo>
                    <a:cubicBezTo>
                      <a:pt x="18548" y="256"/>
                      <a:pt x="17472" y="0"/>
                      <a:pt x="1626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79;p26"/>
              <p:cNvSpPr/>
              <p:nvPr/>
            </p:nvSpPr>
            <p:spPr>
              <a:xfrm flipH="1">
                <a:off x="7516545" y="1674212"/>
                <a:ext cx="454814" cy="274227"/>
              </a:xfrm>
              <a:custGeom>
                <a:avLst/>
                <a:gdLst/>
                <a:ahLst/>
                <a:cxnLst/>
                <a:rect l="l" t="t" r="r" b="b"/>
                <a:pathLst>
                  <a:path w="7067" h="4261" extrusionOk="0">
                    <a:moveTo>
                      <a:pt x="4476" y="0"/>
                    </a:moveTo>
                    <a:lnTo>
                      <a:pt x="4476" y="0"/>
                    </a:lnTo>
                    <a:lnTo>
                      <a:pt x="4476" y="0"/>
                    </a:lnTo>
                    <a:cubicBezTo>
                      <a:pt x="4476" y="0"/>
                      <a:pt x="4476" y="0"/>
                      <a:pt x="4476" y="0"/>
                    </a:cubicBezTo>
                    <a:close/>
                    <a:moveTo>
                      <a:pt x="4476" y="0"/>
                    </a:moveTo>
                    <a:cubicBezTo>
                      <a:pt x="4460" y="8"/>
                      <a:pt x="347" y="832"/>
                      <a:pt x="75" y="2919"/>
                    </a:cubicBezTo>
                    <a:cubicBezTo>
                      <a:pt x="0" y="3509"/>
                      <a:pt x="120" y="3943"/>
                      <a:pt x="334" y="4257"/>
                    </a:cubicBezTo>
                    <a:cubicBezTo>
                      <a:pt x="355" y="4261"/>
                      <a:pt x="375" y="4261"/>
                      <a:pt x="400" y="4261"/>
                    </a:cubicBezTo>
                    <a:lnTo>
                      <a:pt x="7066" y="4261"/>
                    </a:lnTo>
                    <a:lnTo>
                      <a:pt x="4476" y="0"/>
                    </a:ln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80;p26"/>
              <p:cNvSpPr/>
              <p:nvPr/>
            </p:nvSpPr>
            <p:spPr>
              <a:xfrm flipH="1">
                <a:off x="6576275" y="1013867"/>
                <a:ext cx="1333637" cy="1070995"/>
              </a:xfrm>
              <a:custGeom>
                <a:avLst/>
                <a:gdLst/>
                <a:ahLst/>
                <a:cxnLst/>
                <a:rect l="l" t="t" r="r" b="b"/>
                <a:pathLst>
                  <a:path w="21027" h="16886" extrusionOk="0">
                    <a:moveTo>
                      <a:pt x="12782" y="1"/>
                    </a:moveTo>
                    <a:cubicBezTo>
                      <a:pt x="12782" y="1"/>
                      <a:pt x="12240" y="3579"/>
                      <a:pt x="10066" y="6006"/>
                    </a:cubicBezTo>
                    <a:cubicBezTo>
                      <a:pt x="7055" y="9368"/>
                      <a:pt x="3914" y="10290"/>
                      <a:pt x="3914" y="10290"/>
                    </a:cubicBezTo>
                    <a:cubicBezTo>
                      <a:pt x="3225" y="9790"/>
                      <a:pt x="2513" y="9546"/>
                      <a:pt x="1892" y="9546"/>
                    </a:cubicBezTo>
                    <a:cubicBezTo>
                      <a:pt x="808" y="9546"/>
                      <a:pt x="0" y="10293"/>
                      <a:pt x="81" y="11734"/>
                    </a:cubicBezTo>
                    <a:cubicBezTo>
                      <a:pt x="203" y="14001"/>
                      <a:pt x="4215" y="13751"/>
                      <a:pt x="4737" y="13826"/>
                    </a:cubicBezTo>
                    <a:cubicBezTo>
                      <a:pt x="5262" y="13901"/>
                      <a:pt x="5235" y="15072"/>
                      <a:pt x="5311" y="15745"/>
                    </a:cubicBezTo>
                    <a:cubicBezTo>
                      <a:pt x="5375" y="16325"/>
                      <a:pt x="7073" y="16885"/>
                      <a:pt x="8017" y="16885"/>
                    </a:cubicBezTo>
                    <a:cubicBezTo>
                      <a:pt x="8167" y="16885"/>
                      <a:pt x="8297" y="16871"/>
                      <a:pt x="8399" y="16841"/>
                    </a:cubicBezTo>
                    <a:cubicBezTo>
                      <a:pt x="9147" y="16616"/>
                      <a:pt x="9120" y="16168"/>
                      <a:pt x="9147" y="15642"/>
                    </a:cubicBezTo>
                    <a:cubicBezTo>
                      <a:pt x="9171" y="15120"/>
                      <a:pt x="13008" y="15294"/>
                      <a:pt x="17019" y="14250"/>
                    </a:cubicBezTo>
                    <a:cubicBezTo>
                      <a:pt x="21027" y="13202"/>
                      <a:pt x="20006" y="9866"/>
                      <a:pt x="19757" y="5781"/>
                    </a:cubicBezTo>
                    <a:cubicBezTo>
                      <a:pt x="19508" y="1694"/>
                      <a:pt x="14602" y="1"/>
                      <a:pt x="1278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81;p26"/>
              <p:cNvSpPr/>
              <p:nvPr/>
            </p:nvSpPr>
            <p:spPr>
              <a:xfrm flipH="1">
                <a:off x="7680440" y="1693415"/>
                <a:ext cx="147971" cy="104778"/>
              </a:xfrm>
              <a:custGeom>
                <a:avLst/>
                <a:gdLst/>
                <a:ahLst/>
                <a:cxnLst/>
                <a:rect l="l" t="t" r="r" b="b"/>
                <a:pathLst>
                  <a:path w="2333" h="1652" extrusionOk="0">
                    <a:moveTo>
                      <a:pt x="934" y="0"/>
                    </a:moveTo>
                    <a:cubicBezTo>
                      <a:pt x="795" y="0"/>
                      <a:pt x="662" y="25"/>
                      <a:pt x="540" y="74"/>
                    </a:cubicBezTo>
                    <a:cubicBezTo>
                      <a:pt x="192" y="218"/>
                      <a:pt x="1" y="545"/>
                      <a:pt x="1" y="1007"/>
                    </a:cubicBezTo>
                    <a:cubicBezTo>
                      <a:pt x="1" y="1061"/>
                      <a:pt x="45" y="1102"/>
                      <a:pt x="97" y="1102"/>
                    </a:cubicBezTo>
                    <a:cubicBezTo>
                      <a:pt x="151" y="1102"/>
                      <a:pt x="196" y="1061"/>
                      <a:pt x="196" y="1007"/>
                    </a:cubicBezTo>
                    <a:cubicBezTo>
                      <a:pt x="196" y="630"/>
                      <a:pt x="346" y="364"/>
                      <a:pt x="615" y="255"/>
                    </a:cubicBezTo>
                    <a:cubicBezTo>
                      <a:pt x="710" y="216"/>
                      <a:pt x="816" y="197"/>
                      <a:pt x="927" y="197"/>
                    </a:cubicBezTo>
                    <a:cubicBezTo>
                      <a:pt x="1210" y="197"/>
                      <a:pt x="1531" y="320"/>
                      <a:pt x="1814" y="539"/>
                    </a:cubicBezTo>
                    <a:cubicBezTo>
                      <a:pt x="1584" y="549"/>
                      <a:pt x="1267" y="600"/>
                      <a:pt x="1080" y="777"/>
                    </a:cubicBezTo>
                    <a:cubicBezTo>
                      <a:pt x="970" y="884"/>
                      <a:pt x="919" y="1016"/>
                      <a:pt x="926" y="1177"/>
                    </a:cubicBezTo>
                    <a:cubicBezTo>
                      <a:pt x="933" y="1371"/>
                      <a:pt x="1001" y="1508"/>
                      <a:pt x="1127" y="1583"/>
                    </a:cubicBezTo>
                    <a:cubicBezTo>
                      <a:pt x="1209" y="1634"/>
                      <a:pt x="1302" y="1651"/>
                      <a:pt x="1393" y="1651"/>
                    </a:cubicBezTo>
                    <a:cubicBezTo>
                      <a:pt x="1592" y="1651"/>
                      <a:pt x="1779" y="1569"/>
                      <a:pt x="1806" y="1555"/>
                    </a:cubicBezTo>
                    <a:cubicBezTo>
                      <a:pt x="1858" y="1535"/>
                      <a:pt x="1878" y="1473"/>
                      <a:pt x="1855" y="1426"/>
                    </a:cubicBezTo>
                    <a:cubicBezTo>
                      <a:pt x="1840" y="1389"/>
                      <a:pt x="1806" y="1369"/>
                      <a:pt x="1768" y="1369"/>
                    </a:cubicBezTo>
                    <a:cubicBezTo>
                      <a:pt x="1754" y="1369"/>
                      <a:pt x="1739" y="1372"/>
                      <a:pt x="1724" y="1378"/>
                    </a:cubicBezTo>
                    <a:cubicBezTo>
                      <a:pt x="1668" y="1404"/>
                      <a:pt x="1523" y="1454"/>
                      <a:pt x="1392" y="1454"/>
                    </a:cubicBezTo>
                    <a:cubicBezTo>
                      <a:pt x="1332" y="1454"/>
                      <a:pt x="1274" y="1444"/>
                      <a:pt x="1230" y="1416"/>
                    </a:cubicBezTo>
                    <a:cubicBezTo>
                      <a:pt x="1162" y="1375"/>
                      <a:pt x="1127" y="1293"/>
                      <a:pt x="1121" y="1170"/>
                    </a:cubicBezTo>
                    <a:cubicBezTo>
                      <a:pt x="1117" y="1068"/>
                      <a:pt x="1148" y="986"/>
                      <a:pt x="1216" y="920"/>
                    </a:cubicBezTo>
                    <a:cubicBezTo>
                      <a:pt x="1373" y="769"/>
                      <a:pt x="1701" y="734"/>
                      <a:pt x="1917" y="734"/>
                    </a:cubicBezTo>
                    <a:cubicBezTo>
                      <a:pt x="1977" y="734"/>
                      <a:pt x="2029" y="736"/>
                      <a:pt x="2066" y="740"/>
                    </a:cubicBezTo>
                    <a:lnTo>
                      <a:pt x="2332" y="761"/>
                    </a:lnTo>
                    <a:lnTo>
                      <a:pt x="2145" y="572"/>
                    </a:lnTo>
                    <a:cubicBezTo>
                      <a:pt x="1784" y="204"/>
                      <a:pt x="1336" y="0"/>
                      <a:pt x="934"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82;p26"/>
              <p:cNvSpPr/>
              <p:nvPr/>
            </p:nvSpPr>
            <p:spPr>
              <a:xfrm flipH="1">
                <a:off x="6685728" y="1408695"/>
                <a:ext cx="123235" cy="65772"/>
              </a:xfrm>
              <a:custGeom>
                <a:avLst/>
                <a:gdLst/>
                <a:ahLst/>
                <a:cxnLst/>
                <a:rect l="l" t="t" r="r" b="b"/>
                <a:pathLst>
                  <a:path w="1943" h="1037" extrusionOk="0">
                    <a:moveTo>
                      <a:pt x="659" y="1"/>
                    </a:moveTo>
                    <a:cubicBezTo>
                      <a:pt x="447" y="1"/>
                      <a:pt x="263" y="60"/>
                      <a:pt x="170" y="201"/>
                    </a:cubicBezTo>
                    <a:cubicBezTo>
                      <a:pt x="1" y="452"/>
                      <a:pt x="943" y="1037"/>
                      <a:pt x="1481" y="1037"/>
                    </a:cubicBezTo>
                    <a:cubicBezTo>
                      <a:pt x="1651" y="1037"/>
                      <a:pt x="1781" y="978"/>
                      <a:pt x="1822" y="832"/>
                    </a:cubicBezTo>
                    <a:cubicBezTo>
                      <a:pt x="1942" y="397"/>
                      <a:pt x="1205" y="1"/>
                      <a:pt x="659"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83;p26"/>
              <p:cNvSpPr/>
              <p:nvPr/>
            </p:nvSpPr>
            <p:spPr>
              <a:xfrm flipH="1">
                <a:off x="7197767" y="1434383"/>
                <a:ext cx="145687" cy="58288"/>
              </a:xfrm>
              <a:custGeom>
                <a:avLst/>
                <a:gdLst/>
                <a:ahLst/>
                <a:cxnLst/>
                <a:rect l="l" t="t" r="r" b="b"/>
                <a:pathLst>
                  <a:path w="2297" h="919" extrusionOk="0">
                    <a:moveTo>
                      <a:pt x="1721" y="0"/>
                    </a:moveTo>
                    <a:cubicBezTo>
                      <a:pt x="1105" y="0"/>
                      <a:pt x="1" y="429"/>
                      <a:pt x="240" y="881"/>
                    </a:cubicBezTo>
                    <a:cubicBezTo>
                      <a:pt x="254" y="907"/>
                      <a:pt x="302" y="919"/>
                      <a:pt x="373" y="919"/>
                    </a:cubicBezTo>
                    <a:cubicBezTo>
                      <a:pt x="836" y="919"/>
                      <a:pt x="2297" y="424"/>
                      <a:pt x="2087" y="113"/>
                    </a:cubicBezTo>
                    <a:cubicBezTo>
                      <a:pt x="2032" y="35"/>
                      <a:pt x="1897" y="0"/>
                      <a:pt x="1721"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84;p26"/>
              <p:cNvSpPr/>
              <p:nvPr/>
            </p:nvSpPr>
            <p:spPr>
              <a:xfrm flipH="1">
                <a:off x="6729935" y="1577663"/>
                <a:ext cx="71099" cy="35645"/>
              </a:xfrm>
              <a:custGeom>
                <a:avLst/>
                <a:gdLst/>
                <a:ahLst/>
                <a:cxnLst/>
                <a:rect l="l" t="t" r="r" b="b"/>
                <a:pathLst>
                  <a:path w="1121" h="562" extrusionOk="0">
                    <a:moveTo>
                      <a:pt x="0" y="1"/>
                    </a:moveTo>
                    <a:cubicBezTo>
                      <a:pt x="0" y="312"/>
                      <a:pt x="249" y="561"/>
                      <a:pt x="560" y="561"/>
                    </a:cubicBezTo>
                    <a:cubicBezTo>
                      <a:pt x="870" y="561"/>
                      <a:pt x="1120" y="312"/>
                      <a:pt x="1120" y="1"/>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85;p26"/>
              <p:cNvSpPr/>
              <p:nvPr/>
            </p:nvSpPr>
            <p:spPr>
              <a:xfrm flipH="1">
                <a:off x="7192692" y="1577663"/>
                <a:ext cx="97674" cy="48837"/>
              </a:xfrm>
              <a:custGeom>
                <a:avLst/>
                <a:gdLst/>
                <a:ahLst/>
                <a:cxnLst/>
                <a:rect l="l" t="t" r="r" b="b"/>
                <a:pathLst>
                  <a:path w="1540" h="770" extrusionOk="0">
                    <a:moveTo>
                      <a:pt x="0" y="1"/>
                    </a:moveTo>
                    <a:cubicBezTo>
                      <a:pt x="0" y="424"/>
                      <a:pt x="345" y="769"/>
                      <a:pt x="772" y="769"/>
                    </a:cubicBezTo>
                    <a:cubicBezTo>
                      <a:pt x="1196" y="769"/>
                      <a:pt x="1540" y="424"/>
                      <a:pt x="1540" y="1"/>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86;p26"/>
              <p:cNvSpPr/>
              <p:nvPr/>
            </p:nvSpPr>
            <p:spPr>
              <a:xfrm flipH="1">
                <a:off x="7062099" y="1721703"/>
                <a:ext cx="134968" cy="68880"/>
              </a:xfrm>
              <a:custGeom>
                <a:avLst/>
                <a:gdLst/>
                <a:ahLst/>
                <a:cxnLst/>
                <a:rect l="l" t="t" r="r" b="b"/>
                <a:pathLst>
                  <a:path w="2128" h="1086" extrusionOk="0">
                    <a:moveTo>
                      <a:pt x="134" y="0"/>
                    </a:moveTo>
                    <a:lnTo>
                      <a:pt x="1" y="143"/>
                    </a:lnTo>
                    <a:cubicBezTo>
                      <a:pt x="4" y="151"/>
                      <a:pt x="11" y="161"/>
                      <a:pt x="21" y="175"/>
                    </a:cubicBezTo>
                    <a:cubicBezTo>
                      <a:pt x="486" y="775"/>
                      <a:pt x="1039" y="1086"/>
                      <a:pt x="1622" y="1086"/>
                    </a:cubicBezTo>
                    <a:cubicBezTo>
                      <a:pt x="1789" y="1086"/>
                      <a:pt x="1957" y="1062"/>
                      <a:pt x="2128" y="1007"/>
                    </a:cubicBezTo>
                    <a:lnTo>
                      <a:pt x="2069" y="819"/>
                    </a:lnTo>
                    <a:cubicBezTo>
                      <a:pt x="1915" y="867"/>
                      <a:pt x="1763" y="890"/>
                      <a:pt x="1613" y="890"/>
                    </a:cubicBezTo>
                    <a:cubicBezTo>
                      <a:pt x="1093" y="890"/>
                      <a:pt x="605" y="607"/>
                      <a:pt x="179" y="55"/>
                    </a:cubicBezTo>
                    <a:cubicBezTo>
                      <a:pt x="155" y="24"/>
                      <a:pt x="147" y="11"/>
                      <a:pt x="134"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87;p26"/>
              <p:cNvSpPr/>
              <p:nvPr/>
            </p:nvSpPr>
            <p:spPr>
              <a:xfrm flipH="1">
                <a:off x="7170619" y="1707940"/>
                <a:ext cx="50677" cy="37167"/>
              </a:xfrm>
              <a:custGeom>
                <a:avLst/>
                <a:gdLst/>
                <a:ahLst/>
                <a:cxnLst/>
                <a:rect l="l" t="t" r="r" b="b"/>
                <a:pathLst>
                  <a:path w="799" h="586" extrusionOk="0">
                    <a:moveTo>
                      <a:pt x="691" y="1"/>
                    </a:moveTo>
                    <a:cubicBezTo>
                      <a:pt x="685" y="1"/>
                      <a:pt x="679" y="1"/>
                      <a:pt x="673" y="2"/>
                    </a:cubicBezTo>
                    <a:cubicBezTo>
                      <a:pt x="376" y="61"/>
                      <a:pt x="52" y="405"/>
                      <a:pt x="35" y="419"/>
                    </a:cubicBezTo>
                    <a:cubicBezTo>
                      <a:pt x="0" y="460"/>
                      <a:pt x="0" y="521"/>
                      <a:pt x="41" y="559"/>
                    </a:cubicBezTo>
                    <a:cubicBezTo>
                      <a:pt x="58" y="576"/>
                      <a:pt x="82" y="586"/>
                      <a:pt x="107" y="586"/>
                    </a:cubicBezTo>
                    <a:cubicBezTo>
                      <a:pt x="134" y="586"/>
                      <a:pt x="161" y="576"/>
                      <a:pt x="178" y="555"/>
                    </a:cubicBezTo>
                    <a:cubicBezTo>
                      <a:pt x="260" y="466"/>
                      <a:pt x="516" y="234"/>
                      <a:pt x="710" y="197"/>
                    </a:cubicBezTo>
                    <a:cubicBezTo>
                      <a:pt x="762" y="187"/>
                      <a:pt x="799" y="135"/>
                      <a:pt x="789" y="81"/>
                    </a:cubicBezTo>
                    <a:cubicBezTo>
                      <a:pt x="780" y="35"/>
                      <a:pt x="739" y="1"/>
                      <a:pt x="691"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88;p26"/>
              <p:cNvSpPr/>
              <p:nvPr/>
            </p:nvSpPr>
            <p:spPr>
              <a:xfrm flipH="1">
                <a:off x="7241153" y="1637220"/>
                <a:ext cx="285856" cy="252114"/>
              </a:xfrm>
              <a:custGeom>
                <a:avLst/>
                <a:gdLst/>
                <a:ahLst/>
                <a:cxnLst/>
                <a:rect l="l" t="t" r="r" b="b"/>
                <a:pathLst>
                  <a:path w="4507" h="3975" extrusionOk="0">
                    <a:moveTo>
                      <a:pt x="2253" y="1"/>
                    </a:moveTo>
                    <a:cubicBezTo>
                      <a:pt x="1007" y="1"/>
                      <a:pt x="0" y="892"/>
                      <a:pt x="0" y="1988"/>
                    </a:cubicBezTo>
                    <a:cubicBezTo>
                      <a:pt x="0" y="3087"/>
                      <a:pt x="1007" y="3974"/>
                      <a:pt x="2253" y="3974"/>
                    </a:cubicBezTo>
                    <a:cubicBezTo>
                      <a:pt x="3496" y="3974"/>
                      <a:pt x="4506" y="3087"/>
                      <a:pt x="4506" y="1988"/>
                    </a:cubicBezTo>
                    <a:cubicBezTo>
                      <a:pt x="4506" y="892"/>
                      <a:pt x="3496" y="1"/>
                      <a:pt x="2253"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89;p26"/>
              <p:cNvSpPr/>
              <p:nvPr/>
            </p:nvSpPr>
            <p:spPr>
              <a:xfrm flipH="1">
                <a:off x="6670887" y="1653520"/>
                <a:ext cx="150317" cy="170613"/>
              </a:xfrm>
              <a:custGeom>
                <a:avLst/>
                <a:gdLst/>
                <a:ahLst/>
                <a:cxnLst/>
                <a:rect l="l" t="t" r="r" b="b"/>
                <a:pathLst>
                  <a:path w="2370" h="2690" extrusionOk="0">
                    <a:moveTo>
                      <a:pt x="1185" y="0"/>
                    </a:moveTo>
                    <a:cubicBezTo>
                      <a:pt x="530" y="0"/>
                      <a:pt x="0" y="601"/>
                      <a:pt x="0" y="1345"/>
                    </a:cubicBezTo>
                    <a:cubicBezTo>
                      <a:pt x="0" y="2089"/>
                      <a:pt x="530" y="2690"/>
                      <a:pt x="1185" y="2690"/>
                    </a:cubicBezTo>
                    <a:cubicBezTo>
                      <a:pt x="1837" y="2690"/>
                      <a:pt x="2370" y="2089"/>
                      <a:pt x="2370" y="1345"/>
                    </a:cubicBezTo>
                    <a:cubicBezTo>
                      <a:pt x="2370" y="601"/>
                      <a:pt x="1837" y="0"/>
                      <a:pt x="1185"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90;p26"/>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91;p26"/>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92;p26"/>
              <p:cNvSpPr/>
              <p:nvPr/>
            </p:nvSpPr>
            <p:spPr>
              <a:xfrm flipH="1">
                <a:off x="6599214" y="1424425"/>
                <a:ext cx="54419" cy="261818"/>
              </a:xfrm>
              <a:custGeom>
                <a:avLst/>
                <a:gdLst/>
                <a:ahLst/>
                <a:cxnLst/>
                <a:rect l="l" t="t" r="r" b="b"/>
                <a:pathLst>
                  <a:path w="858" h="4128" extrusionOk="0">
                    <a:moveTo>
                      <a:pt x="1" y="0"/>
                    </a:moveTo>
                    <a:cubicBezTo>
                      <a:pt x="8" y="127"/>
                      <a:pt x="18" y="250"/>
                      <a:pt x="32" y="373"/>
                    </a:cubicBezTo>
                    <a:cubicBezTo>
                      <a:pt x="400" y="830"/>
                      <a:pt x="424" y="1503"/>
                      <a:pt x="394" y="2079"/>
                    </a:cubicBezTo>
                    <a:cubicBezTo>
                      <a:pt x="387" y="2219"/>
                      <a:pt x="305" y="2308"/>
                      <a:pt x="202" y="2346"/>
                    </a:cubicBezTo>
                    <a:cubicBezTo>
                      <a:pt x="205" y="2428"/>
                      <a:pt x="213" y="2513"/>
                      <a:pt x="219" y="2595"/>
                    </a:cubicBezTo>
                    <a:cubicBezTo>
                      <a:pt x="500" y="2653"/>
                      <a:pt x="509" y="3083"/>
                      <a:pt x="243" y="3165"/>
                    </a:cubicBezTo>
                    <a:cubicBezTo>
                      <a:pt x="254" y="3499"/>
                      <a:pt x="254" y="3820"/>
                      <a:pt x="233" y="4128"/>
                    </a:cubicBezTo>
                    <a:cubicBezTo>
                      <a:pt x="725" y="3370"/>
                      <a:pt x="749" y="2387"/>
                      <a:pt x="749" y="2212"/>
                    </a:cubicBezTo>
                    <a:cubicBezTo>
                      <a:pt x="749" y="1946"/>
                      <a:pt x="766" y="1659"/>
                      <a:pt x="783" y="1383"/>
                    </a:cubicBezTo>
                    <a:cubicBezTo>
                      <a:pt x="817" y="860"/>
                      <a:pt x="858" y="212"/>
                      <a:pt x="714" y="14"/>
                    </a:cubicBezTo>
                    <a:cubicBezTo>
                      <a:pt x="704" y="14"/>
                      <a:pt x="694" y="11"/>
                      <a:pt x="681" y="11"/>
                    </a:cubicBezTo>
                    <a:cubicBezTo>
                      <a:pt x="547" y="11"/>
                      <a:pt x="305" y="7"/>
                      <a:pt x="1"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93;p26"/>
              <p:cNvSpPr/>
              <p:nvPr/>
            </p:nvSpPr>
            <p:spPr>
              <a:xfrm flipH="1">
                <a:off x="6637527" y="1419478"/>
                <a:ext cx="269620" cy="309451"/>
              </a:xfrm>
              <a:custGeom>
                <a:avLst/>
                <a:gdLst/>
                <a:ahLst/>
                <a:cxnLst/>
                <a:rect l="l" t="t" r="r" b="b"/>
                <a:pathLst>
                  <a:path w="4251" h="4879" extrusionOk="0">
                    <a:moveTo>
                      <a:pt x="2991" y="54"/>
                    </a:moveTo>
                    <a:lnTo>
                      <a:pt x="2991" y="54"/>
                    </a:lnTo>
                    <a:cubicBezTo>
                      <a:pt x="3155" y="153"/>
                      <a:pt x="3288" y="276"/>
                      <a:pt x="3346" y="413"/>
                    </a:cubicBezTo>
                    <a:cubicBezTo>
                      <a:pt x="3373" y="273"/>
                      <a:pt x="3482" y="153"/>
                      <a:pt x="3616" y="153"/>
                    </a:cubicBezTo>
                    <a:cubicBezTo>
                      <a:pt x="3663" y="153"/>
                      <a:pt x="3718" y="171"/>
                      <a:pt x="3769" y="208"/>
                    </a:cubicBezTo>
                    <a:cubicBezTo>
                      <a:pt x="3871" y="280"/>
                      <a:pt x="3953" y="362"/>
                      <a:pt x="4029" y="451"/>
                    </a:cubicBezTo>
                    <a:cubicBezTo>
                      <a:pt x="4015" y="328"/>
                      <a:pt x="4005" y="205"/>
                      <a:pt x="3998" y="78"/>
                    </a:cubicBezTo>
                    <a:cubicBezTo>
                      <a:pt x="3708" y="72"/>
                      <a:pt x="3363" y="65"/>
                      <a:pt x="2991" y="54"/>
                    </a:cubicBezTo>
                    <a:close/>
                    <a:moveTo>
                      <a:pt x="2967" y="2397"/>
                    </a:moveTo>
                    <a:lnTo>
                      <a:pt x="2967" y="2594"/>
                    </a:lnTo>
                    <a:lnTo>
                      <a:pt x="2786" y="2594"/>
                    </a:lnTo>
                    <a:cubicBezTo>
                      <a:pt x="2738" y="2857"/>
                      <a:pt x="2510" y="3055"/>
                      <a:pt x="2233" y="3055"/>
                    </a:cubicBezTo>
                    <a:cubicBezTo>
                      <a:pt x="1957" y="3055"/>
                      <a:pt x="1728" y="2857"/>
                      <a:pt x="1680" y="2594"/>
                    </a:cubicBezTo>
                    <a:lnTo>
                      <a:pt x="594" y="2594"/>
                    </a:lnTo>
                    <a:lnTo>
                      <a:pt x="594" y="2397"/>
                    </a:lnTo>
                    <a:close/>
                    <a:moveTo>
                      <a:pt x="219" y="0"/>
                    </a:moveTo>
                    <a:cubicBezTo>
                      <a:pt x="113" y="167"/>
                      <a:pt x="0" y="1055"/>
                      <a:pt x="131" y="2878"/>
                    </a:cubicBezTo>
                    <a:cubicBezTo>
                      <a:pt x="205" y="3933"/>
                      <a:pt x="598" y="4581"/>
                      <a:pt x="1363" y="4878"/>
                    </a:cubicBezTo>
                    <a:cubicBezTo>
                      <a:pt x="1431" y="4209"/>
                      <a:pt x="1933" y="3690"/>
                      <a:pt x="2540" y="3690"/>
                    </a:cubicBezTo>
                    <a:cubicBezTo>
                      <a:pt x="3114" y="3690"/>
                      <a:pt x="3588" y="4151"/>
                      <a:pt x="3701" y="4765"/>
                    </a:cubicBezTo>
                    <a:cubicBezTo>
                      <a:pt x="3920" y="4612"/>
                      <a:pt x="4093" y="4417"/>
                      <a:pt x="4230" y="4206"/>
                    </a:cubicBezTo>
                    <a:cubicBezTo>
                      <a:pt x="4251" y="3898"/>
                      <a:pt x="4251" y="3577"/>
                      <a:pt x="4240" y="3243"/>
                    </a:cubicBezTo>
                    <a:lnTo>
                      <a:pt x="4240" y="3243"/>
                    </a:lnTo>
                    <a:cubicBezTo>
                      <a:pt x="4213" y="3253"/>
                      <a:pt x="4182" y="3257"/>
                      <a:pt x="4148" y="3257"/>
                    </a:cubicBezTo>
                    <a:cubicBezTo>
                      <a:pt x="3769" y="3257"/>
                      <a:pt x="3769" y="2666"/>
                      <a:pt x="4148" y="2666"/>
                    </a:cubicBezTo>
                    <a:cubicBezTo>
                      <a:pt x="4172" y="2666"/>
                      <a:pt x="4196" y="2669"/>
                      <a:pt x="4216" y="2673"/>
                    </a:cubicBezTo>
                    <a:cubicBezTo>
                      <a:pt x="4210" y="2591"/>
                      <a:pt x="4202" y="2506"/>
                      <a:pt x="4199" y="2424"/>
                    </a:cubicBezTo>
                    <a:cubicBezTo>
                      <a:pt x="4161" y="2438"/>
                      <a:pt x="4121" y="2444"/>
                      <a:pt x="4084" y="2444"/>
                    </a:cubicBezTo>
                    <a:cubicBezTo>
                      <a:pt x="3936" y="2444"/>
                      <a:pt x="3793" y="2348"/>
                      <a:pt x="3803" y="2157"/>
                    </a:cubicBezTo>
                    <a:cubicBezTo>
                      <a:pt x="3824" y="1731"/>
                      <a:pt x="3879" y="1004"/>
                      <a:pt x="3472" y="717"/>
                    </a:cubicBezTo>
                    <a:cubicBezTo>
                      <a:pt x="3432" y="689"/>
                      <a:pt x="3400" y="652"/>
                      <a:pt x="3377" y="615"/>
                    </a:cubicBezTo>
                    <a:cubicBezTo>
                      <a:pt x="3377" y="631"/>
                      <a:pt x="3373" y="648"/>
                      <a:pt x="3370" y="662"/>
                    </a:cubicBezTo>
                    <a:cubicBezTo>
                      <a:pt x="3329" y="809"/>
                      <a:pt x="3199" y="867"/>
                      <a:pt x="3028" y="867"/>
                    </a:cubicBezTo>
                    <a:cubicBezTo>
                      <a:pt x="2493" y="867"/>
                      <a:pt x="1550" y="283"/>
                      <a:pt x="1718" y="31"/>
                    </a:cubicBezTo>
                    <a:cubicBezTo>
                      <a:pt x="1718" y="31"/>
                      <a:pt x="1721" y="27"/>
                      <a:pt x="1721" y="24"/>
                    </a:cubicBezTo>
                    <a:cubicBezTo>
                      <a:pt x="1127" y="10"/>
                      <a:pt x="577" y="0"/>
                      <a:pt x="2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94;p26"/>
              <p:cNvSpPr/>
              <p:nvPr/>
            </p:nvSpPr>
            <p:spPr>
              <a:xfrm flipH="1">
                <a:off x="6692959" y="1421000"/>
                <a:ext cx="115877" cy="53531"/>
              </a:xfrm>
              <a:custGeom>
                <a:avLst/>
                <a:gdLst/>
                <a:ahLst/>
                <a:cxnLst/>
                <a:rect l="l" t="t" r="r" b="b"/>
                <a:pathLst>
                  <a:path w="1827" h="844" extrusionOk="0">
                    <a:moveTo>
                      <a:pt x="171" y="0"/>
                    </a:moveTo>
                    <a:cubicBezTo>
                      <a:pt x="171" y="3"/>
                      <a:pt x="168" y="7"/>
                      <a:pt x="168" y="7"/>
                    </a:cubicBezTo>
                    <a:cubicBezTo>
                      <a:pt x="0" y="259"/>
                      <a:pt x="943" y="843"/>
                      <a:pt x="1478" y="843"/>
                    </a:cubicBezTo>
                    <a:cubicBezTo>
                      <a:pt x="1649" y="843"/>
                      <a:pt x="1779" y="785"/>
                      <a:pt x="1820" y="638"/>
                    </a:cubicBezTo>
                    <a:cubicBezTo>
                      <a:pt x="1823" y="624"/>
                      <a:pt x="1827" y="607"/>
                      <a:pt x="1827" y="591"/>
                    </a:cubicBezTo>
                    <a:cubicBezTo>
                      <a:pt x="1792" y="529"/>
                      <a:pt x="1786" y="454"/>
                      <a:pt x="1796" y="389"/>
                    </a:cubicBezTo>
                    <a:cubicBezTo>
                      <a:pt x="1738" y="252"/>
                      <a:pt x="1605" y="129"/>
                      <a:pt x="1441" y="30"/>
                    </a:cubicBezTo>
                    <a:lnTo>
                      <a:pt x="1397" y="30"/>
                    </a:lnTo>
                    <a:cubicBezTo>
                      <a:pt x="993" y="21"/>
                      <a:pt x="574" y="10"/>
                      <a:pt x="171"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95;p26"/>
              <p:cNvSpPr/>
              <p:nvPr/>
            </p:nvSpPr>
            <p:spPr>
              <a:xfrm flipH="1">
                <a:off x="6730443" y="1584005"/>
                <a:ext cx="70211" cy="29302"/>
              </a:xfrm>
              <a:custGeom>
                <a:avLst/>
                <a:gdLst/>
                <a:ahLst/>
                <a:cxnLst/>
                <a:rect l="l" t="t" r="r" b="b"/>
                <a:pathLst>
                  <a:path w="1107" h="462" extrusionOk="0">
                    <a:moveTo>
                      <a:pt x="1" y="0"/>
                    </a:moveTo>
                    <a:cubicBezTo>
                      <a:pt x="49" y="263"/>
                      <a:pt x="278" y="461"/>
                      <a:pt x="554" y="461"/>
                    </a:cubicBezTo>
                    <a:cubicBezTo>
                      <a:pt x="831" y="461"/>
                      <a:pt x="1059" y="263"/>
                      <a:pt x="1107" y="0"/>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96;p26"/>
              <p:cNvSpPr/>
              <p:nvPr/>
            </p:nvSpPr>
            <p:spPr>
              <a:xfrm flipH="1">
                <a:off x="6672346" y="1653520"/>
                <a:ext cx="148415" cy="87526"/>
              </a:xfrm>
              <a:custGeom>
                <a:avLst/>
                <a:gdLst/>
                <a:ahLst/>
                <a:cxnLst/>
                <a:rect l="l" t="t" r="r" b="b"/>
                <a:pathLst>
                  <a:path w="2340" h="1380" extrusionOk="0">
                    <a:moveTo>
                      <a:pt x="1178" y="0"/>
                    </a:moveTo>
                    <a:cubicBezTo>
                      <a:pt x="571" y="0"/>
                      <a:pt x="69" y="519"/>
                      <a:pt x="1" y="1188"/>
                    </a:cubicBezTo>
                    <a:cubicBezTo>
                      <a:pt x="332" y="1318"/>
                      <a:pt x="735" y="1379"/>
                      <a:pt x="1209" y="1379"/>
                    </a:cubicBezTo>
                    <a:lnTo>
                      <a:pt x="1284" y="1379"/>
                    </a:lnTo>
                    <a:cubicBezTo>
                      <a:pt x="1575" y="1376"/>
                      <a:pt x="1827" y="1324"/>
                      <a:pt x="2046" y="1239"/>
                    </a:cubicBezTo>
                    <a:cubicBezTo>
                      <a:pt x="2151" y="1191"/>
                      <a:pt x="2251" y="1137"/>
                      <a:pt x="2339" y="1075"/>
                    </a:cubicBezTo>
                    <a:cubicBezTo>
                      <a:pt x="2226" y="461"/>
                      <a:pt x="1752" y="0"/>
                      <a:pt x="117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97;p26"/>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98;p26"/>
              <p:cNvSpPr/>
              <p:nvPr/>
            </p:nvSpPr>
            <p:spPr>
              <a:xfrm flipH="1">
                <a:off x="7272548" y="1395820"/>
                <a:ext cx="234102" cy="196237"/>
              </a:xfrm>
              <a:custGeom>
                <a:avLst/>
                <a:gdLst/>
                <a:ahLst/>
                <a:cxnLst/>
                <a:rect l="l" t="t" r="r" b="b"/>
                <a:pathLst>
                  <a:path w="3691" h="3094" extrusionOk="0">
                    <a:moveTo>
                      <a:pt x="615" y="0"/>
                    </a:moveTo>
                    <a:cubicBezTo>
                      <a:pt x="376" y="0"/>
                      <a:pt x="1" y="205"/>
                      <a:pt x="1" y="752"/>
                    </a:cubicBezTo>
                    <a:lnTo>
                      <a:pt x="1" y="2906"/>
                    </a:lnTo>
                    <a:cubicBezTo>
                      <a:pt x="1" y="2970"/>
                      <a:pt x="1" y="3032"/>
                      <a:pt x="4" y="3093"/>
                    </a:cubicBezTo>
                    <a:cubicBezTo>
                      <a:pt x="1083" y="2431"/>
                      <a:pt x="2397" y="1442"/>
                      <a:pt x="3691"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99;p26"/>
              <p:cNvSpPr/>
              <p:nvPr/>
            </p:nvSpPr>
            <p:spPr>
              <a:xfrm flipH="1">
                <a:off x="7013838" y="1395820"/>
                <a:ext cx="492622" cy="399578"/>
              </a:xfrm>
              <a:custGeom>
                <a:avLst/>
                <a:gdLst/>
                <a:ahLst/>
                <a:cxnLst/>
                <a:rect l="l" t="t" r="r" b="b"/>
                <a:pathLst>
                  <a:path w="7767" h="6300" extrusionOk="0">
                    <a:moveTo>
                      <a:pt x="4288" y="608"/>
                    </a:moveTo>
                    <a:cubicBezTo>
                      <a:pt x="4466" y="608"/>
                      <a:pt x="4603" y="643"/>
                      <a:pt x="4657" y="721"/>
                    </a:cubicBezTo>
                    <a:cubicBezTo>
                      <a:pt x="4869" y="1032"/>
                      <a:pt x="3407" y="1527"/>
                      <a:pt x="2944" y="1527"/>
                    </a:cubicBezTo>
                    <a:cubicBezTo>
                      <a:pt x="2872" y="1527"/>
                      <a:pt x="2824" y="1513"/>
                      <a:pt x="2810" y="1489"/>
                    </a:cubicBezTo>
                    <a:cubicBezTo>
                      <a:pt x="2571" y="1035"/>
                      <a:pt x="3674" y="608"/>
                      <a:pt x="4288" y="608"/>
                    </a:cubicBezTo>
                    <a:close/>
                    <a:moveTo>
                      <a:pt x="6442" y="82"/>
                    </a:moveTo>
                    <a:cubicBezTo>
                      <a:pt x="6490" y="82"/>
                      <a:pt x="6544" y="100"/>
                      <a:pt x="6596" y="137"/>
                    </a:cubicBezTo>
                    <a:cubicBezTo>
                      <a:pt x="7217" y="571"/>
                      <a:pt x="7255" y="1393"/>
                      <a:pt x="7220" y="2086"/>
                    </a:cubicBezTo>
                    <a:cubicBezTo>
                      <a:pt x="7210" y="2274"/>
                      <a:pt x="7056" y="2370"/>
                      <a:pt x="6910" y="2370"/>
                    </a:cubicBezTo>
                    <a:cubicBezTo>
                      <a:pt x="6763" y="2370"/>
                      <a:pt x="6620" y="2274"/>
                      <a:pt x="6630" y="2086"/>
                    </a:cubicBezTo>
                    <a:cubicBezTo>
                      <a:pt x="6651" y="1656"/>
                      <a:pt x="6708" y="933"/>
                      <a:pt x="6299" y="646"/>
                    </a:cubicBezTo>
                    <a:cubicBezTo>
                      <a:pt x="6043" y="465"/>
                      <a:pt x="6203" y="82"/>
                      <a:pt x="6442" y="82"/>
                    </a:cubicBezTo>
                    <a:close/>
                    <a:moveTo>
                      <a:pt x="6974" y="2595"/>
                    </a:moveTo>
                    <a:cubicBezTo>
                      <a:pt x="7357" y="2595"/>
                      <a:pt x="7357" y="3186"/>
                      <a:pt x="6974" y="3186"/>
                    </a:cubicBezTo>
                    <a:cubicBezTo>
                      <a:pt x="6596" y="3186"/>
                      <a:pt x="6596" y="2595"/>
                      <a:pt x="6974" y="2595"/>
                    </a:cubicBezTo>
                    <a:close/>
                    <a:moveTo>
                      <a:pt x="5186" y="2732"/>
                    </a:moveTo>
                    <a:lnTo>
                      <a:pt x="5186" y="3001"/>
                    </a:lnTo>
                    <a:lnTo>
                      <a:pt x="4937" y="3001"/>
                    </a:lnTo>
                    <a:cubicBezTo>
                      <a:pt x="4872" y="3364"/>
                      <a:pt x="4558" y="3636"/>
                      <a:pt x="4179" y="3636"/>
                    </a:cubicBezTo>
                    <a:cubicBezTo>
                      <a:pt x="3800" y="3636"/>
                      <a:pt x="3483" y="3364"/>
                      <a:pt x="3418" y="3001"/>
                    </a:cubicBezTo>
                    <a:lnTo>
                      <a:pt x="1929" y="3001"/>
                    </a:lnTo>
                    <a:lnTo>
                      <a:pt x="1929" y="2732"/>
                    </a:lnTo>
                    <a:close/>
                    <a:moveTo>
                      <a:pt x="3688" y="0"/>
                    </a:moveTo>
                    <a:cubicBezTo>
                      <a:pt x="2394" y="1442"/>
                      <a:pt x="1080" y="2431"/>
                      <a:pt x="1" y="3093"/>
                    </a:cubicBezTo>
                    <a:cubicBezTo>
                      <a:pt x="11" y="3609"/>
                      <a:pt x="79" y="4076"/>
                      <a:pt x="236" y="4479"/>
                    </a:cubicBezTo>
                    <a:cubicBezTo>
                      <a:pt x="650" y="4067"/>
                      <a:pt x="1257" y="3807"/>
                      <a:pt x="1929" y="3807"/>
                    </a:cubicBezTo>
                    <a:cubicBezTo>
                      <a:pt x="3172" y="3807"/>
                      <a:pt x="4182" y="4698"/>
                      <a:pt x="4182" y="5794"/>
                    </a:cubicBezTo>
                    <a:cubicBezTo>
                      <a:pt x="4182" y="5965"/>
                      <a:pt x="4159" y="6132"/>
                      <a:pt x="4111" y="6288"/>
                    </a:cubicBezTo>
                    <a:cubicBezTo>
                      <a:pt x="4288" y="6296"/>
                      <a:pt x="4476" y="6299"/>
                      <a:pt x="4667" y="6299"/>
                    </a:cubicBezTo>
                    <a:cubicBezTo>
                      <a:pt x="4906" y="6299"/>
                      <a:pt x="5135" y="6275"/>
                      <a:pt x="5347" y="6234"/>
                    </a:cubicBezTo>
                    <a:cubicBezTo>
                      <a:pt x="5504" y="6190"/>
                      <a:pt x="5650" y="6132"/>
                      <a:pt x="5791" y="6063"/>
                    </a:cubicBezTo>
                    <a:cubicBezTo>
                      <a:pt x="5469" y="5913"/>
                      <a:pt x="5169" y="5661"/>
                      <a:pt x="4899" y="5313"/>
                    </a:cubicBezTo>
                    <a:cubicBezTo>
                      <a:pt x="4893" y="5302"/>
                      <a:pt x="4889" y="5295"/>
                      <a:pt x="4882" y="5289"/>
                    </a:cubicBezTo>
                    <a:cubicBezTo>
                      <a:pt x="4794" y="5360"/>
                      <a:pt x="4715" y="5436"/>
                      <a:pt x="4674" y="5476"/>
                    </a:cubicBezTo>
                    <a:cubicBezTo>
                      <a:pt x="4657" y="5497"/>
                      <a:pt x="4630" y="5507"/>
                      <a:pt x="4603" y="5507"/>
                    </a:cubicBezTo>
                    <a:cubicBezTo>
                      <a:pt x="4578" y="5507"/>
                      <a:pt x="4554" y="5497"/>
                      <a:pt x="4537" y="5480"/>
                    </a:cubicBezTo>
                    <a:cubicBezTo>
                      <a:pt x="4496" y="5442"/>
                      <a:pt x="4496" y="5381"/>
                      <a:pt x="4531" y="5340"/>
                    </a:cubicBezTo>
                    <a:cubicBezTo>
                      <a:pt x="4548" y="5326"/>
                      <a:pt x="4872" y="4982"/>
                      <a:pt x="5169" y="4923"/>
                    </a:cubicBezTo>
                    <a:lnTo>
                      <a:pt x="5189" y="4923"/>
                    </a:lnTo>
                    <a:cubicBezTo>
                      <a:pt x="5233" y="4923"/>
                      <a:pt x="5274" y="4954"/>
                      <a:pt x="5285" y="5002"/>
                    </a:cubicBezTo>
                    <a:cubicBezTo>
                      <a:pt x="5295" y="5056"/>
                      <a:pt x="5258" y="5108"/>
                      <a:pt x="5206" y="5118"/>
                    </a:cubicBezTo>
                    <a:cubicBezTo>
                      <a:pt x="5156" y="5128"/>
                      <a:pt x="5101" y="5149"/>
                      <a:pt x="5046" y="5179"/>
                    </a:cubicBezTo>
                    <a:cubicBezTo>
                      <a:pt x="5049" y="5182"/>
                      <a:pt x="5053" y="5186"/>
                      <a:pt x="5057" y="5193"/>
                    </a:cubicBezTo>
                    <a:cubicBezTo>
                      <a:pt x="5347" y="5568"/>
                      <a:pt x="5668" y="5821"/>
                      <a:pt x="6005" y="5940"/>
                    </a:cubicBezTo>
                    <a:cubicBezTo>
                      <a:pt x="6183" y="5831"/>
                      <a:pt x="6347" y="5694"/>
                      <a:pt x="6494" y="5538"/>
                    </a:cubicBezTo>
                    <a:cubicBezTo>
                      <a:pt x="7767" y="4183"/>
                      <a:pt x="7603" y="1541"/>
                      <a:pt x="7548" y="670"/>
                    </a:cubicBezTo>
                    <a:cubicBezTo>
                      <a:pt x="7541" y="553"/>
                      <a:pt x="7535" y="465"/>
                      <a:pt x="7535" y="418"/>
                    </a:cubicBezTo>
                    <a:cubicBezTo>
                      <a:pt x="7535" y="216"/>
                      <a:pt x="7422" y="96"/>
                      <a:pt x="7258" y="28"/>
                    </a:cubicBezTo>
                    <a:cubicBezTo>
                      <a:pt x="7155" y="8"/>
                      <a:pt x="7043" y="0"/>
                      <a:pt x="6941"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00;p26"/>
              <p:cNvSpPr/>
              <p:nvPr/>
            </p:nvSpPr>
            <p:spPr>
              <a:xfrm flipH="1">
                <a:off x="7197640" y="1434383"/>
                <a:ext cx="145814" cy="58288"/>
              </a:xfrm>
              <a:custGeom>
                <a:avLst/>
                <a:gdLst/>
                <a:ahLst/>
                <a:cxnLst/>
                <a:rect l="l" t="t" r="r" b="b"/>
                <a:pathLst>
                  <a:path w="2299" h="919" extrusionOk="0">
                    <a:moveTo>
                      <a:pt x="1718" y="0"/>
                    </a:moveTo>
                    <a:cubicBezTo>
                      <a:pt x="1104" y="0"/>
                      <a:pt x="1" y="427"/>
                      <a:pt x="240" y="881"/>
                    </a:cubicBezTo>
                    <a:cubicBezTo>
                      <a:pt x="254" y="905"/>
                      <a:pt x="302" y="919"/>
                      <a:pt x="374" y="919"/>
                    </a:cubicBezTo>
                    <a:cubicBezTo>
                      <a:pt x="837" y="919"/>
                      <a:pt x="2299" y="424"/>
                      <a:pt x="2087" y="113"/>
                    </a:cubicBezTo>
                    <a:cubicBezTo>
                      <a:pt x="2033" y="35"/>
                      <a:pt x="1896" y="0"/>
                      <a:pt x="1718"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01;p26"/>
              <p:cNvSpPr/>
              <p:nvPr/>
            </p:nvSpPr>
            <p:spPr>
              <a:xfrm flipH="1">
                <a:off x="7193327" y="1586162"/>
                <a:ext cx="96406" cy="40338"/>
              </a:xfrm>
              <a:custGeom>
                <a:avLst/>
                <a:gdLst/>
                <a:ahLst/>
                <a:cxnLst/>
                <a:rect l="l" t="t" r="r" b="b"/>
                <a:pathLst>
                  <a:path w="1520" h="636" extrusionOk="0">
                    <a:moveTo>
                      <a:pt x="1" y="0"/>
                    </a:moveTo>
                    <a:cubicBezTo>
                      <a:pt x="66" y="363"/>
                      <a:pt x="383" y="635"/>
                      <a:pt x="762" y="635"/>
                    </a:cubicBezTo>
                    <a:cubicBezTo>
                      <a:pt x="1141" y="635"/>
                      <a:pt x="1455" y="363"/>
                      <a:pt x="1520" y="0"/>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02;p26"/>
              <p:cNvSpPr/>
              <p:nvPr/>
            </p:nvSpPr>
            <p:spPr>
              <a:xfrm flipH="1">
                <a:off x="7125524" y="1724304"/>
                <a:ext cx="71290" cy="56131"/>
              </a:xfrm>
              <a:custGeom>
                <a:avLst/>
                <a:gdLst/>
                <a:ahLst/>
                <a:cxnLst/>
                <a:rect l="l" t="t" r="r" b="b"/>
                <a:pathLst>
                  <a:path w="1124" h="885" extrusionOk="0">
                    <a:moveTo>
                      <a:pt x="164" y="0"/>
                    </a:moveTo>
                    <a:cubicBezTo>
                      <a:pt x="110" y="31"/>
                      <a:pt x="55" y="72"/>
                      <a:pt x="0" y="110"/>
                    </a:cubicBezTo>
                    <a:cubicBezTo>
                      <a:pt x="7" y="116"/>
                      <a:pt x="11" y="123"/>
                      <a:pt x="17" y="134"/>
                    </a:cubicBezTo>
                    <a:cubicBezTo>
                      <a:pt x="287" y="482"/>
                      <a:pt x="587" y="734"/>
                      <a:pt x="909" y="884"/>
                    </a:cubicBezTo>
                    <a:cubicBezTo>
                      <a:pt x="980" y="847"/>
                      <a:pt x="1052" y="806"/>
                      <a:pt x="1123" y="761"/>
                    </a:cubicBezTo>
                    <a:cubicBezTo>
                      <a:pt x="786" y="642"/>
                      <a:pt x="465" y="389"/>
                      <a:pt x="175" y="14"/>
                    </a:cubicBezTo>
                    <a:cubicBezTo>
                      <a:pt x="171" y="7"/>
                      <a:pt x="167" y="3"/>
                      <a:pt x="164"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03;p26"/>
              <p:cNvSpPr/>
              <p:nvPr/>
            </p:nvSpPr>
            <p:spPr>
              <a:xfrm flipH="1">
                <a:off x="7170619" y="1708067"/>
                <a:ext cx="50677" cy="37040"/>
              </a:xfrm>
              <a:custGeom>
                <a:avLst/>
                <a:gdLst/>
                <a:ahLst/>
                <a:cxnLst/>
                <a:rect l="l" t="t" r="r" b="b"/>
                <a:pathLst>
                  <a:path w="799" h="584" extrusionOk="0">
                    <a:moveTo>
                      <a:pt x="673" y="0"/>
                    </a:moveTo>
                    <a:cubicBezTo>
                      <a:pt x="376" y="59"/>
                      <a:pt x="52" y="403"/>
                      <a:pt x="35" y="417"/>
                    </a:cubicBezTo>
                    <a:cubicBezTo>
                      <a:pt x="0" y="458"/>
                      <a:pt x="0" y="519"/>
                      <a:pt x="41" y="557"/>
                    </a:cubicBezTo>
                    <a:cubicBezTo>
                      <a:pt x="58" y="574"/>
                      <a:pt x="82" y="584"/>
                      <a:pt x="107" y="584"/>
                    </a:cubicBezTo>
                    <a:cubicBezTo>
                      <a:pt x="134" y="584"/>
                      <a:pt x="161" y="574"/>
                      <a:pt x="178" y="553"/>
                    </a:cubicBezTo>
                    <a:cubicBezTo>
                      <a:pt x="219" y="513"/>
                      <a:pt x="298" y="437"/>
                      <a:pt x="386" y="366"/>
                    </a:cubicBezTo>
                    <a:cubicBezTo>
                      <a:pt x="441" y="328"/>
                      <a:pt x="496" y="287"/>
                      <a:pt x="550" y="256"/>
                    </a:cubicBezTo>
                    <a:cubicBezTo>
                      <a:pt x="605" y="226"/>
                      <a:pt x="660" y="205"/>
                      <a:pt x="710" y="195"/>
                    </a:cubicBezTo>
                    <a:cubicBezTo>
                      <a:pt x="762" y="185"/>
                      <a:pt x="799" y="133"/>
                      <a:pt x="789" y="79"/>
                    </a:cubicBezTo>
                    <a:cubicBezTo>
                      <a:pt x="778" y="31"/>
                      <a:pt x="737" y="0"/>
                      <a:pt x="693"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04;p26"/>
              <p:cNvSpPr/>
              <p:nvPr/>
            </p:nvSpPr>
            <p:spPr>
              <a:xfrm flipH="1">
                <a:off x="7241153" y="1637220"/>
                <a:ext cx="250402" cy="157484"/>
              </a:xfrm>
              <a:custGeom>
                <a:avLst/>
                <a:gdLst/>
                <a:ahLst/>
                <a:cxnLst/>
                <a:rect l="l" t="t" r="r" b="b"/>
                <a:pathLst>
                  <a:path w="3948" h="2483" extrusionOk="0">
                    <a:moveTo>
                      <a:pt x="1694" y="1"/>
                    </a:moveTo>
                    <a:cubicBezTo>
                      <a:pt x="1022" y="1"/>
                      <a:pt x="415" y="261"/>
                      <a:pt x="1" y="673"/>
                    </a:cubicBezTo>
                    <a:cubicBezTo>
                      <a:pt x="421" y="1745"/>
                      <a:pt x="1483" y="2397"/>
                      <a:pt x="3876" y="2482"/>
                    </a:cubicBezTo>
                    <a:cubicBezTo>
                      <a:pt x="3924" y="2326"/>
                      <a:pt x="3947" y="2159"/>
                      <a:pt x="3947" y="1988"/>
                    </a:cubicBezTo>
                    <a:cubicBezTo>
                      <a:pt x="3947" y="892"/>
                      <a:pt x="2937" y="1"/>
                      <a:pt x="169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05;p26"/>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06;p26"/>
              <p:cNvSpPr/>
              <p:nvPr/>
            </p:nvSpPr>
            <p:spPr>
              <a:xfrm flipH="1">
                <a:off x="6573468" y="1391317"/>
                <a:ext cx="369197" cy="377188"/>
              </a:xfrm>
              <a:custGeom>
                <a:avLst/>
                <a:gdLst/>
                <a:ahLst/>
                <a:cxnLst/>
                <a:rect l="l" t="t" r="r" b="b"/>
                <a:pathLst>
                  <a:path w="5821" h="5947" extrusionOk="0">
                    <a:moveTo>
                      <a:pt x="629" y="393"/>
                    </a:moveTo>
                    <a:cubicBezTo>
                      <a:pt x="1236" y="396"/>
                      <a:pt x="2387" y="424"/>
                      <a:pt x="3404" y="448"/>
                    </a:cubicBezTo>
                    <a:cubicBezTo>
                      <a:pt x="4203" y="468"/>
                      <a:pt x="4896" y="485"/>
                      <a:pt x="5169" y="485"/>
                    </a:cubicBezTo>
                    <a:cubicBezTo>
                      <a:pt x="5217" y="485"/>
                      <a:pt x="5241" y="502"/>
                      <a:pt x="5254" y="519"/>
                    </a:cubicBezTo>
                    <a:cubicBezTo>
                      <a:pt x="5418" y="690"/>
                      <a:pt x="5374" y="1362"/>
                      <a:pt x="5340" y="1905"/>
                    </a:cubicBezTo>
                    <a:cubicBezTo>
                      <a:pt x="5323" y="2181"/>
                      <a:pt x="5306" y="2468"/>
                      <a:pt x="5306" y="2734"/>
                    </a:cubicBezTo>
                    <a:cubicBezTo>
                      <a:pt x="5306" y="3021"/>
                      <a:pt x="5244" y="5530"/>
                      <a:pt x="3097" y="5554"/>
                    </a:cubicBezTo>
                    <a:cubicBezTo>
                      <a:pt x="3073" y="5554"/>
                      <a:pt x="3049" y="5554"/>
                      <a:pt x="3026" y="5554"/>
                    </a:cubicBezTo>
                    <a:cubicBezTo>
                      <a:pt x="1422" y="5554"/>
                      <a:pt x="648" y="4862"/>
                      <a:pt x="540" y="3325"/>
                    </a:cubicBezTo>
                    <a:cubicBezTo>
                      <a:pt x="407" y="1468"/>
                      <a:pt x="519" y="563"/>
                      <a:pt x="629" y="393"/>
                    </a:cubicBezTo>
                    <a:close/>
                    <a:moveTo>
                      <a:pt x="592" y="0"/>
                    </a:moveTo>
                    <a:cubicBezTo>
                      <a:pt x="530" y="0"/>
                      <a:pt x="438" y="21"/>
                      <a:pt x="356" y="109"/>
                    </a:cubicBezTo>
                    <a:cubicBezTo>
                      <a:pt x="1" y="492"/>
                      <a:pt x="72" y="2304"/>
                      <a:pt x="148" y="3353"/>
                    </a:cubicBezTo>
                    <a:cubicBezTo>
                      <a:pt x="270" y="5097"/>
                      <a:pt x="1216" y="5946"/>
                      <a:pt x="3035" y="5946"/>
                    </a:cubicBezTo>
                    <a:lnTo>
                      <a:pt x="3100" y="5946"/>
                    </a:lnTo>
                    <a:cubicBezTo>
                      <a:pt x="5019" y="5926"/>
                      <a:pt x="5698" y="4202"/>
                      <a:pt x="5698" y="2734"/>
                    </a:cubicBezTo>
                    <a:cubicBezTo>
                      <a:pt x="5698" y="2479"/>
                      <a:pt x="5715" y="2202"/>
                      <a:pt x="5732" y="1929"/>
                    </a:cubicBezTo>
                    <a:cubicBezTo>
                      <a:pt x="5780" y="1188"/>
                      <a:pt x="5821" y="547"/>
                      <a:pt x="5541" y="249"/>
                    </a:cubicBezTo>
                    <a:cubicBezTo>
                      <a:pt x="5446" y="147"/>
                      <a:pt x="5315" y="92"/>
                      <a:pt x="5169" y="92"/>
                    </a:cubicBezTo>
                    <a:cubicBezTo>
                      <a:pt x="4899" y="92"/>
                      <a:pt x="4214" y="76"/>
                      <a:pt x="3415" y="55"/>
                    </a:cubicBezTo>
                    <a:cubicBezTo>
                      <a:pt x="2373" y="31"/>
                      <a:pt x="1195" y="0"/>
                      <a:pt x="592" y="0"/>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07;p26"/>
              <p:cNvSpPr/>
              <p:nvPr/>
            </p:nvSpPr>
            <p:spPr>
              <a:xfrm flipH="1">
                <a:off x="6988278" y="1367215"/>
                <a:ext cx="564039" cy="456533"/>
              </a:xfrm>
              <a:custGeom>
                <a:avLst/>
                <a:gdLst/>
                <a:ahLst/>
                <a:cxnLst/>
                <a:rect l="l" t="t" r="r" b="b"/>
                <a:pathLst>
                  <a:path w="8893" h="7198" extrusionOk="0">
                    <a:moveTo>
                      <a:pt x="7462" y="397"/>
                    </a:moveTo>
                    <a:cubicBezTo>
                      <a:pt x="7824" y="397"/>
                      <a:pt x="8258" y="479"/>
                      <a:pt x="8258" y="869"/>
                    </a:cubicBezTo>
                    <a:cubicBezTo>
                      <a:pt x="8258" y="916"/>
                      <a:pt x="8264" y="1004"/>
                      <a:pt x="8271" y="1121"/>
                    </a:cubicBezTo>
                    <a:cubicBezTo>
                      <a:pt x="8326" y="1992"/>
                      <a:pt x="8490" y="4634"/>
                      <a:pt x="7217" y="5989"/>
                    </a:cubicBezTo>
                    <a:cubicBezTo>
                      <a:pt x="6708" y="6531"/>
                      <a:pt x="6011" y="6805"/>
                      <a:pt x="5148" y="6805"/>
                    </a:cubicBezTo>
                    <a:cubicBezTo>
                      <a:pt x="1188" y="6805"/>
                      <a:pt x="393" y="5483"/>
                      <a:pt x="393" y="3353"/>
                    </a:cubicBezTo>
                    <a:lnTo>
                      <a:pt x="393" y="1159"/>
                    </a:lnTo>
                    <a:cubicBezTo>
                      <a:pt x="393" y="602"/>
                      <a:pt x="779" y="397"/>
                      <a:pt x="1020" y="397"/>
                    </a:cubicBezTo>
                    <a:close/>
                    <a:moveTo>
                      <a:pt x="1020" y="1"/>
                    </a:moveTo>
                    <a:cubicBezTo>
                      <a:pt x="598" y="1"/>
                      <a:pt x="0" y="363"/>
                      <a:pt x="0" y="1159"/>
                    </a:cubicBezTo>
                    <a:lnTo>
                      <a:pt x="0" y="3353"/>
                    </a:lnTo>
                    <a:cubicBezTo>
                      <a:pt x="0" y="6084"/>
                      <a:pt x="1491" y="7197"/>
                      <a:pt x="5148" y="7197"/>
                    </a:cubicBezTo>
                    <a:cubicBezTo>
                      <a:pt x="6124" y="7197"/>
                      <a:pt x="6919" y="6883"/>
                      <a:pt x="7503" y="6258"/>
                    </a:cubicBezTo>
                    <a:cubicBezTo>
                      <a:pt x="8893" y="4781"/>
                      <a:pt x="8722" y="2008"/>
                      <a:pt x="8664" y="1097"/>
                    </a:cubicBezTo>
                    <a:cubicBezTo>
                      <a:pt x="8657" y="991"/>
                      <a:pt x="8650" y="913"/>
                      <a:pt x="8650" y="869"/>
                    </a:cubicBezTo>
                    <a:cubicBezTo>
                      <a:pt x="8650" y="325"/>
                      <a:pt x="8206" y="1"/>
                      <a:pt x="7462"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08;p26"/>
              <p:cNvSpPr/>
              <p:nvPr/>
            </p:nvSpPr>
            <p:spPr>
              <a:xfrm flipH="1">
                <a:off x="6569726" y="1394995"/>
                <a:ext cx="362728" cy="370465"/>
              </a:xfrm>
              <a:custGeom>
                <a:avLst/>
                <a:gdLst/>
                <a:ahLst/>
                <a:cxnLst/>
                <a:rect l="l" t="t" r="r" b="b"/>
                <a:pathLst>
                  <a:path w="5719" h="5841" extrusionOk="0">
                    <a:moveTo>
                      <a:pt x="618" y="386"/>
                    </a:moveTo>
                    <a:cubicBezTo>
                      <a:pt x="1219" y="386"/>
                      <a:pt x="2345" y="417"/>
                      <a:pt x="3346" y="440"/>
                    </a:cubicBezTo>
                    <a:cubicBezTo>
                      <a:pt x="4130" y="461"/>
                      <a:pt x="4810" y="475"/>
                      <a:pt x="5077" y="475"/>
                    </a:cubicBezTo>
                    <a:cubicBezTo>
                      <a:pt x="5127" y="475"/>
                      <a:pt x="5148" y="492"/>
                      <a:pt x="5162" y="509"/>
                    </a:cubicBezTo>
                    <a:cubicBezTo>
                      <a:pt x="5322" y="676"/>
                      <a:pt x="5281" y="1338"/>
                      <a:pt x="5247" y="1871"/>
                    </a:cubicBezTo>
                    <a:cubicBezTo>
                      <a:pt x="5230" y="2140"/>
                      <a:pt x="5213" y="2424"/>
                      <a:pt x="5213" y="2687"/>
                    </a:cubicBezTo>
                    <a:cubicBezTo>
                      <a:pt x="5213" y="2967"/>
                      <a:pt x="5151" y="5431"/>
                      <a:pt x="3045" y="5455"/>
                    </a:cubicBezTo>
                    <a:cubicBezTo>
                      <a:pt x="3021" y="5455"/>
                      <a:pt x="2998" y="5456"/>
                      <a:pt x="2974" y="5456"/>
                    </a:cubicBezTo>
                    <a:cubicBezTo>
                      <a:pt x="1398" y="5456"/>
                      <a:pt x="637" y="4774"/>
                      <a:pt x="530" y="3264"/>
                    </a:cubicBezTo>
                    <a:cubicBezTo>
                      <a:pt x="399" y="1441"/>
                      <a:pt x="512" y="553"/>
                      <a:pt x="618" y="386"/>
                    </a:cubicBezTo>
                    <a:close/>
                    <a:moveTo>
                      <a:pt x="584" y="0"/>
                    </a:moveTo>
                    <a:cubicBezTo>
                      <a:pt x="522" y="0"/>
                      <a:pt x="431" y="18"/>
                      <a:pt x="349" y="106"/>
                    </a:cubicBezTo>
                    <a:cubicBezTo>
                      <a:pt x="0" y="481"/>
                      <a:pt x="72" y="2263"/>
                      <a:pt x="144" y="3291"/>
                    </a:cubicBezTo>
                    <a:cubicBezTo>
                      <a:pt x="267" y="5004"/>
                      <a:pt x="1195" y="5841"/>
                      <a:pt x="2983" y="5841"/>
                    </a:cubicBezTo>
                    <a:lnTo>
                      <a:pt x="3049" y="5841"/>
                    </a:lnTo>
                    <a:cubicBezTo>
                      <a:pt x="4929" y="5820"/>
                      <a:pt x="5598" y="4127"/>
                      <a:pt x="5598" y="2687"/>
                    </a:cubicBezTo>
                    <a:cubicBezTo>
                      <a:pt x="5598" y="2434"/>
                      <a:pt x="5616" y="2161"/>
                      <a:pt x="5633" y="1895"/>
                    </a:cubicBezTo>
                    <a:cubicBezTo>
                      <a:pt x="5677" y="1165"/>
                      <a:pt x="5718" y="536"/>
                      <a:pt x="5445" y="243"/>
                    </a:cubicBezTo>
                    <a:cubicBezTo>
                      <a:pt x="5349" y="144"/>
                      <a:pt x="5223" y="89"/>
                      <a:pt x="5077" y="89"/>
                    </a:cubicBezTo>
                    <a:cubicBezTo>
                      <a:pt x="4814" y="89"/>
                      <a:pt x="4138" y="72"/>
                      <a:pt x="3356" y="54"/>
                    </a:cubicBezTo>
                    <a:cubicBezTo>
                      <a:pt x="2332" y="27"/>
                      <a:pt x="1174" y="0"/>
                      <a:pt x="584"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09;p26"/>
              <p:cNvSpPr/>
              <p:nvPr/>
            </p:nvSpPr>
            <p:spPr>
              <a:xfrm flipH="1">
                <a:off x="6977051" y="1371401"/>
                <a:ext cx="554081" cy="448415"/>
              </a:xfrm>
              <a:custGeom>
                <a:avLst/>
                <a:gdLst/>
                <a:ahLst/>
                <a:cxnLst/>
                <a:rect l="l" t="t" r="r" b="b"/>
                <a:pathLst>
                  <a:path w="8736" h="7070" extrusionOk="0">
                    <a:moveTo>
                      <a:pt x="7330" y="385"/>
                    </a:moveTo>
                    <a:cubicBezTo>
                      <a:pt x="7685" y="385"/>
                      <a:pt x="8111" y="467"/>
                      <a:pt x="8111" y="850"/>
                    </a:cubicBezTo>
                    <a:cubicBezTo>
                      <a:pt x="8111" y="898"/>
                      <a:pt x="8115" y="984"/>
                      <a:pt x="8125" y="1099"/>
                    </a:cubicBezTo>
                    <a:cubicBezTo>
                      <a:pt x="8176" y="1953"/>
                      <a:pt x="8340" y="4551"/>
                      <a:pt x="7091" y="5882"/>
                    </a:cubicBezTo>
                    <a:cubicBezTo>
                      <a:pt x="6589" y="6411"/>
                      <a:pt x="5906" y="6684"/>
                      <a:pt x="5056" y="6684"/>
                    </a:cubicBezTo>
                    <a:cubicBezTo>
                      <a:pt x="1168" y="6684"/>
                      <a:pt x="387" y="5387"/>
                      <a:pt x="387" y="3291"/>
                    </a:cubicBezTo>
                    <a:lnTo>
                      <a:pt x="387" y="1137"/>
                    </a:lnTo>
                    <a:cubicBezTo>
                      <a:pt x="387" y="590"/>
                      <a:pt x="762" y="385"/>
                      <a:pt x="1001" y="385"/>
                    </a:cubicBezTo>
                    <a:close/>
                    <a:moveTo>
                      <a:pt x="1001" y="0"/>
                    </a:moveTo>
                    <a:cubicBezTo>
                      <a:pt x="584" y="0"/>
                      <a:pt x="1" y="355"/>
                      <a:pt x="1" y="1137"/>
                    </a:cubicBezTo>
                    <a:lnTo>
                      <a:pt x="1" y="3291"/>
                    </a:lnTo>
                    <a:cubicBezTo>
                      <a:pt x="1" y="5974"/>
                      <a:pt x="1465" y="7070"/>
                      <a:pt x="5056" y="7070"/>
                    </a:cubicBezTo>
                    <a:cubicBezTo>
                      <a:pt x="6016" y="7070"/>
                      <a:pt x="6794" y="6759"/>
                      <a:pt x="7371" y="6145"/>
                    </a:cubicBezTo>
                    <a:cubicBezTo>
                      <a:pt x="8736" y="4694"/>
                      <a:pt x="8565" y="1970"/>
                      <a:pt x="8507" y="1075"/>
                    </a:cubicBezTo>
                    <a:cubicBezTo>
                      <a:pt x="8501" y="970"/>
                      <a:pt x="8497" y="894"/>
                      <a:pt x="8497" y="850"/>
                    </a:cubicBezTo>
                    <a:cubicBezTo>
                      <a:pt x="8497" y="317"/>
                      <a:pt x="8060" y="0"/>
                      <a:pt x="733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10;p26"/>
              <p:cNvSpPr/>
              <p:nvPr/>
            </p:nvSpPr>
            <p:spPr>
              <a:xfrm flipH="1">
                <a:off x="6846259" y="1579883"/>
                <a:ext cx="117083" cy="166744"/>
              </a:xfrm>
              <a:custGeom>
                <a:avLst/>
                <a:gdLst/>
                <a:ahLst/>
                <a:cxnLst/>
                <a:rect l="l" t="t" r="r" b="b"/>
                <a:pathLst>
                  <a:path w="1846" h="2629" extrusionOk="0">
                    <a:moveTo>
                      <a:pt x="78" y="0"/>
                    </a:moveTo>
                    <a:cubicBezTo>
                      <a:pt x="61" y="92"/>
                      <a:pt x="0" y="1666"/>
                      <a:pt x="76" y="1666"/>
                    </a:cubicBezTo>
                    <a:cubicBezTo>
                      <a:pt x="76" y="1666"/>
                      <a:pt x="77" y="1666"/>
                      <a:pt x="78" y="1666"/>
                    </a:cubicBezTo>
                    <a:cubicBezTo>
                      <a:pt x="102" y="1656"/>
                      <a:pt x="220" y="1581"/>
                      <a:pt x="381" y="1504"/>
                    </a:cubicBezTo>
                    <a:lnTo>
                      <a:pt x="381" y="1504"/>
                    </a:lnTo>
                    <a:lnTo>
                      <a:pt x="78" y="0"/>
                    </a:lnTo>
                    <a:close/>
                    <a:moveTo>
                      <a:pt x="1025" y="1324"/>
                    </a:moveTo>
                    <a:cubicBezTo>
                      <a:pt x="805" y="1324"/>
                      <a:pt x="565" y="1416"/>
                      <a:pt x="381" y="1504"/>
                    </a:cubicBezTo>
                    <a:lnTo>
                      <a:pt x="381" y="1504"/>
                    </a:lnTo>
                    <a:lnTo>
                      <a:pt x="607" y="2629"/>
                    </a:lnTo>
                    <a:cubicBezTo>
                      <a:pt x="607" y="2629"/>
                      <a:pt x="1846" y="2134"/>
                      <a:pt x="1480" y="1560"/>
                    </a:cubicBezTo>
                    <a:cubicBezTo>
                      <a:pt x="1370" y="1386"/>
                      <a:pt x="1204" y="1324"/>
                      <a:pt x="1025" y="1324"/>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11;p26"/>
              <p:cNvSpPr/>
              <p:nvPr/>
            </p:nvSpPr>
            <p:spPr>
              <a:xfrm flipH="1">
                <a:off x="6858564" y="1578995"/>
                <a:ext cx="111565" cy="172389"/>
              </a:xfrm>
              <a:custGeom>
                <a:avLst/>
                <a:gdLst/>
                <a:ahLst/>
                <a:cxnLst/>
                <a:rect l="l" t="t" r="r" b="b"/>
                <a:pathLst>
                  <a:path w="1759" h="2718" extrusionOk="0">
                    <a:moveTo>
                      <a:pt x="103" y="0"/>
                    </a:moveTo>
                    <a:cubicBezTo>
                      <a:pt x="103" y="18"/>
                      <a:pt x="0" y="1643"/>
                      <a:pt x="127" y="1741"/>
                    </a:cubicBezTo>
                    <a:lnTo>
                      <a:pt x="171" y="1772"/>
                    </a:lnTo>
                    <a:lnTo>
                      <a:pt x="212" y="1755"/>
                    </a:lnTo>
                    <a:cubicBezTo>
                      <a:pt x="223" y="1752"/>
                      <a:pt x="246" y="1738"/>
                      <a:pt x="280" y="1718"/>
                    </a:cubicBezTo>
                    <a:cubicBezTo>
                      <a:pt x="632" y="1519"/>
                      <a:pt x="916" y="1419"/>
                      <a:pt x="1131" y="1419"/>
                    </a:cubicBezTo>
                    <a:cubicBezTo>
                      <a:pt x="1307" y="1419"/>
                      <a:pt x="1437" y="1485"/>
                      <a:pt x="1519" y="1618"/>
                    </a:cubicBezTo>
                    <a:cubicBezTo>
                      <a:pt x="1578" y="1708"/>
                      <a:pt x="1591" y="1793"/>
                      <a:pt x="1560" y="1889"/>
                    </a:cubicBezTo>
                    <a:cubicBezTo>
                      <a:pt x="1437" y="2264"/>
                      <a:pt x="694" y="2565"/>
                      <a:pt x="686" y="2568"/>
                    </a:cubicBezTo>
                    <a:lnTo>
                      <a:pt x="744" y="2718"/>
                    </a:lnTo>
                    <a:cubicBezTo>
                      <a:pt x="779" y="2704"/>
                      <a:pt x="1567" y="2387"/>
                      <a:pt x="1714" y="1936"/>
                    </a:cubicBezTo>
                    <a:cubicBezTo>
                      <a:pt x="1759" y="1796"/>
                      <a:pt x="1738" y="1659"/>
                      <a:pt x="1656" y="1530"/>
                    </a:cubicBezTo>
                    <a:cubicBezTo>
                      <a:pt x="1541" y="1349"/>
                      <a:pt x="1369" y="1258"/>
                      <a:pt x="1141" y="1258"/>
                    </a:cubicBezTo>
                    <a:cubicBezTo>
                      <a:pt x="901" y="1258"/>
                      <a:pt x="599" y="1359"/>
                      <a:pt x="236" y="1561"/>
                    </a:cubicBezTo>
                    <a:cubicBezTo>
                      <a:pt x="212" y="1237"/>
                      <a:pt x="246" y="137"/>
                      <a:pt x="263" y="28"/>
                    </a:cubicBezTo>
                    <a:lnTo>
                      <a:pt x="103" y="0"/>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12;p26"/>
              <p:cNvSpPr/>
              <p:nvPr/>
            </p:nvSpPr>
            <p:spPr>
              <a:xfrm flipH="1">
                <a:off x="7533482" y="1560601"/>
                <a:ext cx="149810" cy="106808"/>
              </a:xfrm>
              <a:custGeom>
                <a:avLst/>
                <a:gdLst/>
                <a:ahLst/>
                <a:cxnLst/>
                <a:rect l="l" t="t" r="r" b="b"/>
                <a:pathLst>
                  <a:path w="2362" h="1684" extrusionOk="0">
                    <a:moveTo>
                      <a:pt x="2164" y="0"/>
                    </a:moveTo>
                    <a:lnTo>
                      <a:pt x="0" y="1455"/>
                    </a:lnTo>
                    <a:lnTo>
                      <a:pt x="341" y="1683"/>
                    </a:lnTo>
                    <a:lnTo>
                      <a:pt x="2362" y="342"/>
                    </a:lnTo>
                    <a:lnTo>
                      <a:pt x="2164"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13;p26"/>
              <p:cNvSpPr/>
              <p:nvPr/>
            </p:nvSpPr>
            <p:spPr>
              <a:xfrm flipH="1">
                <a:off x="6925288" y="1558889"/>
                <a:ext cx="78203" cy="25180"/>
              </a:xfrm>
              <a:custGeom>
                <a:avLst/>
                <a:gdLst/>
                <a:ahLst/>
                <a:cxnLst/>
                <a:rect l="l" t="t" r="r" b="b"/>
                <a:pathLst>
                  <a:path w="1233" h="397" extrusionOk="0">
                    <a:moveTo>
                      <a:pt x="1" y="0"/>
                    </a:moveTo>
                    <a:lnTo>
                      <a:pt x="1" y="396"/>
                    </a:lnTo>
                    <a:lnTo>
                      <a:pt x="1233" y="396"/>
                    </a:lnTo>
                    <a:lnTo>
                      <a:pt x="1233"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14;p26"/>
              <p:cNvSpPr/>
              <p:nvPr/>
            </p:nvSpPr>
            <p:spPr>
              <a:xfrm flipH="1">
                <a:off x="6910319" y="1540305"/>
                <a:ext cx="93362" cy="37421"/>
              </a:xfrm>
              <a:custGeom>
                <a:avLst/>
                <a:gdLst/>
                <a:ahLst/>
                <a:cxnLst/>
                <a:rect l="l" t="t" r="r" b="b"/>
                <a:pathLst>
                  <a:path w="1472" h="590" extrusionOk="0">
                    <a:moveTo>
                      <a:pt x="0" y="0"/>
                    </a:moveTo>
                    <a:lnTo>
                      <a:pt x="0" y="590"/>
                    </a:lnTo>
                    <a:lnTo>
                      <a:pt x="1472" y="590"/>
                    </a:lnTo>
                    <a:lnTo>
                      <a:pt x="1472"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15;p26"/>
              <p:cNvSpPr/>
              <p:nvPr/>
            </p:nvSpPr>
            <p:spPr>
              <a:xfrm flipH="1">
                <a:off x="6582342" y="1420429"/>
                <a:ext cx="17822" cy="33044"/>
              </a:xfrm>
              <a:custGeom>
                <a:avLst/>
                <a:gdLst/>
                <a:ahLst/>
                <a:cxnLst/>
                <a:rect l="l" t="t" r="r" b="b"/>
                <a:pathLst>
                  <a:path w="281" h="521" extrusionOk="0">
                    <a:moveTo>
                      <a:pt x="105" y="1"/>
                    </a:moveTo>
                    <a:cubicBezTo>
                      <a:pt x="53" y="1"/>
                      <a:pt x="0" y="53"/>
                      <a:pt x="38" y="108"/>
                    </a:cubicBezTo>
                    <a:cubicBezTo>
                      <a:pt x="104" y="203"/>
                      <a:pt x="134" y="313"/>
                      <a:pt x="117" y="428"/>
                    </a:cubicBezTo>
                    <a:cubicBezTo>
                      <a:pt x="111" y="484"/>
                      <a:pt x="159" y="521"/>
                      <a:pt x="201" y="521"/>
                    </a:cubicBezTo>
                    <a:cubicBezTo>
                      <a:pt x="230" y="521"/>
                      <a:pt x="255" y="505"/>
                      <a:pt x="260" y="466"/>
                    </a:cubicBezTo>
                    <a:cubicBezTo>
                      <a:pt x="281" y="313"/>
                      <a:pt x="254" y="165"/>
                      <a:pt x="165" y="33"/>
                    </a:cubicBezTo>
                    <a:cubicBezTo>
                      <a:pt x="150" y="10"/>
                      <a:pt x="12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16;p26"/>
              <p:cNvSpPr/>
              <p:nvPr/>
            </p:nvSpPr>
            <p:spPr>
              <a:xfrm flipH="1">
                <a:off x="6577331" y="1461212"/>
                <a:ext cx="11987" cy="9387"/>
              </a:xfrm>
              <a:custGeom>
                <a:avLst/>
                <a:gdLst/>
                <a:ahLst/>
                <a:cxnLst/>
                <a:rect l="l" t="t" r="r" b="b"/>
                <a:pathLst>
                  <a:path w="189" h="148" extrusionOk="0">
                    <a:moveTo>
                      <a:pt x="93" y="1"/>
                    </a:moveTo>
                    <a:cubicBezTo>
                      <a:pt x="1" y="1"/>
                      <a:pt x="1" y="148"/>
                      <a:pt x="93" y="148"/>
                    </a:cubicBezTo>
                    <a:cubicBezTo>
                      <a:pt x="188" y="148"/>
                      <a:pt x="188" y="1"/>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17;p26"/>
              <p:cNvSpPr/>
              <p:nvPr/>
            </p:nvSpPr>
            <p:spPr>
              <a:xfrm flipH="1">
                <a:off x="6927000" y="1547091"/>
                <a:ext cx="53721" cy="9894"/>
              </a:xfrm>
              <a:custGeom>
                <a:avLst/>
                <a:gdLst/>
                <a:ahLst/>
                <a:cxnLst/>
                <a:rect l="l" t="t" r="r" b="b"/>
                <a:pathLst>
                  <a:path w="847" h="156" extrusionOk="0">
                    <a:moveTo>
                      <a:pt x="270" y="1"/>
                    </a:moveTo>
                    <a:cubicBezTo>
                      <a:pt x="211" y="1"/>
                      <a:pt x="152" y="1"/>
                      <a:pt x="92" y="2"/>
                    </a:cubicBezTo>
                    <a:cubicBezTo>
                      <a:pt x="0" y="5"/>
                      <a:pt x="0" y="152"/>
                      <a:pt x="92" y="152"/>
                    </a:cubicBezTo>
                    <a:cubicBezTo>
                      <a:pt x="177" y="149"/>
                      <a:pt x="261" y="148"/>
                      <a:pt x="345" y="148"/>
                    </a:cubicBezTo>
                    <a:cubicBezTo>
                      <a:pt x="481" y="148"/>
                      <a:pt x="616" y="151"/>
                      <a:pt x="751" y="155"/>
                    </a:cubicBezTo>
                    <a:cubicBezTo>
                      <a:pt x="752" y="155"/>
                      <a:pt x="753" y="155"/>
                      <a:pt x="755" y="155"/>
                    </a:cubicBezTo>
                    <a:cubicBezTo>
                      <a:pt x="847" y="155"/>
                      <a:pt x="845" y="12"/>
                      <a:pt x="751" y="9"/>
                    </a:cubicBezTo>
                    <a:cubicBezTo>
                      <a:pt x="591" y="4"/>
                      <a:pt x="431"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18;p26"/>
              <p:cNvSpPr/>
              <p:nvPr/>
            </p:nvSpPr>
            <p:spPr>
              <a:xfrm flipH="1">
                <a:off x="6997529" y="1388462"/>
                <a:ext cx="29239" cy="43002"/>
              </a:xfrm>
              <a:custGeom>
                <a:avLst/>
                <a:gdLst/>
                <a:ahLst/>
                <a:cxnLst/>
                <a:rect l="l" t="t" r="r" b="b"/>
                <a:pathLst>
                  <a:path w="461" h="678" extrusionOk="0">
                    <a:moveTo>
                      <a:pt x="103" y="1"/>
                    </a:moveTo>
                    <a:cubicBezTo>
                      <a:pt x="48" y="1"/>
                      <a:pt x="0" y="75"/>
                      <a:pt x="50" y="127"/>
                    </a:cubicBezTo>
                    <a:cubicBezTo>
                      <a:pt x="166" y="250"/>
                      <a:pt x="306" y="397"/>
                      <a:pt x="272" y="584"/>
                    </a:cubicBezTo>
                    <a:cubicBezTo>
                      <a:pt x="262" y="640"/>
                      <a:pt x="310" y="678"/>
                      <a:pt x="354" y="678"/>
                    </a:cubicBezTo>
                    <a:cubicBezTo>
                      <a:pt x="382" y="678"/>
                      <a:pt x="409" y="662"/>
                      <a:pt x="415" y="625"/>
                    </a:cubicBezTo>
                    <a:cubicBezTo>
                      <a:pt x="460" y="376"/>
                      <a:pt x="313" y="192"/>
                      <a:pt x="153" y="25"/>
                    </a:cubicBezTo>
                    <a:cubicBezTo>
                      <a:pt x="137" y="8"/>
                      <a:pt x="12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19;p26"/>
              <p:cNvSpPr/>
              <p:nvPr/>
            </p:nvSpPr>
            <p:spPr>
              <a:xfrm flipH="1">
                <a:off x="6998671" y="1438062"/>
                <a:ext cx="11924" cy="9387"/>
              </a:xfrm>
              <a:custGeom>
                <a:avLst/>
                <a:gdLst/>
                <a:ahLst/>
                <a:cxnLst/>
                <a:rect l="l" t="t" r="r" b="b"/>
                <a:pathLst>
                  <a:path w="188" h="148" extrusionOk="0">
                    <a:moveTo>
                      <a:pt x="95" y="1"/>
                    </a:moveTo>
                    <a:cubicBezTo>
                      <a:pt x="0" y="1"/>
                      <a:pt x="0" y="147"/>
                      <a:pt x="95" y="147"/>
                    </a:cubicBezTo>
                    <a:cubicBezTo>
                      <a:pt x="188" y="147"/>
                      <a:pt x="188"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20;p26"/>
              <p:cNvSpPr/>
              <p:nvPr/>
            </p:nvSpPr>
            <p:spPr>
              <a:xfrm flipH="1">
                <a:off x="6475344" y="2739630"/>
                <a:ext cx="111121" cy="67801"/>
              </a:xfrm>
              <a:custGeom>
                <a:avLst/>
                <a:gdLst/>
                <a:ahLst/>
                <a:cxnLst/>
                <a:rect l="l" t="t" r="r" b="b"/>
                <a:pathLst>
                  <a:path w="1752" h="1069" extrusionOk="0">
                    <a:moveTo>
                      <a:pt x="1248" y="1"/>
                    </a:moveTo>
                    <a:cubicBezTo>
                      <a:pt x="1221" y="1"/>
                      <a:pt x="1192" y="3"/>
                      <a:pt x="1164" y="9"/>
                    </a:cubicBezTo>
                    <a:lnTo>
                      <a:pt x="420" y="146"/>
                    </a:lnTo>
                    <a:cubicBezTo>
                      <a:pt x="167" y="193"/>
                      <a:pt x="0" y="436"/>
                      <a:pt x="48" y="688"/>
                    </a:cubicBezTo>
                    <a:cubicBezTo>
                      <a:pt x="90" y="912"/>
                      <a:pt x="285" y="1069"/>
                      <a:pt x="505" y="1069"/>
                    </a:cubicBezTo>
                    <a:cubicBezTo>
                      <a:pt x="533" y="1069"/>
                      <a:pt x="562" y="1066"/>
                      <a:pt x="591" y="1061"/>
                    </a:cubicBezTo>
                    <a:lnTo>
                      <a:pt x="1331" y="924"/>
                    </a:lnTo>
                    <a:cubicBezTo>
                      <a:pt x="1584" y="876"/>
                      <a:pt x="1752" y="634"/>
                      <a:pt x="1703" y="381"/>
                    </a:cubicBezTo>
                    <a:cubicBezTo>
                      <a:pt x="1664" y="160"/>
                      <a:pt x="1466" y="1"/>
                      <a:pt x="1248"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21;p26"/>
              <p:cNvSpPr/>
              <p:nvPr/>
            </p:nvSpPr>
            <p:spPr>
              <a:xfrm flipH="1">
                <a:off x="6474519" y="2792528"/>
                <a:ext cx="106744" cy="67040"/>
              </a:xfrm>
              <a:custGeom>
                <a:avLst/>
                <a:gdLst/>
                <a:ahLst/>
                <a:cxnLst/>
                <a:rect l="l" t="t" r="r" b="b"/>
                <a:pathLst>
                  <a:path w="1683" h="1057" extrusionOk="0">
                    <a:moveTo>
                      <a:pt x="1178" y="1"/>
                    </a:moveTo>
                    <a:cubicBezTo>
                      <a:pt x="1151" y="1"/>
                      <a:pt x="1124" y="3"/>
                      <a:pt x="1096" y="8"/>
                    </a:cubicBezTo>
                    <a:lnTo>
                      <a:pt x="420" y="134"/>
                    </a:lnTo>
                    <a:cubicBezTo>
                      <a:pt x="167" y="182"/>
                      <a:pt x="0" y="424"/>
                      <a:pt x="48" y="677"/>
                    </a:cubicBezTo>
                    <a:cubicBezTo>
                      <a:pt x="91" y="899"/>
                      <a:pt x="288" y="1056"/>
                      <a:pt x="509" y="1056"/>
                    </a:cubicBezTo>
                    <a:cubicBezTo>
                      <a:pt x="536" y="1056"/>
                      <a:pt x="563" y="1054"/>
                      <a:pt x="591" y="1049"/>
                    </a:cubicBezTo>
                    <a:lnTo>
                      <a:pt x="1267" y="923"/>
                    </a:lnTo>
                    <a:cubicBezTo>
                      <a:pt x="1516" y="875"/>
                      <a:pt x="1683" y="632"/>
                      <a:pt x="1639" y="380"/>
                    </a:cubicBezTo>
                    <a:cubicBezTo>
                      <a:pt x="1596" y="158"/>
                      <a:pt x="1399" y="1"/>
                      <a:pt x="1178"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22;p26"/>
              <p:cNvSpPr/>
              <p:nvPr/>
            </p:nvSpPr>
            <p:spPr>
              <a:xfrm flipH="1">
                <a:off x="6486379" y="2845742"/>
                <a:ext cx="87336" cy="63235"/>
              </a:xfrm>
              <a:custGeom>
                <a:avLst/>
                <a:gdLst/>
                <a:ahLst/>
                <a:cxnLst/>
                <a:rect l="l" t="t" r="r" b="b"/>
                <a:pathLst>
                  <a:path w="1377" h="997" extrusionOk="0">
                    <a:moveTo>
                      <a:pt x="874" y="1"/>
                    </a:moveTo>
                    <a:cubicBezTo>
                      <a:pt x="846" y="1"/>
                      <a:pt x="817" y="3"/>
                      <a:pt x="789" y="9"/>
                    </a:cubicBezTo>
                    <a:lnTo>
                      <a:pt x="420" y="77"/>
                    </a:lnTo>
                    <a:cubicBezTo>
                      <a:pt x="168" y="121"/>
                      <a:pt x="1" y="367"/>
                      <a:pt x="48" y="617"/>
                    </a:cubicBezTo>
                    <a:cubicBezTo>
                      <a:pt x="87" y="840"/>
                      <a:pt x="284" y="997"/>
                      <a:pt x="503" y="997"/>
                    </a:cubicBezTo>
                    <a:cubicBezTo>
                      <a:pt x="531" y="997"/>
                      <a:pt x="559" y="994"/>
                      <a:pt x="588" y="989"/>
                    </a:cubicBezTo>
                    <a:lnTo>
                      <a:pt x="957" y="920"/>
                    </a:lnTo>
                    <a:cubicBezTo>
                      <a:pt x="1209" y="876"/>
                      <a:pt x="1376" y="630"/>
                      <a:pt x="1329" y="381"/>
                    </a:cubicBezTo>
                    <a:cubicBezTo>
                      <a:pt x="1290" y="157"/>
                      <a:pt x="1092" y="1"/>
                      <a:pt x="874"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23;p26"/>
              <p:cNvSpPr/>
              <p:nvPr/>
            </p:nvSpPr>
            <p:spPr>
              <a:xfrm flipH="1">
                <a:off x="7680883" y="2507237"/>
                <a:ext cx="113975" cy="460339"/>
              </a:xfrm>
              <a:custGeom>
                <a:avLst/>
                <a:gdLst/>
                <a:ahLst/>
                <a:cxnLst/>
                <a:rect l="l" t="t" r="r" b="b"/>
                <a:pathLst>
                  <a:path w="1797" h="7258" extrusionOk="0">
                    <a:moveTo>
                      <a:pt x="1326" y="0"/>
                    </a:moveTo>
                    <a:cubicBezTo>
                      <a:pt x="1" y="2024"/>
                      <a:pt x="379" y="7257"/>
                      <a:pt x="379" y="7257"/>
                    </a:cubicBezTo>
                    <a:lnTo>
                      <a:pt x="1797" y="6448"/>
                    </a:lnTo>
                    <a:lnTo>
                      <a:pt x="1326" y="0"/>
                    </a:ln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24;p26"/>
              <p:cNvSpPr/>
              <p:nvPr/>
            </p:nvSpPr>
            <p:spPr>
              <a:xfrm flipH="1">
                <a:off x="7686974" y="3205559"/>
                <a:ext cx="249641" cy="253700"/>
              </a:xfrm>
              <a:custGeom>
                <a:avLst/>
                <a:gdLst/>
                <a:ahLst/>
                <a:cxnLst/>
                <a:rect l="l" t="t" r="r" b="b"/>
                <a:pathLst>
                  <a:path w="3936" h="4000" extrusionOk="0">
                    <a:moveTo>
                      <a:pt x="3823" y="1"/>
                    </a:moveTo>
                    <a:cubicBezTo>
                      <a:pt x="3782" y="1"/>
                      <a:pt x="3745" y="27"/>
                      <a:pt x="3731" y="71"/>
                    </a:cubicBezTo>
                    <a:lnTo>
                      <a:pt x="3720" y="105"/>
                    </a:lnTo>
                    <a:cubicBezTo>
                      <a:pt x="3704" y="156"/>
                      <a:pt x="3731" y="211"/>
                      <a:pt x="3782" y="228"/>
                    </a:cubicBezTo>
                    <a:cubicBezTo>
                      <a:pt x="3793" y="231"/>
                      <a:pt x="3802" y="234"/>
                      <a:pt x="3813" y="234"/>
                    </a:cubicBezTo>
                    <a:cubicBezTo>
                      <a:pt x="3854" y="234"/>
                      <a:pt x="3892" y="207"/>
                      <a:pt x="3905" y="166"/>
                    </a:cubicBezTo>
                    <a:lnTo>
                      <a:pt x="3919" y="129"/>
                    </a:lnTo>
                    <a:cubicBezTo>
                      <a:pt x="3936" y="77"/>
                      <a:pt x="3909" y="23"/>
                      <a:pt x="3854" y="6"/>
                    </a:cubicBezTo>
                    <a:cubicBezTo>
                      <a:pt x="3844" y="2"/>
                      <a:pt x="3833" y="1"/>
                      <a:pt x="3823" y="1"/>
                    </a:cubicBezTo>
                    <a:close/>
                    <a:moveTo>
                      <a:pt x="3682" y="407"/>
                    </a:moveTo>
                    <a:cubicBezTo>
                      <a:pt x="3643" y="407"/>
                      <a:pt x="3604" y="430"/>
                      <a:pt x="3588" y="470"/>
                    </a:cubicBezTo>
                    <a:cubicBezTo>
                      <a:pt x="3540" y="592"/>
                      <a:pt x="3489" y="709"/>
                      <a:pt x="3438" y="825"/>
                    </a:cubicBezTo>
                    <a:cubicBezTo>
                      <a:pt x="3413" y="873"/>
                      <a:pt x="3434" y="931"/>
                      <a:pt x="3485" y="955"/>
                    </a:cubicBezTo>
                    <a:cubicBezTo>
                      <a:pt x="3499" y="961"/>
                      <a:pt x="3512" y="965"/>
                      <a:pt x="3526" y="965"/>
                    </a:cubicBezTo>
                    <a:cubicBezTo>
                      <a:pt x="3564" y="965"/>
                      <a:pt x="3598" y="945"/>
                      <a:pt x="3615" y="907"/>
                    </a:cubicBezTo>
                    <a:cubicBezTo>
                      <a:pt x="3670" y="791"/>
                      <a:pt x="3720" y="668"/>
                      <a:pt x="3772" y="542"/>
                    </a:cubicBezTo>
                    <a:cubicBezTo>
                      <a:pt x="3793" y="490"/>
                      <a:pt x="3765" y="433"/>
                      <a:pt x="3714" y="412"/>
                    </a:cubicBezTo>
                    <a:cubicBezTo>
                      <a:pt x="3704" y="408"/>
                      <a:pt x="3693" y="407"/>
                      <a:pt x="3682" y="407"/>
                    </a:cubicBezTo>
                    <a:close/>
                    <a:moveTo>
                      <a:pt x="3348" y="1119"/>
                    </a:moveTo>
                    <a:cubicBezTo>
                      <a:pt x="3314" y="1119"/>
                      <a:pt x="3282" y="1137"/>
                      <a:pt x="3263" y="1170"/>
                    </a:cubicBezTo>
                    <a:cubicBezTo>
                      <a:pt x="3202" y="1289"/>
                      <a:pt x="3137" y="1399"/>
                      <a:pt x="3072" y="1504"/>
                    </a:cubicBezTo>
                    <a:cubicBezTo>
                      <a:pt x="3041" y="1552"/>
                      <a:pt x="3055" y="1613"/>
                      <a:pt x="3103" y="1641"/>
                    </a:cubicBezTo>
                    <a:cubicBezTo>
                      <a:pt x="3117" y="1651"/>
                      <a:pt x="3137" y="1654"/>
                      <a:pt x="3154" y="1654"/>
                    </a:cubicBezTo>
                    <a:cubicBezTo>
                      <a:pt x="3188" y="1654"/>
                      <a:pt x="3219" y="1641"/>
                      <a:pt x="3236" y="1610"/>
                    </a:cubicBezTo>
                    <a:cubicBezTo>
                      <a:pt x="3304" y="1501"/>
                      <a:pt x="3372" y="1385"/>
                      <a:pt x="3438" y="1265"/>
                    </a:cubicBezTo>
                    <a:cubicBezTo>
                      <a:pt x="3462" y="1218"/>
                      <a:pt x="3444" y="1156"/>
                      <a:pt x="3397" y="1132"/>
                    </a:cubicBezTo>
                    <a:cubicBezTo>
                      <a:pt x="3381" y="1123"/>
                      <a:pt x="3364" y="1119"/>
                      <a:pt x="3348" y="1119"/>
                    </a:cubicBezTo>
                    <a:close/>
                    <a:moveTo>
                      <a:pt x="2935" y="1784"/>
                    </a:moveTo>
                    <a:cubicBezTo>
                      <a:pt x="2905" y="1784"/>
                      <a:pt x="2875" y="1799"/>
                      <a:pt x="2857" y="1825"/>
                    </a:cubicBezTo>
                    <a:cubicBezTo>
                      <a:pt x="2782" y="1931"/>
                      <a:pt x="2700" y="2034"/>
                      <a:pt x="2619" y="2133"/>
                    </a:cubicBezTo>
                    <a:cubicBezTo>
                      <a:pt x="2584" y="2174"/>
                      <a:pt x="2591" y="2235"/>
                      <a:pt x="2632" y="2269"/>
                    </a:cubicBezTo>
                    <a:cubicBezTo>
                      <a:pt x="2649" y="2286"/>
                      <a:pt x="2673" y="2292"/>
                      <a:pt x="2693" y="2292"/>
                    </a:cubicBezTo>
                    <a:cubicBezTo>
                      <a:pt x="2724" y="2292"/>
                      <a:pt x="2751" y="2279"/>
                      <a:pt x="2772" y="2259"/>
                    </a:cubicBezTo>
                    <a:cubicBezTo>
                      <a:pt x="2854" y="2156"/>
                      <a:pt x="2936" y="2051"/>
                      <a:pt x="3014" y="1941"/>
                    </a:cubicBezTo>
                    <a:cubicBezTo>
                      <a:pt x="3049" y="1897"/>
                      <a:pt x="3038" y="1835"/>
                      <a:pt x="2994" y="1805"/>
                    </a:cubicBezTo>
                    <a:cubicBezTo>
                      <a:pt x="2976" y="1791"/>
                      <a:pt x="2955" y="1784"/>
                      <a:pt x="2935" y="1784"/>
                    </a:cubicBezTo>
                    <a:close/>
                    <a:moveTo>
                      <a:pt x="2435" y="2389"/>
                    </a:moveTo>
                    <a:cubicBezTo>
                      <a:pt x="2408" y="2389"/>
                      <a:pt x="2382" y="2400"/>
                      <a:pt x="2362" y="2419"/>
                    </a:cubicBezTo>
                    <a:cubicBezTo>
                      <a:pt x="2274" y="2511"/>
                      <a:pt x="2178" y="2604"/>
                      <a:pt x="2086" y="2689"/>
                    </a:cubicBezTo>
                    <a:cubicBezTo>
                      <a:pt x="2045" y="2723"/>
                      <a:pt x="2041" y="2784"/>
                      <a:pt x="2079" y="2825"/>
                    </a:cubicBezTo>
                    <a:cubicBezTo>
                      <a:pt x="2096" y="2850"/>
                      <a:pt x="2123" y="2859"/>
                      <a:pt x="2151" y="2859"/>
                    </a:cubicBezTo>
                    <a:cubicBezTo>
                      <a:pt x="2174" y="2859"/>
                      <a:pt x="2198" y="2850"/>
                      <a:pt x="2215" y="2832"/>
                    </a:cubicBezTo>
                    <a:cubicBezTo>
                      <a:pt x="2315" y="2747"/>
                      <a:pt x="2410" y="2651"/>
                      <a:pt x="2502" y="2555"/>
                    </a:cubicBezTo>
                    <a:cubicBezTo>
                      <a:pt x="2543" y="2518"/>
                      <a:pt x="2540" y="2453"/>
                      <a:pt x="2502" y="2415"/>
                    </a:cubicBezTo>
                    <a:cubicBezTo>
                      <a:pt x="2483" y="2398"/>
                      <a:pt x="2459" y="2389"/>
                      <a:pt x="2435" y="2389"/>
                    </a:cubicBezTo>
                    <a:close/>
                    <a:moveTo>
                      <a:pt x="1848" y="2914"/>
                    </a:moveTo>
                    <a:cubicBezTo>
                      <a:pt x="1828" y="2914"/>
                      <a:pt x="1807" y="2921"/>
                      <a:pt x="1789" y="2935"/>
                    </a:cubicBezTo>
                    <a:cubicBezTo>
                      <a:pt x="1686" y="3013"/>
                      <a:pt x="1580" y="3088"/>
                      <a:pt x="1475" y="3160"/>
                    </a:cubicBezTo>
                    <a:cubicBezTo>
                      <a:pt x="1431" y="3190"/>
                      <a:pt x="1417" y="3252"/>
                      <a:pt x="1447" y="3296"/>
                    </a:cubicBezTo>
                    <a:cubicBezTo>
                      <a:pt x="1467" y="3324"/>
                      <a:pt x="1499" y="3341"/>
                      <a:pt x="1529" y="3341"/>
                    </a:cubicBezTo>
                    <a:cubicBezTo>
                      <a:pt x="1546" y="3341"/>
                      <a:pt x="1567" y="3334"/>
                      <a:pt x="1584" y="3324"/>
                    </a:cubicBezTo>
                    <a:cubicBezTo>
                      <a:pt x="1693" y="3249"/>
                      <a:pt x="1803" y="3170"/>
                      <a:pt x="1908" y="3091"/>
                    </a:cubicBezTo>
                    <a:cubicBezTo>
                      <a:pt x="1952" y="3058"/>
                      <a:pt x="1959" y="2996"/>
                      <a:pt x="1925" y="2952"/>
                    </a:cubicBezTo>
                    <a:cubicBezTo>
                      <a:pt x="1907" y="2928"/>
                      <a:pt x="1878" y="2914"/>
                      <a:pt x="1848" y="2914"/>
                    </a:cubicBezTo>
                    <a:close/>
                    <a:moveTo>
                      <a:pt x="1194" y="3348"/>
                    </a:moveTo>
                    <a:cubicBezTo>
                      <a:pt x="1178" y="3348"/>
                      <a:pt x="1162" y="3353"/>
                      <a:pt x="1147" y="3362"/>
                    </a:cubicBezTo>
                    <a:cubicBezTo>
                      <a:pt x="1034" y="3423"/>
                      <a:pt x="919" y="3480"/>
                      <a:pt x="802" y="3535"/>
                    </a:cubicBezTo>
                    <a:cubicBezTo>
                      <a:pt x="751" y="3559"/>
                      <a:pt x="730" y="3617"/>
                      <a:pt x="755" y="3665"/>
                    </a:cubicBezTo>
                    <a:cubicBezTo>
                      <a:pt x="771" y="3702"/>
                      <a:pt x="805" y="3723"/>
                      <a:pt x="843" y="3723"/>
                    </a:cubicBezTo>
                    <a:cubicBezTo>
                      <a:pt x="857" y="3723"/>
                      <a:pt x="870" y="3720"/>
                      <a:pt x="884" y="3713"/>
                    </a:cubicBezTo>
                    <a:cubicBezTo>
                      <a:pt x="1004" y="3658"/>
                      <a:pt x="1123" y="3597"/>
                      <a:pt x="1242" y="3532"/>
                    </a:cubicBezTo>
                    <a:cubicBezTo>
                      <a:pt x="1287" y="3505"/>
                      <a:pt x="1304" y="3447"/>
                      <a:pt x="1280" y="3398"/>
                    </a:cubicBezTo>
                    <a:cubicBezTo>
                      <a:pt x="1262" y="3366"/>
                      <a:pt x="1228" y="3348"/>
                      <a:pt x="1194" y="3348"/>
                    </a:cubicBezTo>
                    <a:close/>
                    <a:moveTo>
                      <a:pt x="477" y="3677"/>
                    </a:moveTo>
                    <a:cubicBezTo>
                      <a:pt x="467" y="3677"/>
                      <a:pt x="457" y="3678"/>
                      <a:pt x="447" y="3682"/>
                    </a:cubicBezTo>
                    <a:cubicBezTo>
                      <a:pt x="325" y="3730"/>
                      <a:pt x="229" y="3757"/>
                      <a:pt x="164" y="3778"/>
                    </a:cubicBezTo>
                    <a:cubicBezTo>
                      <a:pt x="79" y="3805"/>
                      <a:pt x="58" y="3812"/>
                      <a:pt x="38" y="3833"/>
                    </a:cubicBezTo>
                    <a:cubicBezTo>
                      <a:pt x="0" y="3874"/>
                      <a:pt x="0" y="3935"/>
                      <a:pt x="38" y="3972"/>
                    </a:cubicBezTo>
                    <a:cubicBezTo>
                      <a:pt x="58" y="3992"/>
                      <a:pt x="82" y="4000"/>
                      <a:pt x="106" y="4000"/>
                    </a:cubicBezTo>
                    <a:cubicBezTo>
                      <a:pt x="123" y="4000"/>
                      <a:pt x="144" y="3997"/>
                      <a:pt x="157" y="3986"/>
                    </a:cubicBezTo>
                    <a:cubicBezTo>
                      <a:pt x="171" y="3983"/>
                      <a:pt x="191" y="3976"/>
                      <a:pt x="222" y="3965"/>
                    </a:cubicBezTo>
                    <a:cubicBezTo>
                      <a:pt x="290" y="3945"/>
                      <a:pt x="389" y="3915"/>
                      <a:pt x="512" y="3866"/>
                    </a:cubicBezTo>
                    <a:cubicBezTo>
                      <a:pt x="563" y="3849"/>
                      <a:pt x="591" y="3792"/>
                      <a:pt x="570" y="3740"/>
                    </a:cubicBezTo>
                    <a:cubicBezTo>
                      <a:pt x="557" y="3702"/>
                      <a:pt x="517" y="3677"/>
                      <a:pt x="477" y="3677"/>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25;p26"/>
              <p:cNvSpPr/>
              <p:nvPr/>
            </p:nvSpPr>
            <p:spPr>
              <a:xfrm flipH="1">
                <a:off x="6419402" y="1504025"/>
                <a:ext cx="113340" cy="130021"/>
              </a:xfrm>
              <a:custGeom>
                <a:avLst/>
                <a:gdLst/>
                <a:ahLst/>
                <a:cxnLst/>
                <a:rect l="l" t="t" r="r" b="b"/>
                <a:pathLst>
                  <a:path w="1787" h="2050" extrusionOk="0">
                    <a:moveTo>
                      <a:pt x="411" y="1"/>
                    </a:moveTo>
                    <a:cubicBezTo>
                      <a:pt x="165" y="1"/>
                      <a:pt x="0" y="387"/>
                      <a:pt x="266" y="558"/>
                    </a:cubicBezTo>
                    <a:cubicBezTo>
                      <a:pt x="727" y="859"/>
                      <a:pt x="1034" y="1305"/>
                      <a:pt x="1164" y="1838"/>
                    </a:cubicBezTo>
                    <a:cubicBezTo>
                      <a:pt x="1201" y="1985"/>
                      <a:pt x="1313" y="2049"/>
                      <a:pt x="1429" y="2049"/>
                    </a:cubicBezTo>
                    <a:cubicBezTo>
                      <a:pt x="1604" y="2049"/>
                      <a:pt x="1787" y="1905"/>
                      <a:pt x="1734" y="1681"/>
                    </a:cubicBezTo>
                    <a:cubicBezTo>
                      <a:pt x="1567" y="1002"/>
                      <a:pt x="1150" y="432"/>
                      <a:pt x="563" y="49"/>
                    </a:cubicBezTo>
                    <a:cubicBezTo>
                      <a:pt x="511" y="15"/>
                      <a:pt x="460" y="1"/>
                      <a:pt x="411"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26;p26"/>
              <p:cNvSpPr/>
              <p:nvPr/>
            </p:nvSpPr>
            <p:spPr>
              <a:xfrm flipH="1">
                <a:off x="7156921" y="1045327"/>
                <a:ext cx="157104" cy="290423"/>
              </a:xfrm>
              <a:custGeom>
                <a:avLst/>
                <a:gdLst/>
                <a:ahLst/>
                <a:cxnLst/>
                <a:rect l="l" t="t" r="r" b="b"/>
                <a:pathLst>
                  <a:path w="2477" h="4579" extrusionOk="0">
                    <a:moveTo>
                      <a:pt x="2191" y="1"/>
                    </a:moveTo>
                    <a:cubicBezTo>
                      <a:pt x="2043" y="1"/>
                      <a:pt x="1886" y="95"/>
                      <a:pt x="1869" y="283"/>
                    </a:cubicBezTo>
                    <a:cubicBezTo>
                      <a:pt x="1736" y="1714"/>
                      <a:pt x="1077" y="2970"/>
                      <a:pt x="182" y="4062"/>
                    </a:cubicBezTo>
                    <a:cubicBezTo>
                      <a:pt x="1" y="4283"/>
                      <a:pt x="196" y="4579"/>
                      <a:pt x="406" y="4579"/>
                    </a:cubicBezTo>
                    <a:cubicBezTo>
                      <a:pt x="473" y="4579"/>
                      <a:pt x="540" y="4549"/>
                      <a:pt x="599" y="4479"/>
                    </a:cubicBezTo>
                    <a:cubicBezTo>
                      <a:pt x="1602" y="3253"/>
                      <a:pt x="2313" y="1885"/>
                      <a:pt x="2459" y="283"/>
                    </a:cubicBezTo>
                    <a:cubicBezTo>
                      <a:pt x="2476" y="94"/>
                      <a:pt x="2338" y="1"/>
                      <a:pt x="2191"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27;p26"/>
              <p:cNvSpPr/>
              <p:nvPr/>
            </p:nvSpPr>
            <p:spPr>
              <a:xfrm flipH="1">
                <a:off x="7046305" y="1401021"/>
                <a:ext cx="76935" cy="145116"/>
              </a:xfrm>
              <a:custGeom>
                <a:avLst/>
                <a:gdLst/>
                <a:ahLst/>
                <a:cxnLst/>
                <a:rect l="l" t="t" r="r" b="b"/>
                <a:pathLst>
                  <a:path w="1213" h="2288" extrusionOk="0">
                    <a:moveTo>
                      <a:pt x="400" y="0"/>
                    </a:moveTo>
                    <a:cubicBezTo>
                      <a:pt x="161" y="0"/>
                      <a:pt x="1" y="383"/>
                      <a:pt x="257" y="564"/>
                    </a:cubicBezTo>
                    <a:cubicBezTo>
                      <a:pt x="666" y="851"/>
                      <a:pt x="609" y="1574"/>
                      <a:pt x="588" y="2004"/>
                    </a:cubicBezTo>
                    <a:cubicBezTo>
                      <a:pt x="578" y="2192"/>
                      <a:pt x="721" y="2288"/>
                      <a:pt x="868" y="2288"/>
                    </a:cubicBezTo>
                    <a:cubicBezTo>
                      <a:pt x="1014" y="2288"/>
                      <a:pt x="1168" y="2192"/>
                      <a:pt x="1178" y="2004"/>
                    </a:cubicBezTo>
                    <a:cubicBezTo>
                      <a:pt x="1213" y="1311"/>
                      <a:pt x="1175" y="489"/>
                      <a:pt x="554" y="55"/>
                    </a:cubicBezTo>
                    <a:cubicBezTo>
                      <a:pt x="502" y="18"/>
                      <a:pt x="448" y="0"/>
                      <a:pt x="400"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28;p26"/>
              <p:cNvSpPr/>
              <p:nvPr/>
            </p:nvSpPr>
            <p:spPr>
              <a:xfrm flipH="1">
                <a:off x="7039771" y="1560411"/>
                <a:ext cx="48393" cy="37484"/>
              </a:xfrm>
              <a:custGeom>
                <a:avLst/>
                <a:gdLst/>
                <a:ahLst/>
                <a:cxnLst/>
                <a:rect l="l" t="t" r="r" b="b"/>
                <a:pathLst>
                  <a:path w="763" h="591" extrusionOk="0">
                    <a:moveTo>
                      <a:pt x="379" y="0"/>
                    </a:moveTo>
                    <a:cubicBezTo>
                      <a:pt x="1" y="0"/>
                      <a:pt x="1" y="591"/>
                      <a:pt x="379" y="591"/>
                    </a:cubicBezTo>
                    <a:cubicBezTo>
                      <a:pt x="762" y="591"/>
                      <a:pt x="762" y="0"/>
                      <a:pt x="37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29;p26"/>
              <p:cNvSpPr/>
              <p:nvPr/>
            </p:nvSpPr>
            <p:spPr>
              <a:xfrm flipH="1">
                <a:off x="6626677" y="1448020"/>
                <a:ext cx="24989" cy="125201"/>
              </a:xfrm>
              <a:custGeom>
                <a:avLst/>
                <a:gdLst/>
                <a:ahLst/>
                <a:cxnLst/>
                <a:rect l="l" t="t" r="r" b="b"/>
                <a:pathLst>
                  <a:path w="394" h="1974" extrusionOk="0">
                    <a:moveTo>
                      <a:pt x="1" y="1"/>
                    </a:moveTo>
                    <a:lnTo>
                      <a:pt x="1" y="1"/>
                    </a:lnTo>
                    <a:cubicBezTo>
                      <a:pt x="59" y="687"/>
                      <a:pt x="127" y="1345"/>
                      <a:pt x="171" y="1974"/>
                    </a:cubicBezTo>
                    <a:cubicBezTo>
                      <a:pt x="274" y="1936"/>
                      <a:pt x="356" y="1847"/>
                      <a:pt x="363" y="1707"/>
                    </a:cubicBezTo>
                    <a:cubicBezTo>
                      <a:pt x="393" y="1131"/>
                      <a:pt x="369" y="458"/>
                      <a:pt x="1" y="1"/>
                    </a:cubicBezTo>
                    <a:close/>
                  </a:path>
                </a:pathLst>
              </a:custGeom>
              <a:solidFill>
                <a:srgbClr val="B2A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30;p26"/>
              <p:cNvSpPr/>
              <p:nvPr/>
            </p:nvSpPr>
            <p:spPr>
              <a:xfrm flipH="1">
                <a:off x="6640758" y="1429182"/>
                <a:ext cx="54165" cy="145370"/>
              </a:xfrm>
              <a:custGeom>
                <a:avLst/>
                <a:gdLst/>
                <a:ahLst/>
                <a:cxnLst/>
                <a:rect l="l" t="t" r="r" b="b"/>
                <a:pathLst>
                  <a:path w="854" h="2292" extrusionOk="0">
                    <a:moveTo>
                      <a:pt x="270" y="0"/>
                    </a:moveTo>
                    <a:cubicBezTo>
                      <a:pt x="136" y="0"/>
                      <a:pt x="27" y="120"/>
                      <a:pt x="0" y="260"/>
                    </a:cubicBezTo>
                    <a:cubicBezTo>
                      <a:pt x="31" y="325"/>
                      <a:pt x="41" y="393"/>
                      <a:pt x="31" y="462"/>
                    </a:cubicBezTo>
                    <a:cubicBezTo>
                      <a:pt x="54" y="499"/>
                      <a:pt x="86" y="536"/>
                      <a:pt x="126" y="564"/>
                    </a:cubicBezTo>
                    <a:cubicBezTo>
                      <a:pt x="533" y="851"/>
                      <a:pt x="478" y="1578"/>
                      <a:pt x="457" y="2004"/>
                    </a:cubicBezTo>
                    <a:cubicBezTo>
                      <a:pt x="447" y="2195"/>
                      <a:pt x="590" y="2291"/>
                      <a:pt x="738" y="2291"/>
                    </a:cubicBezTo>
                    <a:cubicBezTo>
                      <a:pt x="775" y="2291"/>
                      <a:pt x="815" y="2285"/>
                      <a:pt x="853" y="2271"/>
                    </a:cubicBezTo>
                    <a:cubicBezTo>
                      <a:pt x="809" y="1642"/>
                      <a:pt x="741" y="984"/>
                      <a:pt x="683" y="298"/>
                    </a:cubicBezTo>
                    <a:cubicBezTo>
                      <a:pt x="607" y="209"/>
                      <a:pt x="525" y="127"/>
                      <a:pt x="423" y="55"/>
                    </a:cubicBezTo>
                    <a:cubicBezTo>
                      <a:pt x="372" y="18"/>
                      <a:pt x="317" y="0"/>
                      <a:pt x="270"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31;p26"/>
              <p:cNvSpPr/>
              <p:nvPr/>
            </p:nvSpPr>
            <p:spPr>
              <a:xfrm flipH="1">
                <a:off x="6692259" y="1445673"/>
                <a:ext cx="3362" cy="12812"/>
              </a:xfrm>
              <a:custGeom>
                <a:avLst/>
                <a:gdLst/>
                <a:ahLst/>
                <a:cxnLst/>
                <a:rect l="l" t="t" r="r" b="b"/>
                <a:pathLst>
                  <a:path w="53" h="202" extrusionOk="0">
                    <a:moveTo>
                      <a:pt x="11" y="0"/>
                    </a:moveTo>
                    <a:lnTo>
                      <a:pt x="11" y="0"/>
                    </a:lnTo>
                    <a:cubicBezTo>
                      <a:pt x="1" y="65"/>
                      <a:pt x="7" y="140"/>
                      <a:pt x="42" y="202"/>
                    </a:cubicBezTo>
                    <a:cubicBezTo>
                      <a:pt x="52" y="133"/>
                      <a:pt x="42" y="65"/>
                      <a:pt x="11" y="0"/>
                    </a:cubicBezTo>
                    <a:close/>
                  </a:path>
                </a:pathLst>
              </a:custGeom>
              <a:solidFill>
                <a:srgbClr val="A6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32;p26"/>
              <p:cNvSpPr/>
              <p:nvPr/>
            </p:nvSpPr>
            <p:spPr>
              <a:xfrm flipH="1">
                <a:off x="6621285" y="1588953"/>
                <a:ext cx="18457" cy="36216"/>
              </a:xfrm>
              <a:custGeom>
                <a:avLst/>
                <a:gdLst/>
                <a:ahLst/>
                <a:cxnLst/>
                <a:rect l="l" t="t" r="r" b="b"/>
                <a:pathLst>
                  <a:path w="291" h="571" extrusionOk="0">
                    <a:moveTo>
                      <a:pt x="0" y="1"/>
                    </a:moveTo>
                    <a:lnTo>
                      <a:pt x="0" y="1"/>
                    </a:lnTo>
                    <a:cubicBezTo>
                      <a:pt x="11" y="196"/>
                      <a:pt x="21" y="387"/>
                      <a:pt x="24" y="571"/>
                    </a:cubicBezTo>
                    <a:cubicBezTo>
                      <a:pt x="290" y="489"/>
                      <a:pt x="281" y="59"/>
                      <a:pt x="0" y="1"/>
                    </a:cubicBezTo>
                    <a:close/>
                  </a:path>
                </a:pathLst>
              </a:custGeom>
              <a:solidFill>
                <a:srgbClr val="B2A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33;p26"/>
              <p:cNvSpPr/>
              <p:nvPr/>
            </p:nvSpPr>
            <p:spPr>
              <a:xfrm flipH="1">
                <a:off x="6638157" y="1588572"/>
                <a:ext cx="29937" cy="37484"/>
              </a:xfrm>
              <a:custGeom>
                <a:avLst/>
                <a:gdLst/>
                <a:ahLst/>
                <a:cxnLst/>
                <a:rect l="l" t="t" r="r" b="b"/>
                <a:pathLst>
                  <a:path w="472" h="591" extrusionOk="0">
                    <a:moveTo>
                      <a:pt x="379" y="0"/>
                    </a:moveTo>
                    <a:cubicBezTo>
                      <a:pt x="0" y="0"/>
                      <a:pt x="0" y="591"/>
                      <a:pt x="379" y="591"/>
                    </a:cubicBezTo>
                    <a:cubicBezTo>
                      <a:pt x="413" y="591"/>
                      <a:pt x="444" y="587"/>
                      <a:pt x="471" y="577"/>
                    </a:cubicBezTo>
                    <a:cubicBezTo>
                      <a:pt x="468" y="393"/>
                      <a:pt x="458" y="202"/>
                      <a:pt x="447" y="7"/>
                    </a:cubicBezTo>
                    <a:cubicBezTo>
                      <a:pt x="427" y="3"/>
                      <a:pt x="403" y="0"/>
                      <a:pt x="37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734;p26"/>
            <p:cNvGrpSpPr/>
            <p:nvPr/>
          </p:nvGrpSpPr>
          <p:grpSpPr>
            <a:xfrm>
              <a:off x="4792158" y="1351068"/>
              <a:ext cx="2055745" cy="3313254"/>
              <a:chOff x="4319342" y="1130177"/>
              <a:chExt cx="2130085" cy="3433068"/>
            </a:xfrm>
          </p:grpSpPr>
          <p:grpSp>
            <p:nvGrpSpPr>
              <p:cNvPr id="66" name="Google Shape;735;p26"/>
              <p:cNvGrpSpPr/>
              <p:nvPr/>
            </p:nvGrpSpPr>
            <p:grpSpPr>
              <a:xfrm>
                <a:off x="4319342" y="1130177"/>
                <a:ext cx="2130085" cy="3433068"/>
                <a:chOff x="4633351" y="1345102"/>
                <a:chExt cx="2130085" cy="3433068"/>
              </a:xfrm>
            </p:grpSpPr>
            <p:sp>
              <p:nvSpPr>
                <p:cNvPr id="68" name="Google Shape;736;p26"/>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6"/>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6"/>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6"/>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6"/>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6"/>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6"/>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6"/>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6"/>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6"/>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6"/>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6"/>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6"/>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6"/>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6"/>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6"/>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52;p26"/>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53;p26"/>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54;p26"/>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55;p26"/>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56;p26"/>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57;p26"/>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58;p26"/>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59;p26"/>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60;p26"/>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761;p26"/>
              <p:cNvSpPr/>
              <p:nvPr/>
            </p:nvSpPr>
            <p:spPr>
              <a:xfrm>
                <a:off x="5789650" y="2289345"/>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7" name="Google Shape;1204;p40"/>
          <p:cNvSpPr txBox="1">
            <a:spLocks noGrp="1"/>
          </p:cNvSpPr>
          <p:nvPr>
            <p:ph type="title"/>
          </p:nvPr>
        </p:nvSpPr>
        <p:spPr>
          <a:xfrm>
            <a:off x="762000" y="398850"/>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inion Pro SmBd" pitchFamily="18" charset="0"/>
              </a:rPr>
              <a:t>Nhận xét – đánh giá</a:t>
            </a:r>
            <a:endParaRPr sz="5400">
              <a:latin typeface="Minion Pro SmBd" pitchFamily="18" charset="0"/>
            </a:endParaRPr>
          </a:p>
        </p:txBody>
      </p:sp>
    </p:spTree>
    <p:extLst>
      <p:ext uri="{BB962C8B-B14F-4D97-AF65-F5344CB8AC3E}">
        <p14:creationId xmlns:p14="http://schemas.microsoft.com/office/powerpoint/2010/main" val="371657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39">
            <a:hlinkClick r:id="rId3" action="ppaction://hlinksldjump"/>
          </p:cNvPr>
          <p:cNvSpPr txBox="1"/>
          <p:nvPr/>
        </p:nvSpPr>
        <p:spPr>
          <a:xfrm>
            <a:off x="3753745" y="1342864"/>
            <a:ext cx="2424900" cy="156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a:ea typeface="Nunito"/>
              <a:cs typeface="Nunito"/>
              <a:sym typeface="Nunito"/>
            </a:endParaRPr>
          </a:p>
        </p:txBody>
      </p:sp>
      <p:grpSp>
        <p:nvGrpSpPr>
          <p:cNvPr id="1148" name="Google Shape;1148;p39"/>
          <p:cNvGrpSpPr/>
          <p:nvPr/>
        </p:nvGrpSpPr>
        <p:grpSpPr>
          <a:xfrm>
            <a:off x="4519061" y="1945728"/>
            <a:ext cx="1863860" cy="917434"/>
            <a:chOff x="3392112" y="3039390"/>
            <a:chExt cx="2347148" cy="999995"/>
          </a:xfrm>
        </p:grpSpPr>
        <p:sp>
          <p:nvSpPr>
            <p:cNvPr id="1149" name="Google Shape;1149;p39"/>
            <p:cNvSpPr/>
            <p:nvPr/>
          </p:nvSpPr>
          <p:spPr>
            <a:xfrm>
              <a:off x="3392112" y="3851252"/>
              <a:ext cx="2347148" cy="188133"/>
            </a:xfrm>
            <a:custGeom>
              <a:avLst/>
              <a:gdLst/>
              <a:ahLst/>
              <a:cxnLst/>
              <a:rect l="l" t="t" r="r" b="b"/>
              <a:pathLst>
                <a:path w="136363" h="10930" extrusionOk="0">
                  <a:moveTo>
                    <a:pt x="68181" y="1"/>
                  </a:moveTo>
                  <a:cubicBezTo>
                    <a:pt x="30512" y="1"/>
                    <a:pt x="0" y="2456"/>
                    <a:pt x="0" y="5480"/>
                  </a:cubicBezTo>
                  <a:cubicBezTo>
                    <a:pt x="0" y="8475"/>
                    <a:pt x="30512" y="10930"/>
                    <a:pt x="68181" y="10930"/>
                  </a:cubicBezTo>
                  <a:cubicBezTo>
                    <a:pt x="105850" y="10930"/>
                    <a:pt x="136362" y="8475"/>
                    <a:pt x="136362" y="5480"/>
                  </a:cubicBezTo>
                  <a:cubicBezTo>
                    <a:pt x="136362" y="2456"/>
                    <a:pt x="10585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3778653" y="3518827"/>
              <a:ext cx="550473" cy="368003"/>
            </a:xfrm>
            <a:custGeom>
              <a:avLst/>
              <a:gdLst/>
              <a:ahLst/>
              <a:cxnLst/>
              <a:rect l="l" t="t" r="r" b="b"/>
              <a:pathLst>
                <a:path w="31981" h="21380" extrusionOk="0">
                  <a:moveTo>
                    <a:pt x="12966" y="0"/>
                  </a:moveTo>
                  <a:lnTo>
                    <a:pt x="7187" y="2515"/>
                  </a:lnTo>
                  <a:cubicBezTo>
                    <a:pt x="5390" y="3294"/>
                    <a:pt x="3534" y="4072"/>
                    <a:pt x="2037" y="5330"/>
                  </a:cubicBezTo>
                  <a:cubicBezTo>
                    <a:pt x="1198" y="5989"/>
                    <a:pt x="510" y="6797"/>
                    <a:pt x="1" y="7726"/>
                  </a:cubicBezTo>
                  <a:cubicBezTo>
                    <a:pt x="1618" y="8654"/>
                    <a:pt x="3384" y="9313"/>
                    <a:pt x="5091" y="10061"/>
                  </a:cubicBezTo>
                  <a:cubicBezTo>
                    <a:pt x="10541" y="12546"/>
                    <a:pt x="15451" y="16110"/>
                    <a:pt x="19464" y="20541"/>
                  </a:cubicBezTo>
                  <a:cubicBezTo>
                    <a:pt x="21560" y="21110"/>
                    <a:pt x="23716" y="21380"/>
                    <a:pt x="25872" y="21380"/>
                  </a:cubicBezTo>
                  <a:cubicBezTo>
                    <a:pt x="27998" y="21350"/>
                    <a:pt x="30094" y="20841"/>
                    <a:pt x="31980" y="19883"/>
                  </a:cubicBezTo>
                  <a:cubicBezTo>
                    <a:pt x="31291" y="19074"/>
                    <a:pt x="30513" y="18325"/>
                    <a:pt x="29674" y="17667"/>
                  </a:cubicBezTo>
                  <a:cubicBezTo>
                    <a:pt x="27129" y="15690"/>
                    <a:pt x="24135" y="14343"/>
                    <a:pt x="21200" y="13025"/>
                  </a:cubicBezTo>
                  <a:cubicBezTo>
                    <a:pt x="18146" y="11678"/>
                    <a:pt x="15032" y="10301"/>
                    <a:pt x="11798" y="9432"/>
                  </a:cubicBezTo>
                  <a:cubicBezTo>
                    <a:pt x="13385" y="8953"/>
                    <a:pt x="14942" y="8414"/>
                    <a:pt x="16439" y="7785"/>
                  </a:cubicBezTo>
                  <a:cubicBezTo>
                    <a:pt x="18176" y="7067"/>
                    <a:pt x="19883" y="6228"/>
                    <a:pt x="21171" y="4881"/>
                  </a:cubicBezTo>
                  <a:cubicBezTo>
                    <a:pt x="20272" y="4222"/>
                    <a:pt x="19314" y="3623"/>
                    <a:pt x="18356" y="3054"/>
                  </a:cubicBezTo>
                  <a:cubicBezTo>
                    <a:pt x="16589" y="1976"/>
                    <a:pt x="14793" y="898"/>
                    <a:pt x="12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5008916" y="3450269"/>
              <a:ext cx="489644" cy="413651"/>
            </a:xfrm>
            <a:custGeom>
              <a:avLst/>
              <a:gdLst/>
              <a:ahLst/>
              <a:cxnLst/>
              <a:rect l="l" t="t" r="r" b="b"/>
              <a:pathLst>
                <a:path w="28447" h="24032" extrusionOk="0">
                  <a:moveTo>
                    <a:pt x="14343" y="1"/>
                  </a:moveTo>
                  <a:lnTo>
                    <a:pt x="8145" y="1139"/>
                  </a:lnTo>
                  <a:cubicBezTo>
                    <a:pt x="6229" y="1528"/>
                    <a:pt x="4252" y="1887"/>
                    <a:pt x="2486" y="2755"/>
                  </a:cubicBezTo>
                  <a:cubicBezTo>
                    <a:pt x="1558" y="3235"/>
                    <a:pt x="689" y="3863"/>
                    <a:pt x="0" y="4642"/>
                  </a:cubicBezTo>
                  <a:cubicBezTo>
                    <a:pt x="1348" y="5900"/>
                    <a:pt x="2935" y="6948"/>
                    <a:pt x="4432" y="8055"/>
                  </a:cubicBezTo>
                  <a:cubicBezTo>
                    <a:pt x="9193" y="11679"/>
                    <a:pt x="13176" y="16260"/>
                    <a:pt x="16080" y="21500"/>
                  </a:cubicBezTo>
                  <a:cubicBezTo>
                    <a:pt x="17996" y="22518"/>
                    <a:pt x="20033" y="23267"/>
                    <a:pt x="22159" y="23716"/>
                  </a:cubicBezTo>
                  <a:cubicBezTo>
                    <a:pt x="23127" y="23926"/>
                    <a:pt x="24115" y="24032"/>
                    <a:pt x="25105" y="24032"/>
                  </a:cubicBezTo>
                  <a:cubicBezTo>
                    <a:pt x="26226" y="24032"/>
                    <a:pt x="27349" y="23896"/>
                    <a:pt x="28447" y="23626"/>
                  </a:cubicBezTo>
                  <a:cubicBezTo>
                    <a:pt x="27968" y="22668"/>
                    <a:pt x="27369" y="21799"/>
                    <a:pt x="26680" y="20961"/>
                  </a:cubicBezTo>
                  <a:cubicBezTo>
                    <a:pt x="24644" y="18446"/>
                    <a:pt x="22039" y="16499"/>
                    <a:pt x="19464" y="14553"/>
                  </a:cubicBezTo>
                  <a:cubicBezTo>
                    <a:pt x="16769" y="12547"/>
                    <a:pt x="14074" y="10511"/>
                    <a:pt x="11110" y="8924"/>
                  </a:cubicBezTo>
                  <a:cubicBezTo>
                    <a:pt x="12756" y="8834"/>
                    <a:pt x="14373" y="8624"/>
                    <a:pt x="15990" y="8355"/>
                  </a:cubicBezTo>
                  <a:cubicBezTo>
                    <a:pt x="17847" y="8055"/>
                    <a:pt x="19703" y="7606"/>
                    <a:pt x="21260" y="6588"/>
                  </a:cubicBezTo>
                  <a:cubicBezTo>
                    <a:pt x="20512" y="5750"/>
                    <a:pt x="19703" y="4941"/>
                    <a:pt x="18895" y="4163"/>
                  </a:cubicBezTo>
                  <a:cubicBezTo>
                    <a:pt x="17398" y="2726"/>
                    <a:pt x="15930" y="1288"/>
                    <a:pt x="14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3450342" y="3521753"/>
              <a:ext cx="380895" cy="178511"/>
            </a:xfrm>
            <a:custGeom>
              <a:avLst/>
              <a:gdLst/>
              <a:ahLst/>
              <a:cxnLst/>
              <a:rect l="l" t="t" r="r" b="b"/>
              <a:pathLst>
                <a:path w="22129" h="10371" extrusionOk="0">
                  <a:moveTo>
                    <a:pt x="19732" y="1"/>
                  </a:moveTo>
                  <a:cubicBezTo>
                    <a:pt x="19464" y="1"/>
                    <a:pt x="19191" y="52"/>
                    <a:pt x="18925" y="160"/>
                  </a:cubicBezTo>
                  <a:cubicBezTo>
                    <a:pt x="15781" y="1417"/>
                    <a:pt x="12128" y="2226"/>
                    <a:pt x="8624" y="3603"/>
                  </a:cubicBezTo>
                  <a:cubicBezTo>
                    <a:pt x="6888" y="4292"/>
                    <a:pt x="5211" y="5190"/>
                    <a:pt x="3684" y="6298"/>
                  </a:cubicBezTo>
                  <a:cubicBezTo>
                    <a:pt x="2186" y="7376"/>
                    <a:pt x="929" y="8753"/>
                    <a:pt x="1" y="10370"/>
                  </a:cubicBezTo>
                  <a:cubicBezTo>
                    <a:pt x="1168" y="9023"/>
                    <a:pt x="2606" y="7945"/>
                    <a:pt x="4253" y="7196"/>
                  </a:cubicBezTo>
                  <a:cubicBezTo>
                    <a:pt x="5840" y="6478"/>
                    <a:pt x="7516" y="5939"/>
                    <a:pt x="9253" y="5639"/>
                  </a:cubicBezTo>
                  <a:cubicBezTo>
                    <a:pt x="12697" y="4980"/>
                    <a:pt x="16320" y="4921"/>
                    <a:pt x="20093" y="4232"/>
                  </a:cubicBezTo>
                  <a:lnTo>
                    <a:pt x="20123" y="4202"/>
                  </a:lnTo>
                  <a:cubicBezTo>
                    <a:pt x="20272" y="4202"/>
                    <a:pt x="20392" y="4142"/>
                    <a:pt x="20512" y="4112"/>
                  </a:cubicBezTo>
                  <a:cubicBezTo>
                    <a:pt x="21620" y="3663"/>
                    <a:pt x="22129" y="2405"/>
                    <a:pt x="21710" y="1327"/>
                  </a:cubicBezTo>
                  <a:cubicBezTo>
                    <a:pt x="21368" y="509"/>
                    <a:pt x="20578" y="1"/>
                    <a:pt x="19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3764745" y="3319368"/>
              <a:ext cx="1628681" cy="520764"/>
            </a:xfrm>
            <a:custGeom>
              <a:avLst/>
              <a:gdLst/>
              <a:ahLst/>
              <a:cxnLst/>
              <a:rect l="l" t="t" r="r" b="b"/>
              <a:pathLst>
                <a:path w="94622" h="30255" extrusionOk="0">
                  <a:moveTo>
                    <a:pt x="84860" y="0"/>
                  </a:moveTo>
                  <a:lnTo>
                    <a:pt x="0" y="9073"/>
                  </a:lnTo>
                  <a:cubicBezTo>
                    <a:pt x="1616" y="14605"/>
                    <a:pt x="12147" y="30254"/>
                    <a:pt x="41673" y="30254"/>
                  </a:cubicBezTo>
                  <a:cubicBezTo>
                    <a:pt x="44432" y="30254"/>
                    <a:pt x="47356" y="30118"/>
                    <a:pt x="50455" y="29824"/>
                  </a:cubicBezTo>
                  <a:cubicBezTo>
                    <a:pt x="56174" y="29255"/>
                    <a:pt x="77224" y="26141"/>
                    <a:pt x="85938" y="17996"/>
                  </a:cubicBezTo>
                  <a:cubicBezTo>
                    <a:pt x="94621" y="9881"/>
                    <a:pt x="84860" y="0"/>
                    <a:pt x="84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3564771" y="3657904"/>
              <a:ext cx="507166" cy="319120"/>
            </a:xfrm>
            <a:custGeom>
              <a:avLst/>
              <a:gdLst/>
              <a:ahLst/>
              <a:cxnLst/>
              <a:rect l="l" t="t" r="r" b="b"/>
              <a:pathLst>
                <a:path w="29465" h="18540" extrusionOk="0">
                  <a:moveTo>
                    <a:pt x="20496" y="0"/>
                  </a:moveTo>
                  <a:cubicBezTo>
                    <a:pt x="20381" y="0"/>
                    <a:pt x="20266" y="2"/>
                    <a:pt x="20152" y="5"/>
                  </a:cubicBezTo>
                  <a:cubicBezTo>
                    <a:pt x="18715" y="1113"/>
                    <a:pt x="16858" y="1742"/>
                    <a:pt x="15092" y="2370"/>
                  </a:cubicBezTo>
                  <a:cubicBezTo>
                    <a:pt x="10570" y="3987"/>
                    <a:pt x="6228" y="5994"/>
                    <a:pt x="2066" y="8329"/>
                  </a:cubicBezTo>
                  <a:cubicBezTo>
                    <a:pt x="1288" y="8778"/>
                    <a:pt x="449" y="9317"/>
                    <a:pt x="150" y="10156"/>
                  </a:cubicBezTo>
                  <a:cubicBezTo>
                    <a:pt x="0" y="10725"/>
                    <a:pt x="30" y="11323"/>
                    <a:pt x="240" y="11892"/>
                  </a:cubicBezTo>
                  <a:cubicBezTo>
                    <a:pt x="898" y="14228"/>
                    <a:pt x="2725" y="16114"/>
                    <a:pt x="4791" y="17402"/>
                  </a:cubicBezTo>
                  <a:cubicBezTo>
                    <a:pt x="5510" y="17821"/>
                    <a:pt x="6228" y="18210"/>
                    <a:pt x="7007" y="18540"/>
                  </a:cubicBezTo>
                  <a:cubicBezTo>
                    <a:pt x="9253" y="18480"/>
                    <a:pt x="11498" y="18121"/>
                    <a:pt x="13654" y="17462"/>
                  </a:cubicBezTo>
                  <a:cubicBezTo>
                    <a:pt x="16259" y="16623"/>
                    <a:pt x="18535" y="15096"/>
                    <a:pt x="20302" y="13000"/>
                  </a:cubicBezTo>
                  <a:cubicBezTo>
                    <a:pt x="18745" y="11713"/>
                    <a:pt x="16469" y="11593"/>
                    <a:pt x="14463" y="11024"/>
                  </a:cubicBezTo>
                  <a:cubicBezTo>
                    <a:pt x="13834" y="10844"/>
                    <a:pt x="13205" y="10605"/>
                    <a:pt x="12576" y="10365"/>
                  </a:cubicBezTo>
                  <a:lnTo>
                    <a:pt x="12576" y="10365"/>
                  </a:lnTo>
                  <a:cubicBezTo>
                    <a:pt x="13654" y="10473"/>
                    <a:pt x="14743" y="10527"/>
                    <a:pt x="15836" y="10527"/>
                  </a:cubicBezTo>
                  <a:cubicBezTo>
                    <a:pt x="16565" y="10527"/>
                    <a:pt x="17295" y="10503"/>
                    <a:pt x="18026" y="10455"/>
                  </a:cubicBezTo>
                  <a:cubicBezTo>
                    <a:pt x="19373" y="10365"/>
                    <a:pt x="20721" y="10156"/>
                    <a:pt x="22008" y="9826"/>
                  </a:cubicBezTo>
                  <a:cubicBezTo>
                    <a:pt x="24194" y="9317"/>
                    <a:pt x="26260" y="8449"/>
                    <a:pt x="28117" y="7221"/>
                  </a:cubicBezTo>
                  <a:cubicBezTo>
                    <a:pt x="28506" y="6982"/>
                    <a:pt x="28806" y="6682"/>
                    <a:pt x="29045" y="6323"/>
                  </a:cubicBezTo>
                  <a:cubicBezTo>
                    <a:pt x="29464" y="5544"/>
                    <a:pt x="29105" y="4586"/>
                    <a:pt x="28626" y="3838"/>
                  </a:cubicBezTo>
                  <a:cubicBezTo>
                    <a:pt x="26921" y="1207"/>
                    <a:pt x="23681" y="0"/>
                    <a:pt x="20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4780593" y="3600259"/>
              <a:ext cx="548924" cy="379209"/>
            </a:xfrm>
            <a:custGeom>
              <a:avLst/>
              <a:gdLst/>
              <a:ahLst/>
              <a:cxnLst/>
              <a:rect l="l" t="t" r="r" b="b"/>
              <a:pathLst>
                <a:path w="31891" h="22031" extrusionOk="0">
                  <a:moveTo>
                    <a:pt x="9822" y="0"/>
                  </a:moveTo>
                  <a:cubicBezTo>
                    <a:pt x="6768" y="30"/>
                    <a:pt x="3833" y="1258"/>
                    <a:pt x="1677" y="3474"/>
                  </a:cubicBezTo>
                  <a:cubicBezTo>
                    <a:pt x="749" y="4462"/>
                    <a:pt x="1" y="5719"/>
                    <a:pt x="120" y="7067"/>
                  </a:cubicBezTo>
                  <a:cubicBezTo>
                    <a:pt x="270" y="8055"/>
                    <a:pt x="749" y="8953"/>
                    <a:pt x="1468" y="9612"/>
                  </a:cubicBezTo>
                  <a:cubicBezTo>
                    <a:pt x="3175" y="11409"/>
                    <a:pt x="5570" y="12067"/>
                    <a:pt x="7995" y="12606"/>
                  </a:cubicBezTo>
                  <a:cubicBezTo>
                    <a:pt x="10002" y="13055"/>
                    <a:pt x="12667" y="13085"/>
                    <a:pt x="14254" y="13205"/>
                  </a:cubicBezTo>
                  <a:cubicBezTo>
                    <a:pt x="14553" y="13205"/>
                    <a:pt x="14882" y="13235"/>
                    <a:pt x="15242" y="13235"/>
                  </a:cubicBezTo>
                  <a:lnTo>
                    <a:pt x="15721" y="15271"/>
                  </a:lnTo>
                  <a:cubicBezTo>
                    <a:pt x="16110" y="17008"/>
                    <a:pt x="16559" y="18835"/>
                    <a:pt x="17817" y="20092"/>
                  </a:cubicBezTo>
                  <a:cubicBezTo>
                    <a:pt x="18775" y="21020"/>
                    <a:pt x="20123" y="21499"/>
                    <a:pt x="21440" y="21769"/>
                  </a:cubicBezTo>
                  <a:cubicBezTo>
                    <a:pt x="22325" y="21944"/>
                    <a:pt x="23177" y="22031"/>
                    <a:pt x="24008" y="22031"/>
                  </a:cubicBezTo>
                  <a:cubicBezTo>
                    <a:pt x="26298" y="22031"/>
                    <a:pt x="28419" y="21375"/>
                    <a:pt x="30573" y="20122"/>
                  </a:cubicBezTo>
                  <a:cubicBezTo>
                    <a:pt x="31172" y="19763"/>
                    <a:pt x="31800" y="19284"/>
                    <a:pt x="31860" y="18625"/>
                  </a:cubicBezTo>
                  <a:cubicBezTo>
                    <a:pt x="31890" y="18086"/>
                    <a:pt x="31441" y="17487"/>
                    <a:pt x="31202" y="17158"/>
                  </a:cubicBezTo>
                  <a:cubicBezTo>
                    <a:pt x="30004" y="15421"/>
                    <a:pt x="28776" y="12996"/>
                    <a:pt x="26261" y="10211"/>
                  </a:cubicBezTo>
                  <a:cubicBezTo>
                    <a:pt x="24554" y="8324"/>
                    <a:pt x="22518" y="6707"/>
                    <a:pt x="20632" y="4971"/>
                  </a:cubicBezTo>
                  <a:cubicBezTo>
                    <a:pt x="19883" y="4252"/>
                    <a:pt x="19104" y="3563"/>
                    <a:pt x="18296" y="2935"/>
                  </a:cubicBezTo>
                  <a:cubicBezTo>
                    <a:pt x="15871" y="1048"/>
                    <a:pt x="12906" y="30"/>
                    <a:pt x="9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5035217" y="3303464"/>
              <a:ext cx="589614" cy="322080"/>
            </a:xfrm>
            <a:custGeom>
              <a:avLst/>
              <a:gdLst/>
              <a:ahLst/>
              <a:cxnLst/>
              <a:rect l="l" t="t" r="r" b="b"/>
              <a:pathLst>
                <a:path w="34255" h="18712" extrusionOk="0">
                  <a:moveTo>
                    <a:pt x="33484" y="1"/>
                  </a:moveTo>
                  <a:cubicBezTo>
                    <a:pt x="32765" y="1"/>
                    <a:pt x="32073" y="159"/>
                    <a:pt x="31440" y="475"/>
                  </a:cubicBezTo>
                  <a:cubicBezTo>
                    <a:pt x="30153" y="1104"/>
                    <a:pt x="29194" y="2152"/>
                    <a:pt x="28266" y="3230"/>
                  </a:cubicBezTo>
                  <a:cubicBezTo>
                    <a:pt x="27368" y="4308"/>
                    <a:pt x="26500" y="5446"/>
                    <a:pt x="25392" y="6314"/>
                  </a:cubicBezTo>
                  <a:cubicBezTo>
                    <a:pt x="23655" y="7631"/>
                    <a:pt x="21469" y="8200"/>
                    <a:pt x="19283" y="8350"/>
                  </a:cubicBezTo>
                  <a:cubicBezTo>
                    <a:pt x="18115" y="8410"/>
                    <a:pt x="13474" y="8170"/>
                    <a:pt x="10390" y="10326"/>
                  </a:cubicBezTo>
                  <a:cubicBezTo>
                    <a:pt x="9851" y="10716"/>
                    <a:pt x="9372" y="11045"/>
                    <a:pt x="8953" y="11344"/>
                  </a:cubicBezTo>
                  <a:cubicBezTo>
                    <a:pt x="7066" y="12722"/>
                    <a:pt x="6258" y="13231"/>
                    <a:pt x="3593" y="13890"/>
                  </a:cubicBezTo>
                  <a:cubicBezTo>
                    <a:pt x="2455" y="14189"/>
                    <a:pt x="1257" y="14399"/>
                    <a:pt x="89" y="14548"/>
                  </a:cubicBezTo>
                  <a:cubicBezTo>
                    <a:pt x="1" y="16790"/>
                    <a:pt x="2469" y="18712"/>
                    <a:pt x="5633" y="18712"/>
                  </a:cubicBezTo>
                  <a:cubicBezTo>
                    <a:pt x="5682" y="18712"/>
                    <a:pt x="5730" y="18711"/>
                    <a:pt x="5779" y="18710"/>
                  </a:cubicBezTo>
                  <a:cubicBezTo>
                    <a:pt x="6467" y="18651"/>
                    <a:pt x="7126" y="18561"/>
                    <a:pt x="7785" y="18471"/>
                  </a:cubicBezTo>
                  <a:cubicBezTo>
                    <a:pt x="9492" y="18231"/>
                    <a:pt x="11079" y="17992"/>
                    <a:pt x="12276" y="17722"/>
                  </a:cubicBezTo>
                  <a:cubicBezTo>
                    <a:pt x="16409" y="16824"/>
                    <a:pt x="20391" y="15327"/>
                    <a:pt x="24104" y="13231"/>
                  </a:cubicBezTo>
                  <a:cubicBezTo>
                    <a:pt x="27757" y="11165"/>
                    <a:pt x="31051" y="8230"/>
                    <a:pt x="33027" y="4487"/>
                  </a:cubicBezTo>
                  <a:cubicBezTo>
                    <a:pt x="33746" y="3140"/>
                    <a:pt x="34255" y="1493"/>
                    <a:pt x="33985" y="26"/>
                  </a:cubicBezTo>
                  <a:cubicBezTo>
                    <a:pt x="33817" y="9"/>
                    <a:pt x="33650" y="1"/>
                    <a:pt x="33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5036749" y="3210293"/>
              <a:ext cx="609219" cy="343080"/>
            </a:xfrm>
            <a:custGeom>
              <a:avLst/>
              <a:gdLst/>
              <a:ahLst/>
              <a:cxnLst/>
              <a:rect l="l" t="t" r="r" b="b"/>
              <a:pathLst>
                <a:path w="35394" h="19932" extrusionOk="0">
                  <a:moveTo>
                    <a:pt x="28766" y="0"/>
                  </a:moveTo>
                  <a:cubicBezTo>
                    <a:pt x="25997" y="0"/>
                    <a:pt x="23258" y="748"/>
                    <a:pt x="20871" y="2175"/>
                  </a:cubicBezTo>
                  <a:cubicBezTo>
                    <a:pt x="18326" y="3642"/>
                    <a:pt x="16050" y="5529"/>
                    <a:pt x="14194" y="7804"/>
                  </a:cubicBezTo>
                  <a:cubicBezTo>
                    <a:pt x="12068" y="10350"/>
                    <a:pt x="11080" y="12356"/>
                    <a:pt x="7426" y="14302"/>
                  </a:cubicBezTo>
                  <a:cubicBezTo>
                    <a:pt x="6468" y="14811"/>
                    <a:pt x="5450" y="15290"/>
                    <a:pt x="4432" y="15679"/>
                  </a:cubicBezTo>
                  <a:cubicBezTo>
                    <a:pt x="3654" y="15979"/>
                    <a:pt x="2905" y="16248"/>
                    <a:pt x="2156" y="16488"/>
                  </a:cubicBezTo>
                  <a:cubicBezTo>
                    <a:pt x="1378" y="16997"/>
                    <a:pt x="779" y="17686"/>
                    <a:pt x="390" y="18524"/>
                  </a:cubicBezTo>
                  <a:cubicBezTo>
                    <a:pt x="150" y="18973"/>
                    <a:pt x="30" y="19452"/>
                    <a:pt x="0" y="19931"/>
                  </a:cubicBezTo>
                  <a:cubicBezTo>
                    <a:pt x="1198" y="19812"/>
                    <a:pt x="2366" y="19572"/>
                    <a:pt x="3534" y="19303"/>
                  </a:cubicBezTo>
                  <a:cubicBezTo>
                    <a:pt x="6199" y="18614"/>
                    <a:pt x="6977" y="18105"/>
                    <a:pt x="8894" y="16757"/>
                  </a:cubicBezTo>
                  <a:cubicBezTo>
                    <a:pt x="9313" y="16458"/>
                    <a:pt x="9792" y="16129"/>
                    <a:pt x="10331" y="15739"/>
                  </a:cubicBezTo>
                  <a:cubicBezTo>
                    <a:pt x="13415" y="13553"/>
                    <a:pt x="18026" y="13823"/>
                    <a:pt x="19224" y="13733"/>
                  </a:cubicBezTo>
                  <a:cubicBezTo>
                    <a:pt x="21380" y="13583"/>
                    <a:pt x="23596" y="13014"/>
                    <a:pt x="25333" y="11697"/>
                  </a:cubicBezTo>
                  <a:cubicBezTo>
                    <a:pt x="26440" y="10859"/>
                    <a:pt x="27309" y="9721"/>
                    <a:pt x="28207" y="8643"/>
                  </a:cubicBezTo>
                  <a:cubicBezTo>
                    <a:pt x="29105" y="7565"/>
                    <a:pt x="30094" y="6487"/>
                    <a:pt x="31351" y="5888"/>
                  </a:cubicBezTo>
                  <a:cubicBezTo>
                    <a:pt x="31993" y="5579"/>
                    <a:pt x="32672" y="5402"/>
                    <a:pt x="33359" y="5402"/>
                  </a:cubicBezTo>
                  <a:cubicBezTo>
                    <a:pt x="33538" y="5402"/>
                    <a:pt x="33717" y="5414"/>
                    <a:pt x="33896" y="5439"/>
                  </a:cubicBezTo>
                  <a:cubicBezTo>
                    <a:pt x="34435" y="5499"/>
                    <a:pt x="34944" y="5678"/>
                    <a:pt x="35394" y="6008"/>
                  </a:cubicBezTo>
                  <a:cubicBezTo>
                    <a:pt x="35004" y="4031"/>
                    <a:pt x="34346" y="2085"/>
                    <a:pt x="32639" y="917"/>
                  </a:cubicBezTo>
                  <a:cubicBezTo>
                    <a:pt x="31711" y="348"/>
                    <a:pt x="30633" y="19"/>
                    <a:pt x="29525" y="19"/>
                  </a:cubicBezTo>
                  <a:cubicBezTo>
                    <a:pt x="29272" y="7"/>
                    <a:pt x="29018" y="0"/>
                    <a:pt x="28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3764745" y="3039390"/>
              <a:ext cx="1482306" cy="642319"/>
            </a:xfrm>
            <a:custGeom>
              <a:avLst/>
              <a:gdLst/>
              <a:ahLst/>
              <a:cxnLst/>
              <a:rect l="l" t="t" r="r" b="b"/>
              <a:pathLst>
                <a:path w="86118" h="37317" extrusionOk="0">
                  <a:moveTo>
                    <a:pt x="42994" y="1"/>
                  </a:moveTo>
                  <a:cubicBezTo>
                    <a:pt x="41567" y="1"/>
                    <a:pt x="40130" y="61"/>
                    <a:pt x="38687" y="187"/>
                  </a:cubicBezTo>
                  <a:cubicBezTo>
                    <a:pt x="18445" y="1953"/>
                    <a:pt x="5809" y="16655"/>
                    <a:pt x="0" y="25339"/>
                  </a:cubicBezTo>
                  <a:cubicBezTo>
                    <a:pt x="11977" y="33483"/>
                    <a:pt x="20062" y="37256"/>
                    <a:pt x="40993" y="37316"/>
                  </a:cubicBezTo>
                  <a:cubicBezTo>
                    <a:pt x="41037" y="37316"/>
                    <a:pt x="41081" y="37316"/>
                    <a:pt x="41125" y="37316"/>
                  </a:cubicBezTo>
                  <a:cubicBezTo>
                    <a:pt x="61284" y="37316"/>
                    <a:pt x="79514" y="23706"/>
                    <a:pt x="86117" y="16506"/>
                  </a:cubicBezTo>
                  <a:cubicBezTo>
                    <a:pt x="75541" y="8470"/>
                    <a:pt x="59921" y="1"/>
                    <a:pt x="42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4484761" y="3172856"/>
              <a:ext cx="384493" cy="321237"/>
            </a:xfrm>
            <a:custGeom>
              <a:avLst/>
              <a:gdLst/>
              <a:ahLst/>
              <a:cxnLst/>
              <a:rect l="l" t="t" r="r" b="b"/>
              <a:pathLst>
                <a:path w="22338" h="18663" extrusionOk="0">
                  <a:moveTo>
                    <a:pt x="11486" y="0"/>
                  </a:moveTo>
                  <a:cubicBezTo>
                    <a:pt x="11291" y="0"/>
                    <a:pt x="11095" y="49"/>
                    <a:pt x="10899" y="98"/>
                  </a:cubicBezTo>
                  <a:cubicBezTo>
                    <a:pt x="8145" y="757"/>
                    <a:pt x="5390" y="1266"/>
                    <a:pt x="2575" y="1595"/>
                  </a:cubicBezTo>
                  <a:cubicBezTo>
                    <a:pt x="1078" y="1775"/>
                    <a:pt x="0" y="3122"/>
                    <a:pt x="150" y="4619"/>
                  </a:cubicBezTo>
                  <a:cubicBezTo>
                    <a:pt x="479" y="8392"/>
                    <a:pt x="779" y="12225"/>
                    <a:pt x="1018" y="16058"/>
                  </a:cubicBezTo>
                  <a:cubicBezTo>
                    <a:pt x="1138" y="17525"/>
                    <a:pt x="2366" y="18663"/>
                    <a:pt x="3833" y="18663"/>
                  </a:cubicBezTo>
                  <a:lnTo>
                    <a:pt x="4132" y="18663"/>
                  </a:lnTo>
                  <a:cubicBezTo>
                    <a:pt x="9762" y="18034"/>
                    <a:pt x="15301" y="16567"/>
                    <a:pt x="20511" y="14321"/>
                  </a:cubicBezTo>
                  <a:cubicBezTo>
                    <a:pt x="21230" y="13992"/>
                    <a:pt x="21799" y="13393"/>
                    <a:pt x="22068" y="12644"/>
                  </a:cubicBezTo>
                  <a:cubicBezTo>
                    <a:pt x="22338" y="11926"/>
                    <a:pt x="22278" y="11117"/>
                    <a:pt x="21919" y="10458"/>
                  </a:cubicBezTo>
                  <a:cubicBezTo>
                    <a:pt x="19853" y="6476"/>
                    <a:pt x="16888" y="3092"/>
                    <a:pt x="13265" y="487"/>
                  </a:cubicBezTo>
                  <a:cubicBezTo>
                    <a:pt x="12820" y="182"/>
                    <a:pt x="12299" y="5"/>
                    <a:pt x="11747" y="5"/>
                  </a:cubicBezTo>
                  <a:cubicBezTo>
                    <a:pt x="11704" y="5"/>
                    <a:pt x="11661" y="6"/>
                    <a:pt x="11618" y="8"/>
                  </a:cubicBezTo>
                  <a:cubicBezTo>
                    <a:pt x="11574" y="3"/>
                    <a:pt x="11530" y="0"/>
                    <a:pt x="1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4733689" y="3107018"/>
              <a:ext cx="371618" cy="274729"/>
            </a:xfrm>
            <a:custGeom>
              <a:avLst/>
              <a:gdLst/>
              <a:ahLst/>
              <a:cxnLst/>
              <a:rect l="l" t="t" r="r" b="b"/>
              <a:pathLst>
                <a:path w="21590" h="15961" extrusionOk="0">
                  <a:moveTo>
                    <a:pt x="5780" y="0"/>
                  </a:moveTo>
                  <a:cubicBezTo>
                    <a:pt x="5510" y="0"/>
                    <a:pt x="5241" y="60"/>
                    <a:pt x="5001" y="210"/>
                  </a:cubicBezTo>
                  <a:cubicBezTo>
                    <a:pt x="3774" y="899"/>
                    <a:pt x="2516" y="1528"/>
                    <a:pt x="1288" y="2067"/>
                  </a:cubicBezTo>
                  <a:cubicBezTo>
                    <a:pt x="210" y="2576"/>
                    <a:pt x="1" y="4043"/>
                    <a:pt x="929" y="4791"/>
                  </a:cubicBezTo>
                  <a:cubicBezTo>
                    <a:pt x="4283" y="7576"/>
                    <a:pt x="6978" y="11050"/>
                    <a:pt x="8834" y="15002"/>
                  </a:cubicBezTo>
                  <a:cubicBezTo>
                    <a:pt x="9104" y="15601"/>
                    <a:pt x="9672" y="15960"/>
                    <a:pt x="10331" y="15960"/>
                  </a:cubicBezTo>
                  <a:cubicBezTo>
                    <a:pt x="10571" y="15960"/>
                    <a:pt x="10840" y="15900"/>
                    <a:pt x="11080" y="15751"/>
                  </a:cubicBezTo>
                  <a:cubicBezTo>
                    <a:pt x="14493" y="13984"/>
                    <a:pt x="17787" y="11948"/>
                    <a:pt x="20901" y="9702"/>
                  </a:cubicBezTo>
                  <a:cubicBezTo>
                    <a:pt x="21350" y="9373"/>
                    <a:pt x="21590" y="8864"/>
                    <a:pt x="21560" y="8295"/>
                  </a:cubicBezTo>
                  <a:cubicBezTo>
                    <a:pt x="21530" y="7756"/>
                    <a:pt x="21231" y="7247"/>
                    <a:pt x="20781" y="6977"/>
                  </a:cubicBezTo>
                  <a:cubicBezTo>
                    <a:pt x="16200" y="4222"/>
                    <a:pt x="11379" y="1917"/>
                    <a:pt x="6349" y="90"/>
                  </a:cubicBezTo>
                  <a:cubicBezTo>
                    <a:pt x="6169" y="30"/>
                    <a:pt x="5989" y="0"/>
                    <a:pt x="5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4109030" y="3193907"/>
              <a:ext cx="377281" cy="300186"/>
            </a:xfrm>
            <a:custGeom>
              <a:avLst/>
              <a:gdLst/>
              <a:ahLst/>
              <a:cxnLst/>
              <a:rect l="l" t="t" r="r" b="b"/>
              <a:pathLst>
                <a:path w="21919" h="17440" extrusionOk="0">
                  <a:moveTo>
                    <a:pt x="10153" y="0"/>
                  </a:moveTo>
                  <a:cubicBezTo>
                    <a:pt x="10104" y="0"/>
                    <a:pt x="10054" y="4"/>
                    <a:pt x="10001" y="13"/>
                  </a:cubicBezTo>
                  <a:cubicBezTo>
                    <a:pt x="8983" y="13"/>
                    <a:pt x="7995" y="462"/>
                    <a:pt x="7336" y="1241"/>
                  </a:cubicBezTo>
                  <a:cubicBezTo>
                    <a:pt x="4761" y="4235"/>
                    <a:pt x="2635" y="7559"/>
                    <a:pt x="988" y="11152"/>
                  </a:cubicBezTo>
                  <a:cubicBezTo>
                    <a:pt x="0" y="13278"/>
                    <a:pt x="1348" y="15763"/>
                    <a:pt x="3683" y="16092"/>
                  </a:cubicBezTo>
                  <a:cubicBezTo>
                    <a:pt x="8534" y="16781"/>
                    <a:pt x="14822" y="17230"/>
                    <a:pt x="18146" y="17440"/>
                  </a:cubicBezTo>
                  <a:lnTo>
                    <a:pt x="18356" y="17440"/>
                  </a:lnTo>
                  <a:cubicBezTo>
                    <a:pt x="19344" y="17410"/>
                    <a:pt x="20272" y="16991"/>
                    <a:pt x="20931" y="16272"/>
                  </a:cubicBezTo>
                  <a:cubicBezTo>
                    <a:pt x="21589" y="15583"/>
                    <a:pt x="21919" y="14625"/>
                    <a:pt x="21859" y="13667"/>
                  </a:cubicBezTo>
                  <a:cubicBezTo>
                    <a:pt x="21619" y="10403"/>
                    <a:pt x="21380" y="7079"/>
                    <a:pt x="21080" y="3846"/>
                  </a:cubicBezTo>
                  <a:cubicBezTo>
                    <a:pt x="20931" y="2079"/>
                    <a:pt x="19493" y="702"/>
                    <a:pt x="17727" y="642"/>
                  </a:cubicBezTo>
                  <a:cubicBezTo>
                    <a:pt x="15301" y="552"/>
                    <a:pt x="12906" y="372"/>
                    <a:pt x="10510" y="43"/>
                  </a:cubicBezTo>
                  <a:cubicBezTo>
                    <a:pt x="10383" y="22"/>
                    <a:pt x="10271" y="0"/>
                    <a:pt x="10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4161080" y="3047239"/>
              <a:ext cx="621079" cy="143397"/>
            </a:xfrm>
            <a:custGeom>
              <a:avLst/>
              <a:gdLst/>
              <a:ahLst/>
              <a:cxnLst/>
              <a:rect l="l" t="t" r="r" b="b"/>
              <a:pathLst>
                <a:path w="36083" h="8331" extrusionOk="0">
                  <a:moveTo>
                    <a:pt x="19973" y="0"/>
                  </a:moveTo>
                  <a:cubicBezTo>
                    <a:pt x="18536" y="0"/>
                    <a:pt x="17098" y="60"/>
                    <a:pt x="15691" y="180"/>
                  </a:cubicBezTo>
                  <a:cubicBezTo>
                    <a:pt x="10481" y="659"/>
                    <a:pt x="5360" y="2036"/>
                    <a:pt x="629" y="4252"/>
                  </a:cubicBezTo>
                  <a:cubicBezTo>
                    <a:pt x="240" y="4432"/>
                    <a:pt x="1" y="4821"/>
                    <a:pt x="31" y="5240"/>
                  </a:cubicBezTo>
                  <a:cubicBezTo>
                    <a:pt x="60" y="5659"/>
                    <a:pt x="330" y="6019"/>
                    <a:pt x="749" y="6138"/>
                  </a:cubicBezTo>
                  <a:cubicBezTo>
                    <a:pt x="2306" y="6647"/>
                    <a:pt x="3923" y="7037"/>
                    <a:pt x="5540" y="7336"/>
                  </a:cubicBezTo>
                  <a:cubicBezTo>
                    <a:pt x="9430" y="7975"/>
                    <a:pt x="13347" y="8331"/>
                    <a:pt x="17288" y="8331"/>
                  </a:cubicBezTo>
                  <a:cubicBezTo>
                    <a:pt x="17594" y="8331"/>
                    <a:pt x="17900" y="8329"/>
                    <a:pt x="18206" y="8324"/>
                  </a:cubicBezTo>
                  <a:lnTo>
                    <a:pt x="18655" y="8324"/>
                  </a:lnTo>
                  <a:cubicBezTo>
                    <a:pt x="22788" y="8294"/>
                    <a:pt x="26890" y="7516"/>
                    <a:pt x="30782" y="6079"/>
                  </a:cubicBezTo>
                  <a:cubicBezTo>
                    <a:pt x="32399" y="5510"/>
                    <a:pt x="33956" y="4851"/>
                    <a:pt x="35484" y="4102"/>
                  </a:cubicBezTo>
                  <a:cubicBezTo>
                    <a:pt x="35873" y="3923"/>
                    <a:pt x="36082" y="3533"/>
                    <a:pt x="36052" y="3114"/>
                  </a:cubicBezTo>
                  <a:cubicBezTo>
                    <a:pt x="36023" y="2695"/>
                    <a:pt x="35693" y="2336"/>
                    <a:pt x="35304" y="2216"/>
                  </a:cubicBezTo>
                  <a:cubicBezTo>
                    <a:pt x="30303" y="779"/>
                    <a:pt x="25153" y="30"/>
                    <a:pt x="19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3888951" y="3152889"/>
              <a:ext cx="322149" cy="290702"/>
            </a:xfrm>
            <a:custGeom>
              <a:avLst/>
              <a:gdLst/>
              <a:ahLst/>
              <a:cxnLst/>
              <a:rect l="l" t="t" r="r" b="b"/>
              <a:pathLst>
                <a:path w="18716" h="16889" extrusionOk="0">
                  <a:moveTo>
                    <a:pt x="13445" y="0"/>
                  </a:moveTo>
                  <a:cubicBezTo>
                    <a:pt x="13026" y="30"/>
                    <a:pt x="12637" y="120"/>
                    <a:pt x="12307" y="330"/>
                  </a:cubicBezTo>
                  <a:cubicBezTo>
                    <a:pt x="8055" y="2905"/>
                    <a:pt x="4133" y="6019"/>
                    <a:pt x="719" y="9642"/>
                  </a:cubicBezTo>
                  <a:cubicBezTo>
                    <a:pt x="210" y="10121"/>
                    <a:pt x="0" y="10840"/>
                    <a:pt x="90" y="11529"/>
                  </a:cubicBezTo>
                  <a:cubicBezTo>
                    <a:pt x="180" y="12217"/>
                    <a:pt x="629" y="12846"/>
                    <a:pt x="1258" y="13175"/>
                  </a:cubicBezTo>
                  <a:cubicBezTo>
                    <a:pt x="3743" y="14583"/>
                    <a:pt x="6378" y="15781"/>
                    <a:pt x="9103" y="16739"/>
                  </a:cubicBezTo>
                  <a:cubicBezTo>
                    <a:pt x="9343" y="16829"/>
                    <a:pt x="9582" y="16858"/>
                    <a:pt x="9852" y="16858"/>
                  </a:cubicBezTo>
                  <a:lnTo>
                    <a:pt x="9852" y="16888"/>
                  </a:lnTo>
                  <a:cubicBezTo>
                    <a:pt x="10780" y="16888"/>
                    <a:pt x="11618" y="16320"/>
                    <a:pt x="11948" y="15421"/>
                  </a:cubicBezTo>
                  <a:cubicBezTo>
                    <a:pt x="13475" y="11559"/>
                    <a:pt x="15541" y="7905"/>
                    <a:pt x="18086" y="4642"/>
                  </a:cubicBezTo>
                  <a:cubicBezTo>
                    <a:pt x="18565" y="4043"/>
                    <a:pt x="18715" y="3294"/>
                    <a:pt x="18476" y="2576"/>
                  </a:cubicBezTo>
                  <a:cubicBezTo>
                    <a:pt x="18236" y="1857"/>
                    <a:pt x="17667" y="1288"/>
                    <a:pt x="16948" y="1078"/>
                  </a:cubicBezTo>
                  <a:cubicBezTo>
                    <a:pt x="16020" y="809"/>
                    <a:pt x="15122" y="509"/>
                    <a:pt x="14224" y="150"/>
                  </a:cubicBezTo>
                  <a:cubicBezTo>
                    <a:pt x="13984" y="60"/>
                    <a:pt x="13715" y="0"/>
                    <a:pt x="13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3789480" y="3269366"/>
              <a:ext cx="1425608" cy="404098"/>
            </a:xfrm>
            <a:custGeom>
              <a:avLst/>
              <a:gdLst/>
              <a:ahLst/>
              <a:cxnLst/>
              <a:rect l="l" t="t" r="r" b="b"/>
              <a:pathLst>
                <a:path w="82824" h="23477" extrusionOk="0">
                  <a:moveTo>
                    <a:pt x="78602" y="1"/>
                  </a:moveTo>
                  <a:cubicBezTo>
                    <a:pt x="77973" y="1"/>
                    <a:pt x="77374" y="210"/>
                    <a:pt x="76865" y="599"/>
                  </a:cubicBezTo>
                  <a:cubicBezTo>
                    <a:pt x="72913" y="3504"/>
                    <a:pt x="68721" y="6049"/>
                    <a:pt x="64319" y="8175"/>
                  </a:cubicBezTo>
                  <a:cubicBezTo>
                    <a:pt x="56474" y="11948"/>
                    <a:pt x="48688" y="13984"/>
                    <a:pt x="41203" y="14194"/>
                  </a:cubicBezTo>
                  <a:lnTo>
                    <a:pt x="39765" y="14194"/>
                  </a:lnTo>
                  <a:cubicBezTo>
                    <a:pt x="30183" y="14164"/>
                    <a:pt x="23236" y="13385"/>
                    <a:pt x="17188" y="11649"/>
                  </a:cubicBezTo>
                  <a:cubicBezTo>
                    <a:pt x="13295" y="10511"/>
                    <a:pt x="9552" y="8924"/>
                    <a:pt x="6049" y="6888"/>
                  </a:cubicBezTo>
                  <a:cubicBezTo>
                    <a:pt x="5600" y="6648"/>
                    <a:pt x="5121" y="6528"/>
                    <a:pt x="4612" y="6528"/>
                  </a:cubicBezTo>
                  <a:cubicBezTo>
                    <a:pt x="3713" y="6528"/>
                    <a:pt x="2875" y="6947"/>
                    <a:pt x="2306" y="7636"/>
                  </a:cubicBezTo>
                  <a:cubicBezTo>
                    <a:pt x="1857" y="8205"/>
                    <a:pt x="1438" y="8774"/>
                    <a:pt x="1018" y="9313"/>
                  </a:cubicBezTo>
                  <a:cubicBezTo>
                    <a:pt x="0" y="10660"/>
                    <a:pt x="360" y="12607"/>
                    <a:pt x="1767" y="13535"/>
                  </a:cubicBezTo>
                  <a:cubicBezTo>
                    <a:pt x="12068" y="20242"/>
                    <a:pt x="20362" y="23446"/>
                    <a:pt x="39586" y="23476"/>
                  </a:cubicBezTo>
                  <a:lnTo>
                    <a:pt x="39705" y="23476"/>
                  </a:lnTo>
                  <a:cubicBezTo>
                    <a:pt x="56084" y="23476"/>
                    <a:pt x="71984" y="14313"/>
                    <a:pt x="81446" y="5720"/>
                  </a:cubicBezTo>
                  <a:cubicBezTo>
                    <a:pt x="82824" y="4432"/>
                    <a:pt x="82674" y="2216"/>
                    <a:pt x="81147" y="1138"/>
                  </a:cubicBezTo>
                  <a:lnTo>
                    <a:pt x="80249" y="510"/>
                  </a:lnTo>
                  <a:cubicBezTo>
                    <a:pt x="79770" y="180"/>
                    <a:pt x="79201" y="1"/>
                    <a:pt x="78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5457319" y="3246112"/>
              <a:ext cx="24752" cy="58850"/>
            </a:xfrm>
            <a:custGeom>
              <a:avLst/>
              <a:gdLst/>
              <a:ahLst/>
              <a:cxnLst/>
              <a:rect l="l" t="t" r="r" b="b"/>
              <a:pathLst>
                <a:path w="1438" h="3419" extrusionOk="0">
                  <a:moveTo>
                    <a:pt x="921" y="1"/>
                  </a:moveTo>
                  <a:cubicBezTo>
                    <a:pt x="602" y="1"/>
                    <a:pt x="264" y="728"/>
                    <a:pt x="120" y="1621"/>
                  </a:cubicBezTo>
                  <a:cubicBezTo>
                    <a:pt x="0" y="2579"/>
                    <a:pt x="150" y="3358"/>
                    <a:pt x="479" y="3418"/>
                  </a:cubicBezTo>
                  <a:cubicBezTo>
                    <a:pt x="486" y="3418"/>
                    <a:pt x="493" y="3419"/>
                    <a:pt x="499" y="3419"/>
                  </a:cubicBezTo>
                  <a:cubicBezTo>
                    <a:pt x="823" y="3419"/>
                    <a:pt x="1170" y="2710"/>
                    <a:pt x="1288" y="1771"/>
                  </a:cubicBezTo>
                  <a:cubicBezTo>
                    <a:pt x="1438" y="843"/>
                    <a:pt x="1258" y="34"/>
                    <a:pt x="958" y="4"/>
                  </a:cubicBezTo>
                  <a:cubicBezTo>
                    <a:pt x="946" y="2"/>
                    <a:pt x="934" y="1"/>
                    <a:pt x="9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6" name="Google Shape;1166;p39"/>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7" name="Google Shape;1167;p39"/>
          <p:cNvGrpSpPr/>
          <p:nvPr/>
        </p:nvGrpSpPr>
        <p:grpSpPr>
          <a:xfrm>
            <a:off x="153671" y="90047"/>
            <a:ext cx="493797" cy="446228"/>
            <a:chOff x="2679436" y="3270400"/>
            <a:chExt cx="752625" cy="689795"/>
          </a:xfrm>
        </p:grpSpPr>
        <p:sp>
          <p:nvSpPr>
            <p:cNvPr id="1168" name="Google Shape;1168;p39"/>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39">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173" name="Google Shape;1173;p39">
            <a:hlinkClick r:id="rId5" action="ppaction://hlinksldjump"/>
          </p:cNvPr>
          <p:cNvSpPr txBox="1"/>
          <p:nvPr/>
        </p:nvSpPr>
        <p:spPr>
          <a:xfrm>
            <a:off x="5134725" y="2764419"/>
            <a:ext cx="2424900" cy="156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1176" name="Google Shape;1176;p39"/>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Cond" pitchFamily="18" charset="0"/>
              </a:rPr>
              <a:t>Hoạt động học tập</a:t>
            </a:r>
            <a:endParaRPr>
              <a:latin typeface="Minion Pro Cond" pitchFamily="18" charset="0"/>
            </a:endParaRPr>
          </a:p>
        </p:txBody>
      </p:sp>
      <p:sp>
        <p:nvSpPr>
          <p:cNvPr id="1177" name="Google Shape;1177;p39">
            <a:hlinkClick r:id="rId3" action="ppaction://hlinksldjump"/>
          </p:cNvPr>
          <p:cNvSpPr txBox="1"/>
          <p:nvPr/>
        </p:nvSpPr>
        <p:spPr>
          <a:xfrm>
            <a:off x="1780243" y="2136489"/>
            <a:ext cx="2076300" cy="4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smtClean="0">
                <a:latin typeface="Franklin Gothic Medium" panose="020B0603020102020204" pitchFamily="34" charset="0"/>
                <a:ea typeface="Nunito"/>
                <a:cs typeface="Nunito"/>
                <a:sym typeface="Nunito"/>
              </a:rPr>
              <a:t>1. Đọc</a:t>
            </a:r>
            <a:endParaRPr sz="2800">
              <a:latin typeface="Franklin Gothic Medium" panose="020B0603020102020204" pitchFamily="34" charset="0"/>
              <a:ea typeface="Nunito"/>
              <a:cs typeface="Nunito"/>
              <a:sym typeface="Nunito"/>
            </a:endParaRPr>
          </a:p>
        </p:txBody>
      </p:sp>
      <p:sp>
        <p:nvSpPr>
          <p:cNvPr id="1178" name="Google Shape;1178;p39">
            <a:hlinkClick r:id="rId5" action="ppaction://hlinksldjump"/>
          </p:cNvPr>
          <p:cNvSpPr txBox="1"/>
          <p:nvPr/>
        </p:nvSpPr>
        <p:spPr>
          <a:xfrm>
            <a:off x="6629400" y="4089291"/>
            <a:ext cx="2076300" cy="4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smtClean="0">
                <a:latin typeface="Franklin Gothic Medium" panose="020B0603020102020204" pitchFamily="34" charset="0"/>
                <a:ea typeface="Nunito"/>
                <a:cs typeface="Nunito"/>
                <a:sym typeface="Nunito"/>
              </a:rPr>
              <a:t>4. Ôn tập</a:t>
            </a:r>
            <a:endParaRPr sz="2800">
              <a:latin typeface="Franklin Gothic Medium" panose="020B0603020102020204" pitchFamily="34" charset="0"/>
              <a:ea typeface="Nunito"/>
              <a:cs typeface="Nunito"/>
              <a:sym typeface="Nunito"/>
            </a:endParaRPr>
          </a:p>
        </p:txBody>
      </p:sp>
      <p:grpSp>
        <p:nvGrpSpPr>
          <p:cNvPr id="1179" name="Google Shape;1179;p39"/>
          <p:cNvGrpSpPr/>
          <p:nvPr/>
        </p:nvGrpSpPr>
        <p:grpSpPr>
          <a:xfrm>
            <a:off x="346639" y="3001061"/>
            <a:ext cx="1906932" cy="1415814"/>
            <a:chOff x="5940250" y="2620489"/>
            <a:chExt cx="2369318" cy="1415814"/>
          </a:xfrm>
        </p:grpSpPr>
        <p:sp>
          <p:nvSpPr>
            <p:cNvPr id="1180" name="Google Shape;1180;p39"/>
            <p:cNvSpPr/>
            <p:nvPr/>
          </p:nvSpPr>
          <p:spPr>
            <a:xfrm>
              <a:off x="5940250" y="3848154"/>
              <a:ext cx="2347148" cy="188150"/>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096810" y="3245665"/>
              <a:ext cx="415424" cy="696659"/>
            </a:xfrm>
            <a:custGeom>
              <a:avLst/>
              <a:gdLst/>
              <a:ahLst/>
              <a:cxnLst/>
              <a:rect l="l" t="t" r="r" b="b"/>
              <a:pathLst>
                <a:path w="24135" h="40474" extrusionOk="0">
                  <a:moveTo>
                    <a:pt x="24135" y="0"/>
                  </a:moveTo>
                  <a:lnTo>
                    <a:pt x="0" y="13055"/>
                  </a:lnTo>
                  <a:lnTo>
                    <a:pt x="4492" y="34375"/>
                  </a:lnTo>
                  <a:cubicBezTo>
                    <a:pt x="4162" y="36950"/>
                    <a:pt x="6258" y="39585"/>
                    <a:pt x="8983" y="40004"/>
                  </a:cubicBezTo>
                  <a:lnTo>
                    <a:pt x="11738" y="40394"/>
                  </a:lnTo>
                  <a:cubicBezTo>
                    <a:pt x="11738" y="40394"/>
                    <a:pt x="14120" y="40474"/>
                    <a:pt x="16445" y="40474"/>
                  </a:cubicBezTo>
                  <a:cubicBezTo>
                    <a:pt x="17607" y="40474"/>
                    <a:pt x="18755" y="40454"/>
                    <a:pt x="19583" y="40394"/>
                  </a:cubicBezTo>
                  <a:cubicBezTo>
                    <a:pt x="22069" y="40244"/>
                    <a:pt x="23386" y="39705"/>
                    <a:pt x="22368" y="37130"/>
                  </a:cubicBezTo>
                  <a:cubicBezTo>
                    <a:pt x="21350" y="34525"/>
                    <a:pt x="20302" y="35393"/>
                    <a:pt x="17128" y="33507"/>
                  </a:cubicBezTo>
                  <a:cubicBezTo>
                    <a:pt x="13984" y="31650"/>
                    <a:pt x="14403" y="27189"/>
                    <a:pt x="14822" y="23655"/>
                  </a:cubicBezTo>
                  <a:cubicBezTo>
                    <a:pt x="15241" y="20122"/>
                    <a:pt x="16319" y="16469"/>
                    <a:pt x="18535" y="13774"/>
                  </a:cubicBezTo>
                  <a:cubicBezTo>
                    <a:pt x="20751" y="11049"/>
                    <a:pt x="24135" y="1"/>
                    <a:pt x="2413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6419051" y="3382745"/>
              <a:ext cx="330394" cy="565689"/>
            </a:xfrm>
            <a:custGeom>
              <a:avLst/>
              <a:gdLst/>
              <a:ahLst/>
              <a:cxnLst/>
              <a:rect l="l" t="t" r="r" b="b"/>
              <a:pathLst>
                <a:path w="19195" h="32865" extrusionOk="0">
                  <a:moveTo>
                    <a:pt x="9519" y="0"/>
                  </a:moveTo>
                  <a:cubicBezTo>
                    <a:pt x="7091" y="0"/>
                    <a:pt x="4846" y="831"/>
                    <a:pt x="3684" y="3385"/>
                  </a:cubicBezTo>
                  <a:cubicBezTo>
                    <a:pt x="360" y="10691"/>
                    <a:pt x="150" y="20063"/>
                    <a:pt x="809" y="22578"/>
                  </a:cubicBezTo>
                  <a:cubicBezTo>
                    <a:pt x="1827" y="26681"/>
                    <a:pt x="1" y="30962"/>
                    <a:pt x="1" y="30962"/>
                  </a:cubicBezTo>
                  <a:cubicBezTo>
                    <a:pt x="1" y="30962"/>
                    <a:pt x="1049" y="31861"/>
                    <a:pt x="4732" y="32490"/>
                  </a:cubicBezTo>
                  <a:cubicBezTo>
                    <a:pt x="6046" y="32716"/>
                    <a:pt x="7873" y="32865"/>
                    <a:pt x="9689" y="32865"/>
                  </a:cubicBezTo>
                  <a:cubicBezTo>
                    <a:pt x="12921" y="32865"/>
                    <a:pt x="16120" y="32394"/>
                    <a:pt x="16350" y="31052"/>
                  </a:cubicBezTo>
                  <a:cubicBezTo>
                    <a:pt x="16709" y="28956"/>
                    <a:pt x="13775" y="28118"/>
                    <a:pt x="11619" y="26471"/>
                  </a:cubicBezTo>
                  <a:cubicBezTo>
                    <a:pt x="8894" y="24375"/>
                    <a:pt x="10481" y="18237"/>
                    <a:pt x="13325" y="14374"/>
                  </a:cubicBezTo>
                  <a:cubicBezTo>
                    <a:pt x="16170" y="10511"/>
                    <a:pt x="19194" y="7876"/>
                    <a:pt x="19194" y="2876"/>
                  </a:cubicBezTo>
                  <a:cubicBezTo>
                    <a:pt x="19194" y="2876"/>
                    <a:pt x="14039" y="0"/>
                    <a:pt x="951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6052596" y="2620489"/>
              <a:ext cx="2256972" cy="1347205"/>
            </a:xfrm>
            <a:custGeom>
              <a:avLst/>
              <a:gdLst/>
              <a:ahLst/>
              <a:cxnLst/>
              <a:rect l="l" t="t" r="r" b="b"/>
              <a:pathLst>
                <a:path w="131124" h="78269" extrusionOk="0">
                  <a:moveTo>
                    <a:pt x="75698" y="0"/>
                  </a:moveTo>
                  <a:cubicBezTo>
                    <a:pt x="62553" y="0"/>
                    <a:pt x="60756" y="2336"/>
                    <a:pt x="52222" y="2336"/>
                  </a:cubicBezTo>
                  <a:cubicBezTo>
                    <a:pt x="49112" y="2336"/>
                    <a:pt x="43885" y="1715"/>
                    <a:pt x="38032" y="1715"/>
                  </a:cubicBezTo>
                  <a:cubicBezTo>
                    <a:pt x="27828" y="1715"/>
                    <a:pt x="15721" y="3602"/>
                    <a:pt x="9613" y="13954"/>
                  </a:cubicBezTo>
                  <a:cubicBezTo>
                    <a:pt x="1" y="30243"/>
                    <a:pt x="5960" y="40064"/>
                    <a:pt x="6079" y="47460"/>
                  </a:cubicBezTo>
                  <a:cubicBezTo>
                    <a:pt x="6169" y="54886"/>
                    <a:pt x="7636" y="68241"/>
                    <a:pt x="6379" y="71684"/>
                  </a:cubicBezTo>
                  <a:cubicBezTo>
                    <a:pt x="5121" y="75128"/>
                    <a:pt x="7217" y="78242"/>
                    <a:pt x="12008" y="78242"/>
                  </a:cubicBezTo>
                  <a:cubicBezTo>
                    <a:pt x="13217" y="78242"/>
                    <a:pt x="14793" y="78268"/>
                    <a:pt x="16475" y="78268"/>
                  </a:cubicBezTo>
                  <a:cubicBezTo>
                    <a:pt x="21459" y="78268"/>
                    <a:pt x="27369" y="78034"/>
                    <a:pt x="27369" y="76176"/>
                  </a:cubicBezTo>
                  <a:cubicBezTo>
                    <a:pt x="27369" y="73660"/>
                    <a:pt x="24375" y="72493"/>
                    <a:pt x="21860" y="71714"/>
                  </a:cubicBezTo>
                  <a:cubicBezTo>
                    <a:pt x="19344" y="70936"/>
                    <a:pt x="19823" y="67552"/>
                    <a:pt x="20362" y="64977"/>
                  </a:cubicBezTo>
                  <a:cubicBezTo>
                    <a:pt x="20901" y="62372"/>
                    <a:pt x="27639" y="54796"/>
                    <a:pt x="28896" y="49466"/>
                  </a:cubicBezTo>
                  <a:cubicBezTo>
                    <a:pt x="28896" y="49466"/>
                    <a:pt x="31169" y="48776"/>
                    <a:pt x="33690" y="48776"/>
                  </a:cubicBezTo>
                  <a:cubicBezTo>
                    <a:pt x="35167" y="48776"/>
                    <a:pt x="36730" y="49013"/>
                    <a:pt x="37969" y="49766"/>
                  </a:cubicBezTo>
                  <a:cubicBezTo>
                    <a:pt x="40424" y="51256"/>
                    <a:pt x="50515" y="53581"/>
                    <a:pt x="57674" y="53581"/>
                  </a:cubicBezTo>
                  <a:cubicBezTo>
                    <a:pt x="60296" y="53581"/>
                    <a:pt x="62524" y="53269"/>
                    <a:pt x="63840" y="52491"/>
                  </a:cubicBezTo>
                  <a:cubicBezTo>
                    <a:pt x="63840" y="52491"/>
                    <a:pt x="67424" y="52935"/>
                    <a:pt x="71294" y="52935"/>
                  </a:cubicBezTo>
                  <a:cubicBezTo>
                    <a:pt x="75521" y="52935"/>
                    <a:pt x="80089" y="52405"/>
                    <a:pt x="80698" y="50185"/>
                  </a:cubicBezTo>
                  <a:cubicBezTo>
                    <a:pt x="81836" y="45903"/>
                    <a:pt x="89562" y="43058"/>
                    <a:pt x="93634" y="41382"/>
                  </a:cubicBezTo>
                  <a:cubicBezTo>
                    <a:pt x="95221" y="40740"/>
                    <a:pt x="96416" y="40485"/>
                    <a:pt x="97474" y="40485"/>
                  </a:cubicBezTo>
                  <a:cubicBezTo>
                    <a:pt x="99132" y="40485"/>
                    <a:pt x="100452" y="41111"/>
                    <a:pt x="102407" y="41861"/>
                  </a:cubicBezTo>
                  <a:cubicBezTo>
                    <a:pt x="103342" y="42228"/>
                    <a:pt x="104610" y="42375"/>
                    <a:pt x="106014" y="42375"/>
                  </a:cubicBezTo>
                  <a:cubicBezTo>
                    <a:pt x="109422" y="42375"/>
                    <a:pt x="113629" y="41504"/>
                    <a:pt x="115792" y="40783"/>
                  </a:cubicBezTo>
                  <a:cubicBezTo>
                    <a:pt x="116403" y="40579"/>
                    <a:pt x="117035" y="40500"/>
                    <a:pt x="117669" y="40500"/>
                  </a:cubicBezTo>
                  <a:cubicBezTo>
                    <a:pt x="119872" y="40500"/>
                    <a:pt x="122095" y="41454"/>
                    <a:pt x="123505" y="41454"/>
                  </a:cubicBezTo>
                  <a:cubicBezTo>
                    <a:pt x="123718" y="41454"/>
                    <a:pt x="123913" y="41432"/>
                    <a:pt x="124086" y="41382"/>
                  </a:cubicBezTo>
                  <a:cubicBezTo>
                    <a:pt x="125733" y="40932"/>
                    <a:pt x="125254" y="39675"/>
                    <a:pt x="125254" y="39675"/>
                  </a:cubicBezTo>
                  <a:cubicBezTo>
                    <a:pt x="125254" y="39675"/>
                    <a:pt x="128458" y="38747"/>
                    <a:pt x="130285" y="33596"/>
                  </a:cubicBezTo>
                  <a:cubicBezTo>
                    <a:pt x="131123" y="31171"/>
                    <a:pt x="124416" y="28177"/>
                    <a:pt x="122529" y="26530"/>
                  </a:cubicBezTo>
                  <a:cubicBezTo>
                    <a:pt x="120643" y="24883"/>
                    <a:pt x="125344" y="19733"/>
                    <a:pt x="117499" y="15271"/>
                  </a:cubicBezTo>
                  <a:cubicBezTo>
                    <a:pt x="109684" y="10810"/>
                    <a:pt x="101868" y="8294"/>
                    <a:pt x="97347" y="5629"/>
                  </a:cubicBezTo>
                  <a:cubicBezTo>
                    <a:pt x="92825" y="2964"/>
                    <a:pt x="88873" y="0"/>
                    <a:pt x="75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6153100" y="3798169"/>
              <a:ext cx="19089" cy="124739"/>
            </a:xfrm>
            <a:custGeom>
              <a:avLst/>
              <a:gdLst/>
              <a:ahLst/>
              <a:cxnLst/>
              <a:rect l="l" t="t" r="r" b="b"/>
              <a:pathLst>
                <a:path w="1109" h="7247" extrusionOk="0">
                  <a:moveTo>
                    <a:pt x="989" y="0"/>
                  </a:moveTo>
                  <a:cubicBezTo>
                    <a:pt x="989" y="1108"/>
                    <a:pt x="839" y="2186"/>
                    <a:pt x="540" y="3264"/>
                  </a:cubicBezTo>
                  <a:cubicBezTo>
                    <a:pt x="1" y="4552"/>
                    <a:pt x="61" y="5989"/>
                    <a:pt x="690" y="7247"/>
                  </a:cubicBezTo>
                  <a:cubicBezTo>
                    <a:pt x="1049" y="5720"/>
                    <a:pt x="1109" y="3085"/>
                    <a:pt x="989"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721469" y="2789241"/>
              <a:ext cx="148251" cy="157339"/>
            </a:xfrm>
            <a:custGeom>
              <a:avLst/>
              <a:gdLst/>
              <a:ahLst/>
              <a:cxnLst/>
              <a:rect l="l" t="t" r="r" b="b"/>
              <a:pathLst>
                <a:path w="8613" h="9141" extrusionOk="0">
                  <a:moveTo>
                    <a:pt x="4646" y="1"/>
                  </a:moveTo>
                  <a:cubicBezTo>
                    <a:pt x="2475" y="1"/>
                    <a:pt x="612" y="1300"/>
                    <a:pt x="300" y="3641"/>
                  </a:cubicBezTo>
                  <a:cubicBezTo>
                    <a:pt x="1" y="6036"/>
                    <a:pt x="1198" y="7922"/>
                    <a:pt x="2306" y="9030"/>
                  </a:cubicBezTo>
                  <a:cubicBezTo>
                    <a:pt x="2375" y="9108"/>
                    <a:pt x="2458" y="9141"/>
                    <a:pt x="2539" y="9141"/>
                  </a:cubicBezTo>
                  <a:cubicBezTo>
                    <a:pt x="2739" y="9141"/>
                    <a:pt x="2922" y="8936"/>
                    <a:pt x="2815" y="8701"/>
                  </a:cubicBezTo>
                  <a:cubicBezTo>
                    <a:pt x="1588" y="5946"/>
                    <a:pt x="1947" y="2473"/>
                    <a:pt x="4462" y="1964"/>
                  </a:cubicBezTo>
                  <a:cubicBezTo>
                    <a:pt x="4982" y="1851"/>
                    <a:pt x="5514" y="1798"/>
                    <a:pt x="6048" y="1798"/>
                  </a:cubicBezTo>
                  <a:cubicBezTo>
                    <a:pt x="6652" y="1798"/>
                    <a:pt x="7257" y="1866"/>
                    <a:pt x="7846" y="1994"/>
                  </a:cubicBezTo>
                  <a:cubicBezTo>
                    <a:pt x="7893" y="2008"/>
                    <a:pt x="7938" y="2014"/>
                    <a:pt x="7982" y="2014"/>
                  </a:cubicBezTo>
                  <a:cubicBezTo>
                    <a:pt x="8404" y="2014"/>
                    <a:pt x="8613" y="1400"/>
                    <a:pt x="8205" y="1155"/>
                  </a:cubicBezTo>
                  <a:cubicBezTo>
                    <a:pt x="7057" y="373"/>
                    <a:pt x="5807" y="1"/>
                    <a:pt x="46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8097717" y="3012676"/>
              <a:ext cx="23719" cy="58850"/>
            </a:xfrm>
            <a:custGeom>
              <a:avLst/>
              <a:gdLst/>
              <a:ahLst/>
              <a:cxnLst/>
              <a:rect l="l" t="t" r="r" b="b"/>
              <a:pathLst>
                <a:path w="1378" h="3419" extrusionOk="0">
                  <a:moveTo>
                    <a:pt x="879" y="1"/>
                  </a:moveTo>
                  <a:cubicBezTo>
                    <a:pt x="555" y="1"/>
                    <a:pt x="208" y="710"/>
                    <a:pt x="120" y="1649"/>
                  </a:cubicBezTo>
                  <a:cubicBezTo>
                    <a:pt x="0" y="2607"/>
                    <a:pt x="150" y="3385"/>
                    <a:pt x="479" y="3415"/>
                  </a:cubicBezTo>
                  <a:cubicBezTo>
                    <a:pt x="492" y="3418"/>
                    <a:pt x="504" y="3419"/>
                    <a:pt x="517" y="3419"/>
                  </a:cubicBezTo>
                  <a:cubicBezTo>
                    <a:pt x="835" y="3419"/>
                    <a:pt x="1172" y="2692"/>
                    <a:pt x="1258" y="1798"/>
                  </a:cubicBezTo>
                  <a:cubicBezTo>
                    <a:pt x="1378" y="840"/>
                    <a:pt x="1228" y="32"/>
                    <a:pt x="899" y="2"/>
                  </a:cubicBezTo>
                  <a:cubicBezTo>
                    <a:pt x="892" y="1"/>
                    <a:pt x="885"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7668902" y="3100839"/>
              <a:ext cx="146392" cy="240700"/>
            </a:xfrm>
            <a:custGeom>
              <a:avLst/>
              <a:gdLst/>
              <a:ahLst/>
              <a:cxnLst/>
              <a:rect l="l" t="t" r="r" b="b"/>
              <a:pathLst>
                <a:path w="8505" h="13984" extrusionOk="0">
                  <a:moveTo>
                    <a:pt x="2306" y="0"/>
                  </a:moveTo>
                  <a:lnTo>
                    <a:pt x="2306" y="0"/>
                  </a:lnTo>
                  <a:cubicBezTo>
                    <a:pt x="0" y="4611"/>
                    <a:pt x="1258" y="9672"/>
                    <a:pt x="2426" y="12696"/>
                  </a:cubicBezTo>
                  <a:cubicBezTo>
                    <a:pt x="2843" y="12624"/>
                    <a:pt x="3231" y="12591"/>
                    <a:pt x="3604" y="12591"/>
                  </a:cubicBezTo>
                  <a:cubicBezTo>
                    <a:pt x="5238" y="12591"/>
                    <a:pt x="6553" y="13228"/>
                    <a:pt x="8504" y="13984"/>
                  </a:cubicBezTo>
                  <a:cubicBezTo>
                    <a:pt x="540" y="8983"/>
                    <a:pt x="2306" y="1"/>
                    <a:pt x="23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540049" y="3256990"/>
              <a:ext cx="76303" cy="123723"/>
            </a:xfrm>
            <a:custGeom>
              <a:avLst/>
              <a:gdLst/>
              <a:ahLst/>
              <a:cxnLst/>
              <a:rect l="l" t="t" r="r" b="b"/>
              <a:pathLst>
                <a:path w="4433" h="7188" extrusionOk="0">
                  <a:moveTo>
                    <a:pt x="4432" y="1"/>
                  </a:moveTo>
                  <a:lnTo>
                    <a:pt x="1" y="5990"/>
                  </a:lnTo>
                  <a:cubicBezTo>
                    <a:pt x="1" y="5990"/>
                    <a:pt x="360" y="6559"/>
                    <a:pt x="839" y="7187"/>
                  </a:cubicBezTo>
                  <a:cubicBezTo>
                    <a:pt x="1647" y="6798"/>
                    <a:pt x="3624" y="5930"/>
                    <a:pt x="4432" y="5570"/>
                  </a:cubicBezTo>
                  <a:cubicBezTo>
                    <a:pt x="3504" y="4193"/>
                    <a:pt x="4432" y="1"/>
                    <a:pt x="4432"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132371" y="3257507"/>
              <a:ext cx="569871" cy="673164"/>
            </a:xfrm>
            <a:custGeom>
              <a:avLst/>
              <a:gdLst/>
              <a:ahLst/>
              <a:cxnLst/>
              <a:rect l="l" t="t" r="r" b="b"/>
              <a:pathLst>
                <a:path w="33108" h="39109" extrusionOk="0">
                  <a:moveTo>
                    <a:pt x="28117" y="1"/>
                  </a:moveTo>
                  <a:cubicBezTo>
                    <a:pt x="28116" y="1"/>
                    <a:pt x="0" y="8894"/>
                    <a:pt x="300" y="15871"/>
                  </a:cubicBezTo>
                  <a:cubicBezTo>
                    <a:pt x="2396" y="20692"/>
                    <a:pt x="16349" y="32400"/>
                    <a:pt x="22069" y="33148"/>
                  </a:cubicBezTo>
                  <a:cubicBezTo>
                    <a:pt x="26590" y="33747"/>
                    <a:pt x="24853" y="38628"/>
                    <a:pt x="25752" y="38987"/>
                  </a:cubicBezTo>
                  <a:cubicBezTo>
                    <a:pt x="25942" y="39070"/>
                    <a:pt x="26143" y="39108"/>
                    <a:pt x="26351" y="39108"/>
                  </a:cubicBezTo>
                  <a:cubicBezTo>
                    <a:pt x="29086" y="39108"/>
                    <a:pt x="33108" y="32408"/>
                    <a:pt x="32190" y="30543"/>
                  </a:cubicBezTo>
                  <a:cubicBezTo>
                    <a:pt x="31201" y="28567"/>
                    <a:pt x="24853" y="24165"/>
                    <a:pt x="23177" y="21261"/>
                  </a:cubicBezTo>
                  <a:cubicBezTo>
                    <a:pt x="21470" y="18386"/>
                    <a:pt x="24764" y="14703"/>
                    <a:pt x="24943" y="10810"/>
                  </a:cubicBezTo>
                  <a:cubicBezTo>
                    <a:pt x="25153" y="6948"/>
                    <a:pt x="28117" y="1"/>
                    <a:pt x="28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7080320" y="3355446"/>
              <a:ext cx="57214" cy="185034"/>
            </a:xfrm>
            <a:custGeom>
              <a:avLst/>
              <a:gdLst/>
              <a:ahLst/>
              <a:cxnLst/>
              <a:rect l="l" t="t" r="r" b="b"/>
              <a:pathLst>
                <a:path w="3324" h="10750" extrusionOk="0">
                  <a:moveTo>
                    <a:pt x="3054" y="0"/>
                  </a:moveTo>
                  <a:lnTo>
                    <a:pt x="3054" y="0"/>
                  </a:lnTo>
                  <a:cubicBezTo>
                    <a:pt x="3054" y="1"/>
                    <a:pt x="0" y="5810"/>
                    <a:pt x="659" y="10750"/>
                  </a:cubicBezTo>
                  <a:cubicBezTo>
                    <a:pt x="1557" y="10660"/>
                    <a:pt x="2455" y="10450"/>
                    <a:pt x="3324" y="10151"/>
                  </a:cubicBezTo>
                  <a:cubicBezTo>
                    <a:pt x="2066" y="6917"/>
                    <a:pt x="1976" y="3324"/>
                    <a:pt x="3054"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6549969" y="3271432"/>
              <a:ext cx="52068" cy="200508"/>
            </a:xfrm>
            <a:custGeom>
              <a:avLst/>
              <a:gdLst/>
              <a:ahLst/>
              <a:cxnLst/>
              <a:rect l="l" t="t" r="r" b="b"/>
              <a:pathLst>
                <a:path w="3025" h="11649" extrusionOk="0">
                  <a:moveTo>
                    <a:pt x="2007" y="0"/>
                  </a:moveTo>
                  <a:cubicBezTo>
                    <a:pt x="2665" y="4612"/>
                    <a:pt x="0" y="11648"/>
                    <a:pt x="0" y="11648"/>
                  </a:cubicBezTo>
                  <a:cubicBezTo>
                    <a:pt x="899" y="11409"/>
                    <a:pt x="1827" y="11229"/>
                    <a:pt x="2785" y="11109"/>
                  </a:cubicBezTo>
                  <a:cubicBezTo>
                    <a:pt x="3025" y="7396"/>
                    <a:pt x="2755" y="3653"/>
                    <a:pt x="2007"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8232749" y="3149619"/>
              <a:ext cx="66509" cy="88851"/>
            </a:xfrm>
            <a:custGeom>
              <a:avLst/>
              <a:gdLst/>
              <a:ahLst/>
              <a:cxnLst/>
              <a:rect l="l" t="t" r="r" b="b"/>
              <a:pathLst>
                <a:path w="3864" h="5162" extrusionOk="0">
                  <a:moveTo>
                    <a:pt x="1492" y="1"/>
                  </a:moveTo>
                  <a:cubicBezTo>
                    <a:pt x="758" y="1"/>
                    <a:pt x="51" y="554"/>
                    <a:pt x="31" y="1418"/>
                  </a:cubicBezTo>
                  <a:cubicBezTo>
                    <a:pt x="1" y="1538"/>
                    <a:pt x="31" y="1658"/>
                    <a:pt x="60" y="1777"/>
                  </a:cubicBezTo>
                  <a:cubicBezTo>
                    <a:pt x="390" y="3574"/>
                    <a:pt x="1797" y="2766"/>
                    <a:pt x="1707" y="4143"/>
                  </a:cubicBezTo>
                  <a:cubicBezTo>
                    <a:pt x="1677" y="4353"/>
                    <a:pt x="1707" y="4562"/>
                    <a:pt x="1737" y="4772"/>
                  </a:cubicBezTo>
                  <a:cubicBezTo>
                    <a:pt x="1804" y="5023"/>
                    <a:pt x="2031" y="5162"/>
                    <a:pt x="2259" y="5162"/>
                  </a:cubicBezTo>
                  <a:cubicBezTo>
                    <a:pt x="2439" y="5162"/>
                    <a:pt x="2620" y="5076"/>
                    <a:pt x="2725" y="4892"/>
                  </a:cubicBezTo>
                  <a:cubicBezTo>
                    <a:pt x="3055" y="4233"/>
                    <a:pt x="3354" y="3544"/>
                    <a:pt x="3624" y="2855"/>
                  </a:cubicBezTo>
                  <a:cubicBezTo>
                    <a:pt x="3863" y="2077"/>
                    <a:pt x="3384" y="1238"/>
                    <a:pt x="2516" y="430"/>
                  </a:cubicBezTo>
                  <a:cubicBezTo>
                    <a:pt x="2220" y="134"/>
                    <a:pt x="1853" y="1"/>
                    <a:pt x="1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6" name="Google Shape;1196;p39">
            <a:hlinkClick r:id="rId5" action="ppaction://hlinksldjump"/>
          </p:cNvPr>
          <p:cNvSpPr txBox="1"/>
          <p:nvPr/>
        </p:nvSpPr>
        <p:spPr>
          <a:xfrm flipH="1">
            <a:off x="142822" y="2784179"/>
            <a:ext cx="2133225" cy="17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latin typeface="Nunito"/>
              <a:ea typeface="Nunito"/>
              <a:cs typeface="Nunito"/>
              <a:sym typeface="Nunito"/>
            </a:endParaRPr>
          </a:p>
        </p:txBody>
      </p:sp>
      <p:sp>
        <p:nvSpPr>
          <p:cNvPr id="56" name="Google Shape;1332;p42">
            <a:hlinkClick r:id="" action="ppaction://noaction"/>
          </p:cNvPr>
          <p:cNvSpPr txBox="1"/>
          <p:nvPr/>
        </p:nvSpPr>
        <p:spPr>
          <a:xfrm>
            <a:off x="4363494" y="1272957"/>
            <a:ext cx="1681800" cy="17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57" name="Google Shape;1287;p42"/>
          <p:cNvSpPr/>
          <p:nvPr/>
        </p:nvSpPr>
        <p:spPr>
          <a:xfrm flipH="1">
            <a:off x="181991" y="2576837"/>
            <a:ext cx="1739636" cy="236643"/>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1288;p42"/>
          <p:cNvGrpSpPr/>
          <p:nvPr/>
        </p:nvGrpSpPr>
        <p:grpSpPr>
          <a:xfrm>
            <a:off x="609322" y="1170393"/>
            <a:ext cx="914678" cy="1559722"/>
            <a:chOff x="5483925" y="1401125"/>
            <a:chExt cx="2466768" cy="4206371"/>
          </a:xfrm>
        </p:grpSpPr>
        <p:sp>
          <p:nvSpPr>
            <p:cNvPr id="59" name="Google Shape;1289;p42"/>
            <p:cNvSpPr/>
            <p:nvPr/>
          </p:nvSpPr>
          <p:spPr>
            <a:xfrm>
              <a:off x="7581889" y="1660727"/>
              <a:ext cx="311355" cy="364251"/>
            </a:xfrm>
            <a:custGeom>
              <a:avLst/>
              <a:gdLst/>
              <a:ahLst/>
              <a:cxnLst/>
              <a:rect l="l" t="t" r="r" b="b"/>
              <a:pathLst>
                <a:path w="7658" h="8959" extrusionOk="0">
                  <a:moveTo>
                    <a:pt x="1131" y="1"/>
                  </a:moveTo>
                  <a:lnTo>
                    <a:pt x="0" y="1301"/>
                  </a:lnTo>
                  <a:cubicBezTo>
                    <a:pt x="5115" y="1301"/>
                    <a:pt x="7347" y="8958"/>
                    <a:pt x="7347" y="8958"/>
                  </a:cubicBezTo>
                  <a:cubicBezTo>
                    <a:pt x="7347" y="8958"/>
                    <a:pt x="7658" y="764"/>
                    <a:pt x="1131" y="1"/>
                  </a:cubicBez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90;p42"/>
            <p:cNvSpPr/>
            <p:nvPr/>
          </p:nvSpPr>
          <p:spPr>
            <a:xfrm>
              <a:off x="7581889" y="1564245"/>
              <a:ext cx="368804" cy="460731"/>
            </a:xfrm>
            <a:custGeom>
              <a:avLst/>
              <a:gdLst/>
              <a:ahLst/>
              <a:cxnLst/>
              <a:rect l="l" t="t" r="r" b="b"/>
              <a:pathLst>
                <a:path w="9071" h="11332" extrusionOk="0">
                  <a:moveTo>
                    <a:pt x="3222" y="0"/>
                  </a:moveTo>
                  <a:lnTo>
                    <a:pt x="0" y="3674"/>
                  </a:lnTo>
                  <a:cubicBezTo>
                    <a:pt x="5143" y="3674"/>
                    <a:pt x="7375" y="11331"/>
                    <a:pt x="7375" y="11331"/>
                  </a:cubicBezTo>
                  <a:cubicBezTo>
                    <a:pt x="7375" y="11331"/>
                    <a:pt x="9071" y="6697"/>
                    <a:pt x="7714" y="4352"/>
                  </a:cubicBezTo>
                  <a:cubicBezTo>
                    <a:pt x="6358" y="1978"/>
                    <a:pt x="3222" y="0"/>
                    <a:pt x="3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91;p42"/>
            <p:cNvSpPr/>
            <p:nvPr/>
          </p:nvSpPr>
          <p:spPr>
            <a:xfrm>
              <a:off x="7810510" y="1789409"/>
              <a:ext cx="120671" cy="235570"/>
            </a:xfrm>
            <a:custGeom>
              <a:avLst/>
              <a:gdLst/>
              <a:ahLst/>
              <a:cxnLst/>
              <a:rect l="l" t="t" r="r" b="b"/>
              <a:pathLst>
                <a:path w="2968" h="5794" extrusionOk="0">
                  <a:moveTo>
                    <a:pt x="2515" y="1"/>
                  </a:moveTo>
                  <a:lnTo>
                    <a:pt x="2515" y="1"/>
                  </a:lnTo>
                  <a:cubicBezTo>
                    <a:pt x="1526" y="481"/>
                    <a:pt x="679" y="1187"/>
                    <a:pt x="0" y="2007"/>
                  </a:cubicBezTo>
                  <a:cubicBezTo>
                    <a:pt x="735" y="3194"/>
                    <a:pt x="1329" y="4465"/>
                    <a:pt x="1752" y="5793"/>
                  </a:cubicBezTo>
                  <a:cubicBezTo>
                    <a:pt x="1752" y="5793"/>
                    <a:pt x="2967" y="2459"/>
                    <a:pt x="2515" y="1"/>
                  </a:cubicBezTo>
                  <a:close/>
                </a:path>
              </a:pathLst>
            </a:custGeom>
            <a:solidFill>
              <a:srgbClr val="18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92;p42"/>
            <p:cNvSpPr/>
            <p:nvPr/>
          </p:nvSpPr>
          <p:spPr>
            <a:xfrm>
              <a:off x="7190147" y="1401125"/>
              <a:ext cx="572132" cy="2004740"/>
            </a:xfrm>
            <a:custGeom>
              <a:avLst/>
              <a:gdLst/>
              <a:ahLst/>
              <a:cxnLst/>
              <a:rect l="l" t="t" r="r" b="b"/>
              <a:pathLst>
                <a:path w="14072" h="49308" extrusionOk="0">
                  <a:moveTo>
                    <a:pt x="8901" y="0"/>
                  </a:moveTo>
                  <a:cubicBezTo>
                    <a:pt x="6753" y="0"/>
                    <a:pt x="4945" y="1130"/>
                    <a:pt x="4154" y="2741"/>
                  </a:cubicBezTo>
                  <a:cubicBezTo>
                    <a:pt x="3928" y="3193"/>
                    <a:pt x="3645" y="3589"/>
                    <a:pt x="3306" y="3956"/>
                  </a:cubicBezTo>
                  <a:cubicBezTo>
                    <a:pt x="2402" y="4775"/>
                    <a:pt x="1724" y="5821"/>
                    <a:pt x="1300" y="6979"/>
                  </a:cubicBezTo>
                  <a:cubicBezTo>
                    <a:pt x="0" y="10653"/>
                    <a:pt x="1130" y="15795"/>
                    <a:pt x="5114" y="24159"/>
                  </a:cubicBezTo>
                  <a:cubicBezTo>
                    <a:pt x="9579" y="33569"/>
                    <a:pt x="10144" y="38768"/>
                    <a:pt x="8053" y="42074"/>
                  </a:cubicBezTo>
                  <a:cubicBezTo>
                    <a:pt x="6838" y="43995"/>
                    <a:pt x="4945" y="44221"/>
                    <a:pt x="1187" y="44221"/>
                  </a:cubicBezTo>
                  <a:lnTo>
                    <a:pt x="1187" y="49308"/>
                  </a:lnTo>
                  <a:cubicBezTo>
                    <a:pt x="6075" y="49308"/>
                    <a:pt x="9466" y="47838"/>
                    <a:pt x="11274" y="44984"/>
                  </a:cubicBezTo>
                  <a:cubicBezTo>
                    <a:pt x="14015" y="40661"/>
                    <a:pt x="12913" y="33427"/>
                    <a:pt x="7884" y="22831"/>
                  </a:cubicBezTo>
                  <a:cubicBezTo>
                    <a:pt x="4352" y="15372"/>
                    <a:pt x="3193" y="10794"/>
                    <a:pt x="4210" y="7997"/>
                  </a:cubicBezTo>
                  <a:cubicBezTo>
                    <a:pt x="4323" y="7686"/>
                    <a:pt x="4493" y="7375"/>
                    <a:pt x="4775" y="7149"/>
                  </a:cubicBezTo>
                  <a:cubicBezTo>
                    <a:pt x="5708" y="8307"/>
                    <a:pt x="7149" y="8957"/>
                    <a:pt x="8901" y="8957"/>
                  </a:cubicBezTo>
                  <a:cubicBezTo>
                    <a:pt x="11755" y="8957"/>
                    <a:pt x="14072" y="6951"/>
                    <a:pt x="14072" y="4493"/>
                  </a:cubicBezTo>
                  <a:cubicBezTo>
                    <a:pt x="14072" y="2006"/>
                    <a:pt x="11755" y="0"/>
                    <a:pt x="8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93;p42"/>
            <p:cNvSpPr/>
            <p:nvPr/>
          </p:nvSpPr>
          <p:spPr>
            <a:xfrm>
              <a:off x="6616866" y="3450656"/>
              <a:ext cx="474473" cy="2156840"/>
            </a:xfrm>
            <a:custGeom>
              <a:avLst/>
              <a:gdLst/>
              <a:ahLst/>
              <a:cxnLst/>
              <a:rect l="l" t="t" r="r" b="b"/>
              <a:pathLst>
                <a:path w="11670" h="53049" extrusionOk="0">
                  <a:moveTo>
                    <a:pt x="1130" y="1"/>
                  </a:moveTo>
                  <a:lnTo>
                    <a:pt x="0" y="20317"/>
                  </a:lnTo>
                  <a:lnTo>
                    <a:pt x="0" y="20345"/>
                  </a:lnTo>
                  <a:lnTo>
                    <a:pt x="1950" y="51258"/>
                  </a:lnTo>
                  <a:cubicBezTo>
                    <a:pt x="2034" y="52614"/>
                    <a:pt x="2826" y="52784"/>
                    <a:pt x="3702" y="52981"/>
                  </a:cubicBezTo>
                  <a:cubicBezTo>
                    <a:pt x="3918" y="53029"/>
                    <a:pt x="4073" y="53049"/>
                    <a:pt x="4198" y="53049"/>
                  </a:cubicBezTo>
                  <a:cubicBezTo>
                    <a:pt x="4593" y="53049"/>
                    <a:pt x="4680" y="52849"/>
                    <a:pt x="5454" y="52699"/>
                  </a:cubicBezTo>
                  <a:cubicBezTo>
                    <a:pt x="5603" y="52669"/>
                    <a:pt x="5736" y="52656"/>
                    <a:pt x="5857" y="52656"/>
                  </a:cubicBezTo>
                  <a:cubicBezTo>
                    <a:pt x="6462" y="52656"/>
                    <a:pt x="6756" y="52968"/>
                    <a:pt x="7203" y="52968"/>
                  </a:cubicBezTo>
                  <a:cubicBezTo>
                    <a:pt x="7258" y="52968"/>
                    <a:pt x="7315" y="52964"/>
                    <a:pt x="7375" y="52953"/>
                  </a:cubicBezTo>
                  <a:cubicBezTo>
                    <a:pt x="7907" y="52884"/>
                    <a:pt x="8004" y="52663"/>
                    <a:pt x="8627" y="52663"/>
                  </a:cubicBezTo>
                  <a:cubicBezTo>
                    <a:pt x="8764" y="52663"/>
                    <a:pt x="8928" y="52673"/>
                    <a:pt x="9127" y="52699"/>
                  </a:cubicBezTo>
                  <a:cubicBezTo>
                    <a:pt x="9750" y="52792"/>
                    <a:pt x="10459" y="52972"/>
                    <a:pt x="10970" y="52972"/>
                  </a:cubicBezTo>
                  <a:cubicBezTo>
                    <a:pt x="11386" y="52972"/>
                    <a:pt x="11670" y="52853"/>
                    <a:pt x="11670" y="52473"/>
                  </a:cubicBezTo>
                  <a:cubicBezTo>
                    <a:pt x="11670" y="51625"/>
                    <a:pt x="8081" y="51540"/>
                    <a:pt x="6019" y="51258"/>
                  </a:cubicBezTo>
                  <a:cubicBezTo>
                    <a:pt x="4973" y="51088"/>
                    <a:pt x="3956" y="50693"/>
                    <a:pt x="3108" y="50071"/>
                  </a:cubicBezTo>
                  <a:lnTo>
                    <a:pt x="1243" y="20345"/>
                  </a:lnTo>
                  <a:lnTo>
                    <a:pt x="2345" y="57"/>
                  </a:lnTo>
                  <a:lnTo>
                    <a:pt x="11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94;p42"/>
            <p:cNvSpPr/>
            <p:nvPr/>
          </p:nvSpPr>
          <p:spPr>
            <a:xfrm>
              <a:off x="5841351" y="3449518"/>
              <a:ext cx="1034002" cy="675118"/>
            </a:xfrm>
            <a:custGeom>
              <a:avLst/>
              <a:gdLst/>
              <a:ahLst/>
              <a:cxnLst/>
              <a:rect l="l" t="t" r="r" b="b"/>
              <a:pathLst>
                <a:path w="25432" h="16605" extrusionOk="0">
                  <a:moveTo>
                    <a:pt x="623" y="0"/>
                  </a:moveTo>
                  <a:lnTo>
                    <a:pt x="1" y="1046"/>
                  </a:lnTo>
                  <a:lnTo>
                    <a:pt x="15344" y="10031"/>
                  </a:lnTo>
                  <a:cubicBezTo>
                    <a:pt x="16559" y="10738"/>
                    <a:pt x="16700" y="12292"/>
                    <a:pt x="17492" y="12461"/>
                  </a:cubicBezTo>
                  <a:cubicBezTo>
                    <a:pt x="18255" y="12603"/>
                    <a:pt x="18368" y="12716"/>
                    <a:pt x="19074" y="13479"/>
                  </a:cubicBezTo>
                  <a:cubicBezTo>
                    <a:pt x="19775" y="14206"/>
                    <a:pt x="22840" y="16604"/>
                    <a:pt x="23392" y="16604"/>
                  </a:cubicBezTo>
                  <a:cubicBezTo>
                    <a:pt x="23419" y="16604"/>
                    <a:pt x="23439" y="16599"/>
                    <a:pt x="23454" y="16587"/>
                  </a:cubicBezTo>
                  <a:cubicBezTo>
                    <a:pt x="23736" y="16333"/>
                    <a:pt x="23284" y="15909"/>
                    <a:pt x="23284" y="15909"/>
                  </a:cubicBezTo>
                  <a:lnTo>
                    <a:pt x="23284" y="15909"/>
                  </a:lnTo>
                  <a:cubicBezTo>
                    <a:pt x="23285" y="15909"/>
                    <a:pt x="24561" y="16582"/>
                    <a:pt x="25010" y="16582"/>
                  </a:cubicBezTo>
                  <a:cubicBezTo>
                    <a:pt x="25057" y="16582"/>
                    <a:pt x="25094" y="16574"/>
                    <a:pt x="25121" y="16559"/>
                  </a:cubicBezTo>
                  <a:cubicBezTo>
                    <a:pt x="25432" y="16417"/>
                    <a:pt x="25432" y="16135"/>
                    <a:pt x="23934" y="14920"/>
                  </a:cubicBezTo>
                  <a:cubicBezTo>
                    <a:pt x="22437" y="13676"/>
                    <a:pt x="21193" y="12009"/>
                    <a:pt x="20402" y="11105"/>
                  </a:cubicBezTo>
                  <a:cubicBezTo>
                    <a:pt x="19611" y="10173"/>
                    <a:pt x="17209" y="9692"/>
                    <a:pt x="17209" y="9692"/>
                  </a:cubicBezTo>
                  <a:lnTo>
                    <a:pt x="6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95;p42"/>
            <p:cNvSpPr/>
            <p:nvPr/>
          </p:nvSpPr>
          <p:spPr>
            <a:xfrm>
              <a:off x="5483925" y="2770529"/>
              <a:ext cx="564285" cy="858239"/>
            </a:xfrm>
            <a:custGeom>
              <a:avLst/>
              <a:gdLst/>
              <a:ahLst/>
              <a:cxnLst/>
              <a:rect l="l" t="t" r="r" b="b"/>
              <a:pathLst>
                <a:path w="13879" h="21109" extrusionOk="0">
                  <a:moveTo>
                    <a:pt x="13878" y="1"/>
                  </a:moveTo>
                  <a:lnTo>
                    <a:pt x="13878" y="1"/>
                  </a:lnTo>
                  <a:cubicBezTo>
                    <a:pt x="8933" y="3052"/>
                    <a:pt x="3847" y="8252"/>
                    <a:pt x="117" y="12942"/>
                  </a:cubicBezTo>
                  <a:cubicBezTo>
                    <a:pt x="0" y="13106"/>
                    <a:pt x="116" y="13309"/>
                    <a:pt x="288" y="13309"/>
                  </a:cubicBezTo>
                  <a:cubicBezTo>
                    <a:pt x="323" y="13309"/>
                    <a:pt x="361" y="13301"/>
                    <a:pt x="400" y="13281"/>
                  </a:cubicBezTo>
                  <a:cubicBezTo>
                    <a:pt x="1276" y="12857"/>
                    <a:pt x="2491" y="12292"/>
                    <a:pt x="2745" y="12151"/>
                  </a:cubicBezTo>
                  <a:lnTo>
                    <a:pt x="2745" y="12151"/>
                  </a:lnTo>
                  <a:cubicBezTo>
                    <a:pt x="2745" y="12151"/>
                    <a:pt x="1502" y="14892"/>
                    <a:pt x="824" y="16813"/>
                  </a:cubicBezTo>
                  <a:cubicBezTo>
                    <a:pt x="757" y="16990"/>
                    <a:pt x="898" y="17132"/>
                    <a:pt x="1043" y="17132"/>
                  </a:cubicBezTo>
                  <a:cubicBezTo>
                    <a:pt x="1084" y="17132"/>
                    <a:pt x="1126" y="17121"/>
                    <a:pt x="1163" y="17096"/>
                  </a:cubicBezTo>
                  <a:cubicBezTo>
                    <a:pt x="1671" y="16729"/>
                    <a:pt x="2349" y="16248"/>
                    <a:pt x="2519" y="16135"/>
                  </a:cubicBezTo>
                  <a:cubicBezTo>
                    <a:pt x="2525" y="16131"/>
                    <a:pt x="2530" y="16130"/>
                    <a:pt x="2536" y="16130"/>
                  </a:cubicBezTo>
                  <a:cubicBezTo>
                    <a:pt x="2809" y="16130"/>
                    <a:pt x="2265" y="21108"/>
                    <a:pt x="2265" y="21108"/>
                  </a:cubicBezTo>
                  <a:lnTo>
                    <a:pt x="138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96;p42"/>
            <p:cNvSpPr/>
            <p:nvPr/>
          </p:nvSpPr>
          <p:spPr>
            <a:xfrm>
              <a:off x="5555646" y="2567198"/>
              <a:ext cx="2041169" cy="1216350"/>
            </a:xfrm>
            <a:custGeom>
              <a:avLst/>
              <a:gdLst/>
              <a:ahLst/>
              <a:cxnLst/>
              <a:rect l="l" t="t" r="r" b="b"/>
              <a:pathLst>
                <a:path w="50204" h="29917" extrusionOk="0">
                  <a:moveTo>
                    <a:pt x="28672" y="0"/>
                  </a:moveTo>
                  <a:cubicBezTo>
                    <a:pt x="4457" y="0"/>
                    <a:pt x="670" y="23058"/>
                    <a:pt x="105" y="29444"/>
                  </a:cubicBezTo>
                  <a:cubicBezTo>
                    <a:pt x="0" y="29723"/>
                    <a:pt x="230" y="29916"/>
                    <a:pt x="454" y="29916"/>
                  </a:cubicBezTo>
                  <a:cubicBezTo>
                    <a:pt x="593" y="29916"/>
                    <a:pt x="729" y="29842"/>
                    <a:pt x="783" y="29670"/>
                  </a:cubicBezTo>
                  <a:cubicBezTo>
                    <a:pt x="2111" y="27663"/>
                    <a:pt x="3665" y="25770"/>
                    <a:pt x="5389" y="24075"/>
                  </a:cubicBezTo>
                  <a:cubicBezTo>
                    <a:pt x="5496" y="24397"/>
                    <a:pt x="5796" y="24583"/>
                    <a:pt x="6102" y="24583"/>
                  </a:cubicBezTo>
                  <a:cubicBezTo>
                    <a:pt x="6280" y="24583"/>
                    <a:pt x="6459" y="24520"/>
                    <a:pt x="6604" y="24386"/>
                  </a:cubicBezTo>
                  <a:cubicBezTo>
                    <a:pt x="9084" y="22091"/>
                    <a:pt x="11467" y="21324"/>
                    <a:pt x="13944" y="21324"/>
                  </a:cubicBezTo>
                  <a:cubicBezTo>
                    <a:pt x="18954" y="21324"/>
                    <a:pt x="24347" y="24464"/>
                    <a:pt x="31698" y="24464"/>
                  </a:cubicBezTo>
                  <a:cubicBezTo>
                    <a:pt x="32350" y="24464"/>
                    <a:pt x="33018" y="24440"/>
                    <a:pt x="33702" y="24386"/>
                  </a:cubicBezTo>
                  <a:cubicBezTo>
                    <a:pt x="46304" y="23368"/>
                    <a:pt x="50204" y="17858"/>
                    <a:pt x="50204" y="17858"/>
                  </a:cubicBezTo>
                  <a:lnTo>
                    <a:pt x="49441" y="17717"/>
                  </a:lnTo>
                  <a:cubicBezTo>
                    <a:pt x="49130" y="17661"/>
                    <a:pt x="49017" y="17322"/>
                    <a:pt x="49187" y="17095"/>
                  </a:cubicBezTo>
                  <a:lnTo>
                    <a:pt x="49300" y="16954"/>
                  </a:lnTo>
                  <a:cubicBezTo>
                    <a:pt x="49497" y="16672"/>
                    <a:pt x="49384" y="16276"/>
                    <a:pt x="49074" y="16191"/>
                  </a:cubicBezTo>
                  <a:lnTo>
                    <a:pt x="48904" y="16135"/>
                  </a:lnTo>
                  <a:cubicBezTo>
                    <a:pt x="48537" y="16022"/>
                    <a:pt x="48424" y="15598"/>
                    <a:pt x="48650" y="15315"/>
                  </a:cubicBezTo>
                  <a:cubicBezTo>
                    <a:pt x="48650" y="15315"/>
                    <a:pt x="48932" y="14976"/>
                    <a:pt x="48819" y="14807"/>
                  </a:cubicBezTo>
                  <a:cubicBezTo>
                    <a:pt x="48734" y="14665"/>
                    <a:pt x="48367" y="14637"/>
                    <a:pt x="48367" y="14637"/>
                  </a:cubicBezTo>
                  <a:cubicBezTo>
                    <a:pt x="48357" y="14638"/>
                    <a:pt x="48347" y="14638"/>
                    <a:pt x="48337" y="14638"/>
                  </a:cubicBezTo>
                  <a:cubicBezTo>
                    <a:pt x="48018" y="14638"/>
                    <a:pt x="47864" y="14204"/>
                    <a:pt x="48028" y="13903"/>
                  </a:cubicBezTo>
                  <a:lnTo>
                    <a:pt x="48508" y="12998"/>
                  </a:lnTo>
                  <a:lnTo>
                    <a:pt x="48508" y="12998"/>
                  </a:lnTo>
                  <a:cubicBezTo>
                    <a:pt x="47749" y="13749"/>
                    <a:pt x="47134" y="14105"/>
                    <a:pt x="46647" y="14105"/>
                  </a:cubicBezTo>
                  <a:cubicBezTo>
                    <a:pt x="45539" y="14105"/>
                    <a:pt x="45089" y="12269"/>
                    <a:pt x="45089" y="9071"/>
                  </a:cubicBezTo>
                  <a:cubicBezTo>
                    <a:pt x="45089" y="4437"/>
                    <a:pt x="39353" y="0"/>
                    <a:pt x="28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97;p42"/>
            <p:cNvSpPr/>
            <p:nvPr/>
          </p:nvSpPr>
          <p:spPr>
            <a:xfrm>
              <a:off x="7810510" y="1834214"/>
              <a:ext cx="71273" cy="190765"/>
            </a:xfrm>
            <a:custGeom>
              <a:avLst/>
              <a:gdLst/>
              <a:ahLst/>
              <a:cxnLst/>
              <a:rect l="l" t="t" r="r" b="b"/>
              <a:pathLst>
                <a:path w="1753" h="4692" extrusionOk="0">
                  <a:moveTo>
                    <a:pt x="905" y="1"/>
                  </a:moveTo>
                  <a:cubicBezTo>
                    <a:pt x="566" y="283"/>
                    <a:pt x="283" y="594"/>
                    <a:pt x="0" y="905"/>
                  </a:cubicBezTo>
                  <a:cubicBezTo>
                    <a:pt x="735" y="2092"/>
                    <a:pt x="1300" y="3335"/>
                    <a:pt x="1724" y="4635"/>
                  </a:cubicBezTo>
                  <a:lnTo>
                    <a:pt x="1724" y="4691"/>
                  </a:lnTo>
                  <a:cubicBezTo>
                    <a:pt x="1752" y="3081"/>
                    <a:pt x="1470" y="1498"/>
                    <a:pt x="9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98;p42"/>
            <p:cNvSpPr/>
            <p:nvPr/>
          </p:nvSpPr>
          <p:spPr>
            <a:xfrm>
              <a:off x="7659994" y="1531109"/>
              <a:ext cx="51757" cy="67085"/>
            </a:xfrm>
            <a:custGeom>
              <a:avLst/>
              <a:gdLst/>
              <a:ahLst/>
              <a:cxnLst/>
              <a:rect l="l" t="t" r="r" b="b"/>
              <a:pathLst>
                <a:path w="1273" h="1650" extrusionOk="0">
                  <a:moveTo>
                    <a:pt x="1024" y="1"/>
                  </a:moveTo>
                  <a:cubicBezTo>
                    <a:pt x="847" y="1"/>
                    <a:pt x="587" y="282"/>
                    <a:pt x="368" y="646"/>
                  </a:cubicBezTo>
                  <a:cubicBezTo>
                    <a:pt x="114" y="1098"/>
                    <a:pt x="1" y="1550"/>
                    <a:pt x="170" y="1635"/>
                  </a:cubicBezTo>
                  <a:cubicBezTo>
                    <a:pt x="187" y="1645"/>
                    <a:pt x="207" y="1650"/>
                    <a:pt x="229" y="1650"/>
                  </a:cubicBezTo>
                  <a:cubicBezTo>
                    <a:pt x="391" y="1650"/>
                    <a:pt x="681" y="1383"/>
                    <a:pt x="905" y="985"/>
                  </a:cubicBezTo>
                  <a:cubicBezTo>
                    <a:pt x="1159" y="533"/>
                    <a:pt x="1272" y="109"/>
                    <a:pt x="1103" y="24"/>
                  </a:cubicBezTo>
                  <a:cubicBezTo>
                    <a:pt x="1079" y="8"/>
                    <a:pt x="1052" y="1"/>
                    <a:pt x="10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99;p42"/>
            <p:cNvSpPr/>
            <p:nvPr/>
          </p:nvSpPr>
          <p:spPr>
            <a:xfrm>
              <a:off x="5888962" y="2793094"/>
              <a:ext cx="632061" cy="630557"/>
            </a:xfrm>
            <a:custGeom>
              <a:avLst/>
              <a:gdLst/>
              <a:ahLst/>
              <a:cxnLst/>
              <a:rect l="l" t="t" r="r" b="b"/>
              <a:pathLst>
                <a:path w="15546" h="15509" extrusionOk="0">
                  <a:moveTo>
                    <a:pt x="12616" y="37"/>
                  </a:moveTo>
                  <a:lnTo>
                    <a:pt x="12616" y="37"/>
                  </a:lnTo>
                  <a:cubicBezTo>
                    <a:pt x="12617" y="38"/>
                    <a:pt x="12618" y="38"/>
                    <a:pt x="12619" y="39"/>
                  </a:cubicBezTo>
                  <a:cubicBezTo>
                    <a:pt x="12619" y="38"/>
                    <a:pt x="12618" y="37"/>
                    <a:pt x="12616" y="37"/>
                  </a:cubicBezTo>
                  <a:close/>
                  <a:moveTo>
                    <a:pt x="12432" y="0"/>
                  </a:moveTo>
                  <a:cubicBezTo>
                    <a:pt x="10694" y="0"/>
                    <a:pt x="993" y="5994"/>
                    <a:pt x="101" y="9533"/>
                  </a:cubicBezTo>
                  <a:cubicBezTo>
                    <a:pt x="1" y="9684"/>
                    <a:pt x="69" y="9765"/>
                    <a:pt x="200" y="9765"/>
                  </a:cubicBezTo>
                  <a:cubicBezTo>
                    <a:pt x="290" y="9765"/>
                    <a:pt x="410" y="9727"/>
                    <a:pt x="525" y="9646"/>
                  </a:cubicBezTo>
                  <a:cubicBezTo>
                    <a:pt x="1769" y="8601"/>
                    <a:pt x="3153" y="7725"/>
                    <a:pt x="4622" y="7047"/>
                  </a:cubicBezTo>
                  <a:cubicBezTo>
                    <a:pt x="4702" y="7007"/>
                    <a:pt x="4782" y="6990"/>
                    <a:pt x="4850" y="6990"/>
                  </a:cubicBezTo>
                  <a:cubicBezTo>
                    <a:pt x="5024" y="6990"/>
                    <a:pt x="5124" y="7102"/>
                    <a:pt x="4962" y="7245"/>
                  </a:cubicBezTo>
                  <a:cubicBezTo>
                    <a:pt x="2871" y="9025"/>
                    <a:pt x="1062" y="12868"/>
                    <a:pt x="808" y="14450"/>
                  </a:cubicBezTo>
                  <a:cubicBezTo>
                    <a:pt x="775" y="14581"/>
                    <a:pt x="857" y="14656"/>
                    <a:pt x="965" y="14656"/>
                  </a:cubicBezTo>
                  <a:cubicBezTo>
                    <a:pt x="1042" y="14656"/>
                    <a:pt x="1133" y="14617"/>
                    <a:pt x="1203" y="14535"/>
                  </a:cubicBezTo>
                  <a:cubicBezTo>
                    <a:pt x="2221" y="13291"/>
                    <a:pt x="5131" y="11031"/>
                    <a:pt x="7759" y="10240"/>
                  </a:cubicBezTo>
                  <a:cubicBezTo>
                    <a:pt x="7809" y="10222"/>
                    <a:pt x="7856" y="10214"/>
                    <a:pt x="7898" y="10214"/>
                  </a:cubicBezTo>
                  <a:cubicBezTo>
                    <a:pt x="8122" y="10214"/>
                    <a:pt x="8227" y="10432"/>
                    <a:pt x="8013" y="10551"/>
                  </a:cubicBezTo>
                  <a:cubicBezTo>
                    <a:pt x="6629" y="11313"/>
                    <a:pt x="5385" y="12246"/>
                    <a:pt x="4312" y="13376"/>
                  </a:cubicBezTo>
                  <a:cubicBezTo>
                    <a:pt x="4165" y="13523"/>
                    <a:pt x="4251" y="13670"/>
                    <a:pt x="4424" y="13670"/>
                  </a:cubicBezTo>
                  <a:cubicBezTo>
                    <a:pt x="4450" y="13670"/>
                    <a:pt x="4479" y="13666"/>
                    <a:pt x="4509" y="13659"/>
                  </a:cubicBezTo>
                  <a:cubicBezTo>
                    <a:pt x="5584" y="13392"/>
                    <a:pt x="6676" y="13261"/>
                    <a:pt x="7762" y="13261"/>
                  </a:cubicBezTo>
                  <a:cubicBezTo>
                    <a:pt x="10359" y="13261"/>
                    <a:pt x="12922" y="14013"/>
                    <a:pt x="15134" y="15467"/>
                  </a:cubicBezTo>
                  <a:cubicBezTo>
                    <a:pt x="15174" y="15496"/>
                    <a:pt x="15217" y="15508"/>
                    <a:pt x="15258" y="15508"/>
                  </a:cubicBezTo>
                  <a:cubicBezTo>
                    <a:pt x="15417" y="15508"/>
                    <a:pt x="15546" y="15320"/>
                    <a:pt x="15388" y="15185"/>
                  </a:cubicBezTo>
                  <a:cubicBezTo>
                    <a:pt x="13806" y="13433"/>
                    <a:pt x="10104" y="11850"/>
                    <a:pt x="8324" y="11822"/>
                  </a:cubicBezTo>
                  <a:cubicBezTo>
                    <a:pt x="8126" y="11794"/>
                    <a:pt x="8070" y="11596"/>
                    <a:pt x="8239" y="11483"/>
                  </a:cubicBezTo>
                  <a:cubicBezTo>
                    <a:pt x="9652" y="10551"/>
                    <a:pt x="12506" y="9562"/>
                    <a:pt x="14399" y="9392"/>
                  </a:cubicBezTo>
                  <a:cubicBezTo>
                    <a:pt x="14682" y="9364"/>
                    <a:pt x="14625" y="9053"/>
                    <a:pt x="14314" y="9025"/>
                  </a:cubicBezTo>
                  <a:cubicBezTo>
                    <a:pt x="13774" y="8910"/>
                    <a:pt x="13132" y="8857"/>
                    <a:pt x="12432" y="8857"/>
                  </a:cubicBezTo>
                  <a:cubicBezTo>
                    <a:pt x="9509" y="8857"/>
                    <a:pt x="5570" y="9788"/>
                    <a:pt x="3747" y="11087"/>
                  </a:cubicBezTo>
                  <a:cubicBezTo>
                    <a:pt x="3683" y="11127"/>
                    <a:pt x="3617" y="11145"/>
                    <a:pt x="3558" y="11145"/>
                  </a:cubicBezTo>
                  <a:cubicBezTo>
                    <a:pt x="3409" y="11145"/>
                    <a:pt x="3306" y="11032"/>
                    <a:pt x="3407" y="10890"/>
                  </a:cubicBezTo>
                  <a:cubicBezTo>
                    <a:pt x="4990" y="8149"/>
                    <a:pt x="9567" y="5690"/>
                    <a:pt x="11828" y="5238"/>
                  </a:cubicBezTo>
                  <a:cubicBezTo>
                    <a:pt x="12139" y="5154"/>
                    <a:pt x="12054" y="4871"/>
                    <a:pt x="11715" y="4871"/>
                  </a:cubicBezTo>
                  <a:cubicBezTo>
                    <a:pt x="11411" y="4842"/>
                    <a:pt x="11063" y="4828"/>
                    <a:pt x="10684" y="4828"/>
                  </a:cubicBezTo>
                  <a:cubicBezTo>
                    <a:pt x="8847" y="4828"/>
                    <a:pt x="6306" y="5161"/>
                    <a:pt x="4736" y="5747"/>
                  </a:cubicBezTo>
                  <a:cubicBezTo>
                    <a:pt x="4659" y="5775"/>
                    <a:pt x="4588" y="5787"/>
                    <a:pt x="4527" y="5787"/>
                  </a:cubicBezTo>
                  <a:cubicBezTo>
                    <a:pt x="4339" y="5787"/>
                    <a:pt x="4247" y="5670"/>
                    <a:pt x="4396" y="5521"/>
                  </a:cubicBezTo>
                  <a:cubicBezTo>
                    <a:pt x="7259" y="2492"/>
                    <a:pt x="12416" y="37"/>
                    <a:pt x="12613" y="37"/>
                  </a:cubicBezTo>
                  <a:cubicBezTo>
                    <a:pt x="12614" y="37"/>
                    <a:pt x="12615" y="37"/>
                    <a:pt x="12616" y="37"/>
                  </a:cubicBezTo>
                  <a:lnTo>
                    <a:pt x="12616" y="37"/>
                  </a:lnTo>
                  <a:cubicBezTo>
                    <a:pt x="12571" y="12"/>
                    <a:pt x="12509" y="0"/>
                    <a:pt x="12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1307;p42"/>
          <p:cNvGrpSpPr/>
          <p:nvPr/>
        </p:nvGrpSpPr>
        <p:grpSpPr>
          <a:xfrm flipH="1">
            <a:off x="4467415" y="3270644"/>
            <a:ext cx="1939330" cy="1251598"/>
            <a:chOff x="4918522" y="3004287"/>
            <a:chExt cx="2764672" cy="1251598"/>
          </a:xfrm>
        </p:grpSpPr>
        <p:sp>
          <p:nvSpPr>
            <p:cNvPr id="71" name="Google Shape;1308;p42"/>
            <p:cNvSpPr/>
            <p:nvPr/>
          </p:nvSpPr>
          <p:spPr>
            <a:xfrm flipH="1">
              <a:off x="5336045" y="4067735"/>
              <a:ext cx="2347148" cy="188150"/>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1309;p42"/>
            <p:cNvGrpSpPr/>
            <p:nvPr/>
          </p:nvGrpSpPr>
          <p:grpSpPr>
            <a:xfrm flipH="1">
              <a:off x="4918522" y="3004287"/>
              <a:ext cx="2725009" cy="1164169"/>
              <a:chOff x="17210" y="615712"/>
              <a:chExt cx="9203002" cy="3880562"/>
            </a:xfrm>
          </p:grpSpPr>
          <p:grpSp>
            <p:nvGrpSpPr>
              <p:cNvPr id="73" name="Google Shape;1310;p42"/>
              <p:cNvGrpSpPr/>
              <p:nvPr/>
            </p:nvGrpSpPr>
            <p:grpSpPr>
              <a:xfrm flipH="1">
                <a:off x="17210" y="615712"/>
                <a:ext cx="9203002" cy="3880562"/>
                <a:chOff x="3419325" y="427425"/>
                <a:chExt cx="3632525" cy="1531700"/>
              </a:xfrm>
            </p:grpSpPr>
            <p:sp>
              <p:nvSpPr>
                <p:cNvPr id="85" name="Google Shape;1311;p42"/>
                <p:cNvSpPr/>
                <p:nvPr/>
              </p:nvSpPr>
              <p:spPr>
                <a:xfrm>
                  <a:off x="3419325" y="427425"/>
                  <a:ext cx="3632525" cy="1531625"/>
                </a:xfrm>
                <a:custGeom>
                  <a:avLst/>
                  <a:gdLst/>
                  <a:ahLst/>
                  <a:cxnLst/>
                  <a:rect l="l" t="t" r="r" b="b"/>
                  <a:pathLst>
                    <a:path w="145301" h="61265" extrusionOk="0">
                      <a:moveTo>
                        <a:pt x="60049" y="1"/>
                      </a:moveTo>
                      <a:cubicBezTo>
                        <a:pt x="55816" y="1"/>
                        <a:pt x="52356" y="1584"/>
                        <a:pt x="46994" y="2187"/>
                      </a:cubicBezTo>
                      <a:cubicBezTo>
                        <a:pt x="39610" y="2988"/>
                        <a:pt x="38837" y="10401"/>
                        <a:pt x="37006" y="12089"/>
                      </a:cubicBezTo>
                      <a:cubicBezTo>
                        <a:pt x="35174" y="13778"/>
                        <a:pt x="30767" y="17184"/>
                        <a:pt x="28277" y="20732"/>
                      </a:cubicBezTo>
                      <a:cubicBezTo>
                        <a:pt x="25787" y="24310"/>
                        <a:pt x="28219" y="27859"/>
                        <a:pt x="24413" y="30406"/>
                      </a:cubicBezTo>
                      <a:cubicBezTo>
                        <a:pt x="23135" y="31255"/>
                        <a:pt x="21752" y="31496"/>
                        <a:pt x="20472" y="31496"/>
                      </a:cubicBezTo>
                      <a:cubicBezTo>
                        <a:pt x="18781" y="31496"/>
                        <a:pt x="17272" y="31074"/>
                        <a:pt x="16426" y="31074"/>
                      </a:cubicBezTo>
                      <a:cubicBezTo>
                        <a:pt x="15992" y="31074"/>
                        <a:pt x="15732" y="31185"/>
                        <a:pt x="15713" y="31522"/>
                      </a:cubicBezTo>
                      <a:cubicBezTo>
                        <a:pt x="15684" y="31886"/>
                        <a:pt x="15434" y="32081"/>
                        <a:pt x="14991" y="32081"/>
                      </a:cubicBezTo>
                      <a:cubicBezTo>
                        <a:pt x="13658" y="32081"/>
                        <a:pt x="10577" y="30321"/>
                        <a:pt x="6497" y="26113"/>
                      </a:cubicBezTo>
                      <a:cubicBezTo>
                        <a:pt x="1429" y="20911"/>
                        <a:pt x="2104" y="14939"/>
                        <a:pt x="1895" y="14939"/>
                      </a:cubicBezTo>
                      <a:cubicBezTo>
                        <a:pt x="1880" y="14939"/>
                        <a:pt x="1860" y="14971"/>
                        <a:pt x="1833" y="15037"/>
                      </a:cubicBezTo>
                      <a:cubicBezTo>
                        <a:pt x="1403" y="16010"/>
                        <a:pt x="1" y="20561"/>
                        <a:pt x="2748" y="27029"/>
                      </a:cubicBezTo>
                      <a:cubicBezTo>
                        <a:pt x="5496" y="33497"/>
                        <a:pt x="10075" y="40251"/>
                        <a:pt x="12050" y="41624"/>
                      </a:cubicBezTo>
                      <a:cubicBezTo>
                        <a:pt x="14053" y="42998"/>
                        <a:pt x="13738" y="44687"/>
                        <a:pt x="15341" y="46118"/>
                      </a:cubicBezTo>
                      <a:cubicBezTo>
                        <a:pt x="16943" y="47549"/>
                        <a:pt x="16800" y="48550"/>
                        <a:pt x="16629" y="49695"/>
                      </a:cubicBezTo>
                      <a:cubicBezTo>
                        <a:pt x="16486" y="50840"/>
                        <a:pt x="16571" y="52070"/>
                        <a:pt x="18918" y="52242"/>
                      </a:cubicBezTo>
                      <a:cubicBezTo>
                        <a:pt x="19352" y="52279"/>
                        <a:pt x="19676" y="52293"/>
                        <a:pt x="19932" y="52293"/>
                      </a:cubicBezTo>
                      <a:cubicBezTo>
                        <a:pt x="20956" y="52293"/>
                        <a:pt x="20894" y="52060"/>
                        <a:pt x="22419" y="52060"/>
                      </a:cubicBezTo>
                      <a:cubicBezTo>
                        <a:pt x="22602" y="52060"/>
                        <a:pt x="22807" y="52063"/>
                        <a:pt x="23039" y="52070"/>
                      </a:cubicBezTo>
                      <a:cubicBezTo>
                        <a:pt x="24761" y="52107"/>
                        <a:pt x="24689" y="52249"/>
                        <a:pt x="25315" y="52249"/>
                      </a:cubicBezTo>
                      <a:cubicBezTo>
                        <a:pt x="25667" y="52249"/>
                        <a:pt x="26239" y="52204"/>
                        <a:pt x="27475" y="52070"/>
                      </a:cubicBezTo>
                      <a:cubicBezTo>
                        <a:pt x="30910" y="51670"/>
                        <a:pt x="34029" y="50754"/>
                        <a:pt x="34716" y="48922"/>
                      </a:cubicBezTo>
                      <a:cubicBezTo>
                        <a:pt x="35403" y="47091"/>
                        <a:pt x="36834" y="47835"/>
                        <a:pt x="38150" y="45660"/>
                      </a:cubicBezTo>
                      <a:cubicBezTo>
                        <a:pt x="39692" y="43134"/>
                        <a:pt x="40558" y="42368"/>
                        <a:pt x="41016" y="42368"/>
                      </a:cubicBezTo>
                      <a:cubicBezTo>
                        <a:pt x="41263" y="42368"/>
                        <a:pt x="41391" y="42592"/>
                        <a:pt x="41442" y="42884"/>
                      </a:cubicBezTo>
                      <a:cubicBezTo>
                        <a:pt x="41524" y="43298"/>
                        <a:pt x="41866" y="43439"/>
                        <a:pt x="42327" y="43439"/>
                      </a:cubicBezTo>
                      <a:cubicBezTo>
                        <a:pt x="42822" y="43439"/>
                        <a:pt x="43453" y="43276"/>
                        <a:pt x="44046" y="43113"/>
                      </a:cubicBezTo>
                      <a:cubicBezTo>
                        <a:pt x="44176" y="43077"/>
                        <a:pt x="44282" y="43059"/>
                        <a:pt x="44365" y="43059"/>
                      </a:cubicBezTo>
                      <a:cubicBezTo>
                        <a:pt x="45009" y="43059"/>
                        <a:pt x="44254" y="44130"/>
                        <a:pt x="42758" y="46032"/>
                      </a:cubicBezTo>
                      <a:cubicBezTo>
                        <a:pt x="41069" y="48150"/>
                        <a:pt x="42300" y="49924"/>
                        <a:pt x="43073" y="52271"/>
                      </a:cubicBezTo>
                      <a:cubicBezTo>
                        <a:pt x="43817" y="54646"/>
                        <a:pt x="40383" y="54961"/>
                        <a:pt x="40383" y="56793"/>
                      </a:cubicBezTo>
                      <a:cubicBezTo>
                        <a:pt x="40383" y="58596"/>
                        <a:pt x="41899" y="59597"/>
                        <a:pt x="45963" y="59597"/>
                      </a:cubicBezTo>
                      <a:cubicBezTo>
                        <a:pt x="49999" y="59597"/>
                        <a:pt x="51000" y="58767"/>
                        <a:pt x="51229" y="57107"/>
                      </a:cubicBezTo>
                      <a:cubicBezTo>
                        <a:pt x="51458" y="55419"/>
                        <a:pt x="48997" y="53902"/>
                        <a:pt x="49169" y="51298"/>
                      </a:cubicBezTo>
                      <a:cubicBezTo>
                        <a:pt x="49312" y="48693"/>
                        <a:pt x="54034" y="46805"/>
                        <a:pt x="59071" y="45259"/>
                      </a:cubicBezTo>
                      <a:cubicBezTo>
                        <a:pt x="61007" y="44676"/>
                        <a:pt x="61886" y="44440"/>
                        <a:pt x="62295" y="44440"/>
                      </a:cubicBezTo>
                      <a:cubicBezTo>
                        <a:pt x="62949" y="44440"/>
                        <a:pt x="62397" y="45045"/>
                        <a:pt x="63049" y="45803"/>
                      </a:cubicBezTo>
                      <a:cubicBezTo>
                        <a:pt x="64108" y="47033"/>
                        <a:pt x="66855" y="51842"/>
                        <a:pt x="67542" y="54646"/>
                      </a:cubicBezTo>
                      <a:cubicBezTo>
                        <a:pt x="68229" y="57480"/>
                        <a:pt x="63879" y="58166"/>
                        <a:pt x="63822" y="59454"/>
                      </a:cubicBezTo>
                      <a:cubicBezTo>
                        <a:pt x="63736" y="60771"/>
                        <a:pt x="64623" y="60971"/>
                        <a:pt x="68630" y="61200"/>
                      </a:cubicBezTo>
                      <a:cubicBezTo>
                        <a:pt x="69377" y="61243"/>
                        <a:pt x="70064" y="61265"/>
                        <a:pt x="70689" y="61265"/>
                      </a:cubicBezTo>
                      <a:cubicBezTo>
                        <a:pt x="73386" y="61265"/>
                        <a:pt x="74912" y="60858"/>
                        <a:pt x="75098" y="59998"/>
                      </a:cubicBezTo>
                      <a:cubicBezTo>
                        <a:pt x="75327" y="58939"/>
                        <a:pt x="75327" y="58023"/>
                        <a:pt x="74039" y="56106"/>
                      </a:cubicBezTo>
                      <a:cubicBezTo>
                        <a:pt x="72722" y="54188"/>
                        <a:pt x="73266" y="53044"/>
                        <a:pt x="73953" y="50382"/>
                      </a:cubicBezTo>
                      <a:cubicBezTo>
                        <a:pt x="74640" y="47720"/>
                        <a:pt x="72436" y="47262"/>
                        <a:pt x="73409" y="45030"/>
                      </a:cubicBezTo>
                      <a:cubicBezTo>
                        <a:pt x="73864" y="44029"/>
                        <a:pt x="74095" y="43749"/>
                        <a:pt x="75134" y="43749"/>
                      </a:cubicBezTo>
                      <a:cubicBezTo>
                        <a:pt x="76382" y="43749"/>
                        <a:pt x="78797" y="44153"/>
                        <a:pt x="84170" y="44200"/>
                      </a:cubicBezTo>
                      <a:cubicBezTo>
                        <a:pt x="84459" y="44203"/>
                        <a:pt x="84745" y="44204"/>
                        <a:pt x="85028" y="44204"/>
                      </a:cubicBezTo>
                      <a:cubicBezTo>
                        <a:pt x="94395" y="44204"/>
                        <a:pt x="100668" y="42822"/>
                        <a:pt x="105835" y="39850"/>
                      </a:cubicBezTo>
                      <a:cubicBezTo>
                        <a:pt x="110527" y="37190"/>
                        <a:pt x="111876" y="35146"/>
                        <a:pt x="112445" y="35146"/>
                      </a:cubicBezTo>
                      <a:cubicBezTo>
                        <a:pt x="112525" y="35146"/>
                        <a:pt x="112590" y="35186"/>
                        <a:pt x="112646" y="35271"/>
                      </a:cubicBezTo>
                      <a:cubicBezTo>
                        <a:pt x="114077" y="37246"/>
                        <a:pt x="115394" y="39278"/>
                        <a:pt x="116624" y="41396"/>
                      </a:cubicBezTo>
                      <a:cubicBezTo>
                        <a:pt x="118284" y="44429"/>
                        <a:pt x="117225" y="47863"/>
                        <a:pt x="115995" y="52843"/>
                      </a:cubicBezTo>
                      <a:cubicBezTo>
                        <a:pt x="114793" y="57794"/>
                        <a:pt x="108611" y="58309"/>
                        <a:pt x="108983" y="60141"/>
                      </a:cubicBezTo>
                      <a:cubicBezTo>
                        <a:pt x="109139" y="60909"/>
                        <a:pt x="110227" y="61194"/>
                        <a:pt x="111813" y="61194"/>
                      </a:cubicBezTo>
                      <a:cubicBezTo>
                        <a:pt x="114008" y="61194"/>
                        <a:pt x="117158" y="60649"/>
                        <a:pt x="120116" y="60084"/>
                      </a:cubicBezTo>
                      <a:cubicBezTo>
                        <a:pt x="125239" y="59082"/>
                        <a:pt x="119028" y="55591"/>
                        <a:pt x="124008" y="54503"/>
                      </a:cubicBezTo>
                      <a:cubicBezTo>
                        <a:pt x="128988" y="53444"/>
                        <a:pt x="126383" y="51298"/>
                        <a:pt x="125754" y="48321"/>
                      </a:cubicBezTo>
                      <a:cubicBezTo>
                        <a:pt x="125124" y="45345"/>
                        <a:pt x="126269" y="42369"/>
                        <a:pt x="127185" y="41224"/>
                      </a:cubicBezTo>
                      <a:cubicBezTo>
                        <a:pt x="127321" y="41053"/>
                        <a:pt x="127462" y="40969"/>
                        <a:pt x="127616" y="40969"/>
                      </a:cubicBezTo>
                      <a:cubicBezTo>
                        <a:pt x="128498" y="40969"/>
                        <a:pt x="129837" y="43706"/>
                        <a:pt x="133538" y="48722"/>
                      </a:cubicBezTo>
                      <a:cubicBezTo>
                        <a:pt x="137888" y="54589"/>
                        <a:pt x="135141" y="57336"/>
                        <a:pt x="133824" y="58624"/>
                      </a:cubicBezTo>
                      <a:cubicBezTo>
                        <a:pt x="132536" y="59912"/>
                        <a:pt x="133824" y="60313"/>
                        <a:pt x="137345" y="60599"/>
                      </a:cubicBezTo>
                      <a:cubicBezTo>
                        <a:pt x="137766" y="60637"/>
                        <a:pt x="138104" y="60656"/>
                        <a:pt x="138379" y="60656"/>
                      </a:cubicBezTo>
                      <a:cubicBezTo>
                        <a:pt x="140397" y="60656"/>
                        <a:pt x="138976" y="59638"/>
                        <a:pt x="141924" y="57623"/>
                      </a:cubicBezTo>
                      <a:cubicBezTo>
                        <a:pt x="145301" y="55362"/>
                        <a:pt x="142153" y="54875"/>
                        <a:pt x="141008" y="51069"/>
                      </a:cubicBezTo>
                      <a:cubicBezTo>
                        <a:pt x="139863" y="47262"/>
                        <a:pt x="141695" y="46204"/>
                        <a:pt x="141924" y="44200"/>
                      </a:cubicBezTo>
                      <a:cubicBezTo>
                        <a:pt x="142153" y="42225"/>
                        <a:pt x="138031" y="40709"/>
                        <a:pt x="135885" y="35586"/>
                      </a:cubicBezTo>
                      <a:cubicBezTo>
                        <a:pt x="133767" y="30463"/>
                        <a:pt x="134511" y="27801"/>
                        <a:pt x="135141" y="22392"/>
                      </a:cubicBezTo>
                      <a:cubicBezTo>
                        <a:pt x="135742" y="16955"/>
                        <a:pt x="130848" y="9800"/>
                        <a:pt x="124523" y="5593"/>
                      </a:cubicBezTo>
                      <a:cubicBezTo>
                        <a:pt x="122423" y="4206"/>
                        <a:pt x="120507" y="3815"/>
                        <a:pt x="118576" y="3815"/>
                      </a:cubicBezTo>
                      <a:cubicBezTo>
                        <a:pt x="116089" y="3815"/>
                        <a:pt x="113579" y="4463"/>
                        <a:pt x="110626" y="4463"/>
                      </a:cubicBezTo>
                      <a:cubicBezTo>
                        <a:pt x="108965" y="4463"/>
                        <a:pt x="107164" y="4258"/>
                        <a:pt x="105148" y="3618"/>
                      </a:cubicBezTo>
                      <a:cubicBezTo>
                        <a:pt x="100851" y="2254"/>
                        <a:pt x="99898" y="1649"/>
                        <a:pt x="98439" y="1649"/>
                      </a:cubicBezTo>
                      <a:cubicBezTo>
                        <a:pt x="97050" y="1649"/>
                        <a:pt x="95203" y="2197"/>
                        <a:pt x="89579" y="3160"/>
                      </a:cubicBezTo>
                      <a:cubicBezTo>
                        <a:pt x="86417" y="3703"/>
                        <a:pt x="83702" y="3930"/>
                        <a:pt x="81279" y="3930"/>
                      </a:cubicBezTo>
                      <a:cubicBezTo>
                        <a:pt x="74885" y="3930"/>
                        <a:pt x="70519" y="2349"/>
                        <a:pt x="65310" y="813"/>
                      </a:cubicBezTo>
                      <a:cubicBezTo>
                        <a:pt x="63351" y="226"/>
                        <a:pt x="61645" y="1"/>
                        <a:pt x="600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12;p42"/>
                <p:cNvSpPr/>
                <p:nvPr/>
              </p:nvSpPr>
              <p:spPr>
                <a:xfrm>
                  <a:off x="3830725" y="1603250"/>
                  <a:ext cx="323825" cy="131525"/>
                </a:xfrm>
                <a:custGeom>
                  <a:avLst/>
                  <a:gdLst/>
                  <a:ahLst/>
                  <a:cxnLst/>
                  <a:rect l="l" t="t" r="r" b="b"/>
                  <a:pathLst>
                    <a:path w="12953" h="5261" extrusionOk="0">
                      <a:moveTo>
                        <a:pt x="3979" y="0"/>
                      </a:moveTo>
                      <a:cubicBezTo>
                        <a:pt x="2663" y="0"/>
                        <a:pt x="1346" y="315"/>
                        <a:pt x="173" y="916"/>
                      </a:cubicBezTo>
                      <a:cubicBezTo>
                        <a:pt x="287" y="1489"/>
                        <a:pt x="287" y="2090"/>
                        <a:pt x="173" y="2662"/>
                      </a:cubicBezTo>
                      <a:cubicBezTo>
                        <a:pt x="1" y="3807"/>
                        <a:pt x="87" y="5037"/>
                        <a:pt x="2462" y="5209"/>
                      </a:cubicBezTo>
                      <a:cubicBezTo>
                        <a:pt x="2891" y="5246"/>
                        <a:pt x="3211" y="5260"/>
                        <a:pt x="3463" y="5260"/>
                      </a:cubicBezTo>
                      <a:cubicBezTo>
                        <a:pt x="4473" y="5260"/>
                        <a:pt x="4410" y="5027"/>
                        <a:pt x="5934" y="5027"/>
                      </a:cubicBezTo>
                      <a:cubicBezTo>
                        <a:pt x="6117" y="5027"/>
                        <a:pt x="6322" y="5030"/>
                        <a:pt x="6555" y="5037"/>
                      </a:cubicBezTo>
                      <a:cubicBezTo>
                        <a:pt x="7184" y="5037"/>
                        <a:pt x="7556" y="5066"/>
                        <a:pt x="7814" y="5095"/>
                      </a:cubicBezTo>
                      <a:cubicBezTo>
                        <a:pt x="7700" y="4322"/>
                        <a:pt x="7843" y="4465"/>
                        <a:pt x="10705" y="3149"/>
                      </a:cubicBezTo>
                      <a:cubicBezTo>
                        <a:pt x="12706" y="2231"/>
                        <a:pt x="12952" y="1989"/>
                        <a:pt x="12299" y="1989"/>
                      </a:cubicBezTo>
                      <a:cubicBezTo>
                        <a:pt x="11608" y="1989"/>
                        <a:pt x="9907" y="2261"/>
                        <a:pt x="8215" y="2290"/>
                      </a:cubicBezTo>
                      <a:cubicBezTo>
                        <a:pt x="8175" y="2291"/>
                        <a:pt x="8135" y="2291"/>
                        <a:pt x="8097" y="2291"/>
                      </a:cubicBezTo>
                      <a:cubicBezTo>
                        <a:pt x="4920" y="2291"/>
                        <a:pt x="5930" y="0"/>
                        <a:pt x="3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13;p42"/>
                <p:cNvSpPr/>
                <p:nvPr/>
              </p:nvSpPr>
              <p:spPr>
                <a:xfrm>
                  <a:off x="3777850" y="1098375"/>
                  <a:ext cx="289725" cy="219800"/>
                </a:xfrm>
                <a:custGeom>
                  <a:avLst/>
                  <a:gdLst/>
                  <a:ahLst/>
                  <a:cxnLst/>
                  <a:rect l="l" t="t" r="r" b="b"/>
                  <a:pathLst>
                    <a:path w="11589" h="8792" extrusionOk="0">
                      <a:moveTo>
                        <a:pt x="398" y="1"/>
                      </a:moveTo>
                      <a:cubicBezTo>
                        <a:pt x="122" y="1"/>
                        <a:pt x="1" y="119"/>
                        <a:pt x="84" y="391"/>
                      </a:cubicBezTo>
                      <a:cubicBezTo>
                        <a:pt x="1200" y="3997"/>
                        <a:pt x="1773" y="5342"/>
                        <a:pt x="4205" y="7431"/>
                      </a:cubicBezTo>
                      <a:cubicBezTo>
                        <a:pt x="5340" y="8395"/>
                        <a:pt x="6091" y="8792"/>
                        <a:pt x="6650" y="8792"/>
                      </a:cubicBezTo>
                      <a:cubicBezTo>
                        <a:pt x="7304" y="8792"/>
                        <a:pt x="7694" y="8249"/>
                        <a:pt x="8126" y="7431"/>
                      </a:cubicBezTo>
                      <a:cubicBezTo>
                        <a:pt x="8956" y="5886"/>
                        <a:pt x="11589" y="5342"/>
                        <a:pt x="8126" y="3510"/>
                      </a:cubicBezTo>
                      <a:cubicBezTo>
                        <a:pt x="5335" y="2034"/>
                        <a:pt x="1541"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14;p42"/>
                <p:cNvSpPr/>
                <p:nvPr/>
              </p:nvSpPr>
              <p:spPr>
                <a:xfrm>
                  <a:off x="4207800" y="755650"/>
                  <a:ext cx="94875" cy="239875"/>
                </a:xfrm>
                <a:custGeom>
                  <a:avLst/>
                  <a:gdLst/>
                  <a:ahLst/>
                  <a:cxnLst/>
                  <a:rect l="l" t="t" r="r" b="b"/>
                  <a:pathLst>
                    <a:path w="3795" h="9595" extrusionOk="0">
                      <a:moveTo>
                        <a:pt x="967" y="0"/>
                      </a:moveTo>
                      <a:cubicBezTo>
                        <a:pt x="893" y="0"/>
                        <a:pt x="819" y="7"/>
                        <a:pt x="744" y="19"/>
                      </a:cubicBezTo>
                      <a:cubicBezTo>
                        <a:pt x="2089" y="563"/>
                        <a:pt x="2977" y="2481"/>
                        <a:pt x="3034" y="4055"/>
                      </a:cubicBezTo>
                      <a:cubicBezTo>
                        <a:pt x="3091" y="5600"/>
                        <a:pt x="1202" y="7060"/>
                        <a:pt x="86" y="8462"/>
                      </a:cubicBezTo>
                      <a:cubicBezTo>
                        <a:pt x="0" y="8920"/>
                        <a:pt x="286" y="9378"/>
                        <a:pt x="744" y="9492"/>
                      </a:cubicBezTo>
                      <a:cubicBezTo>
                        <a:pt x="939" y="9562"/>
                        <a:pt x="1147" y="9594"/>
                        <a:pt x="1357" y="9594"/>
                      </a:cubicBezTo>
                      <a:cubicBezTo>
                        <a:pt x="2535" y="9594"/>
                        <a:pt x="3795" y="8571"/>
                        <a:pt x="3406" y="7260"/>
                      </a:cubicBezTo>
                      <a:cubicBezTo>
                        <a:pt x="2948" y="5743"/>
                        <a:pt x="3406" y="6430"/>
                        <a:pt x="3406" y="3826"/>
                      </a:cubicBezTo>
                      <a:cubicBezTo>
                        <a:pt x="3406" y="1798"/>
                        <a:pt x="2231" y="0"/>
                        <a:pt x="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15;p42"/>
                <p:cNvSpPr/>
                <p:nvPr/>
              </p:nvSpPr>
              <p:spPr>
                <a:xfrm>
                  <a:off x="4156275" y="756125"/>
                  <a:ext cx="128825" cy="211075"/>
                </a:xfrm>
                <a:custGeom>
                  <a:avLst/>
                  <a:gdLst/>
                  <a:ahLst/>
                  <a:cxnLst/>
                  <a:rect l="l" t="t" r="r" b="b"/>
                  <a:pathLst>
                    <a:path w="5153" h="8443" extrusionOk="0">
                      <a:moveTo>
                        <a:pt x="2805" y="0"/>
                      </a:moveTo>
                      <a:cubicBezTo>
                        <a:pt x="2519" y="58"/>
                        <a:pt x="2262" y="172"/>
                        <a:pt x="2061" y="401"/>
                      </a:cubicBezTo>
                      <a:cubicBezTo>
                        <a:pt x="1" y="2204"/>
                        <a:pt x="1460" y="4436"/>
                        <a:pt x="2061" y="6182"/>
                      </a:cubicBezTo>
                      <a:cubicBezTo>
                        <a:pt x="2376" y="7127"/>
                        <a:pt x="2176" y="7871"/>
                        <a:pt x="2147" y="8443"/>
                      </a:cubicBezTo>
                      <a:cubicBezTo>
                        <a:pt x="3263" y="7041"/>
                        <a:pt x="5152" y="5581"/>
                        <a:pt x="5095" y="4036"/>
                      </a:cubicBezTo>
                      <a:cubicBezTo>
                        <a:pt x="5038" y="2462"/>
                        <a:pt x="4150" y="544"/>
                        <a:pt x="2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16;p42"/>
                <p:cNvSpPr/>
                <p:nvPr/>
              </p:nvSpPr>
              <p:spPr>
                <a:xfrm>
                  <a:off x="4946175" y="935575"/>
                  <a:ext cx="1346675" cy="1023550"/>
                </a:xfrm>
                <a:custGeom>
                  <a:avLst/>
                  <a:gdLst/>
                  <a:ahLst/>
                  <a:cxnLst/>
                  <a:rect l="l" t="t" r="r" b="b"/>
                  <a:pathLst>
                    <a:path w="53867" h="40942" extrusionOk="0">
                      <a:moveTo>
                        <a:pt x="53798" y="1"/>
                      </a:moveTo>
                      <a:lnTo>
                        <a:pt x="53798" y="1"/>
                      </a:lnTo>
                      <a:cubicBezTo>
                        <a:pt x="53753" y="1"/>
                        <a:pt x="53221" y="1142"/>
                        <a:pt x="51687" y="3812"/>
                      </a:cubicBezTo>
                      <a:cubicBezTo>
                        <a:pt x="47823" y="10538"/>
                        <a:pt x="45362" y="10423"/>
                        <a:pt x="37749" y="16347"/>
                      </a:cubicBezTo>
                      <a:cubicBezTo>
                        <a:pt x="34360" y="18962"/>
                        <a:pt x="29762" y="19882"/>
                        <a:pt x="25406" y="19882"/>
                      </a:cubicBezTo>
                      <a:cubicBezTo>
                        <a:pt x="19939" y="19882"/>
                        <a:pt x="14854" y="18433"/>
                        <a:pt x="13022" y="17063"/>
                      </a:cubicBezTo>
                      <a:cubicBezTo>
                        <a:pt x="11900" y="16217"/>
                        <a:pt x="11333" y="15841"/>
                        <a:pt x="10964" y="15841"/>
                      </a:cubicBezTo>
                      <a:cubicBezTo>
                        <a:pt x="10260" y="15841"/>
                        <a:pt x="10275" y="17211"/>
                        <a:pt x="8529" y="19295"/>
                      </a:cubicBezTo>
                      <a:cubicBezTo>
                        <a:pt x="5867" y="22500"/>
                        <a:pt x="4093" y="22672"/>
                        <a:pt x="0" y="24361"/>
                      </a:cubicBezTo>
                      <a:cubicBezTo>
                        <a:pt x="615" y="24200"/>
                        <a:pt x="987" y="24129"/>
                        <a:pt x="1214" y="24129"/>
                      </a:cubicBezTo>
                      <a:cubicBezTo>
                        <a:pt x="1875" y="24129"/>
                        <a:pt x="1315" y="24731"/>
                        <a:pt x="1975" y="25477"/>
                      </a:cubicBezTo>
                      <a:cubicBezTo>
                        <a:pt x="3034" y="26707"/>
                        <a:pt x="5781" y="31516"/>
                        <a:pt x="6468" y="34349"/>
                      </a:cubicBezTo>
                      <a:cubicBezTo>
                        <a:pt x="7155" y="37154"/>
                        <a:pt x="2805" y="37840"/>
                        <a:pt x="2719" y="39157"/>
                      </a:cubicBezTo>
                      <a:cubicBezTo>
                        <a:pt x="2662" y="40445"/>
                        <a:pt x="3578" y="40674"/>
                        <a:pt x="7527" y="40874"/>
                      </a:cubicBezTo>
                      <a:cubicBezTo>
                        <a:pt x="8300" y="40919"/>
                        <a:pt x="9010" y="40941"/>
                        <a:pt x="9652" y="40941"/>
                      </a:cubicBezTo>
                      <a:cubicBezTo>
                        <a:pt x="12317" y="40941"/>
                        <a:pt x="13839" y="40548"/>
                        <a:pt x="14024" y="39672"/>
                      </a:cubicBezTo>
                      <a:cubicBezTo>
                        <a:pt x="14253" y="38613"/>
                        <a:pt x="14253" y="37697"/>
                        <a:pt x="12936" y="35780"/>
                      </a:cubicBezTo>
                      <a:cubicBezTo>
                        <a:pt x="11648" y="33891"/>
                        <a:pt x="12192" y="32746"/>
                        <a:pt x="12879" y="30056"/>
                      </a:cubicBezTo>
                      <a:cubicBezTo>
                        <a:pt x="13566" y="27394"/>
                        <a:pt x="11334" y="26936"/>
                        <a:pt x="12335" y="24733"/>
                      </a:cubicBezTo>
                      <a:cubicBezTo>
                        <a:pt x="12790" y="23718"/>
                        <a:pt x="13021" y="23437"/>
                        <a:pt x="14061" y="23437"/>
                      </a:cubicBezTo>
                      <a:cubicBezTo>
                        <a:pt x="15309" y="23437"/>
                        <a:pt x="17724" y="23843"/>
                        <a:pt x="23096" y="23874"/>
                      </a:cubicBezTo>
                      <a:cubicBezTo>
                        <a:pt x="23385" y="23877"/>
                        <a:pt x="23671" y="23878"/>
                        <a:pt x="23954" y="23878"/>
                      </a:cubicBezTo>
                      <a:cubicBezTo>
                        <a:pt x="33320" y="23878"/>
                        <a:pt x="39566" y="22496"/>
                        <a:pt x="44761" y="19524"/>
                      </a:cubicBezTo>
                      <a:cubicBezTo>
                        <a:pt x="49453" y="16864"/>
                        <a:pt x="50780" y="14820"/>
                        <a:pt x="51363" y="14820"/>
                      </a:cubicBezTo>
                      <a:cubicBezTo>
                        <a:pt x="51445" y="14820"/>
                        <a:pt x="51512" y="14860"/>
                        <a:pt x="51572" y="14945"/>
                      </a:cubicBezTo>
                      <a:cubicBezTo>
                        <a:pt x="51028" y="12255"/>
                        <a:pt x="51801" y="12970"/>
                        <a:pt x="52431" y="6531"/>
                      </a:cubicBezTo>
                      <a:cubicBezTo>
                        <a:pt x="52810" y="2631"/>
                        <a:pt x="53866" y="1"/>
                        <a:pt x="53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17;p42"/>
                <p:cNvSpPr/>
                <p:nvPr/>
              </p:nvSpPr>
              <p:spPr>
                <a:xfrm>
                  <a:off x="6585325" y="1104550"/>
                  <a:ext cx="466525" cy="839275"/>
                </a:xfrm>
                <a:custGeom>
                  <a:avLst/>
                  <a:gdLst/>
                  <a:ahLst/>
                  <a:cxnLst/>
                  <a:rect l="l" t="t" r="r" b="b"/>
                  <a:pathLst>
                    <a:path w="18661" h="33571" extrusionOk="0">
                      <a:moveTo>
                        <a:pt x="7957" y="1"/>
                      </a:moveTo>
                      <a:lnTo>
                        <a:pt x="7957" y="1"/>
                      </a:lnTo>
                      <a:cubicBezTo>
                        <a:pt x="6383" y="6097"/>
                        <a:pt x="4380" y="9617"/>
                        <a:pt x="2176" y="10676"/>
                      </a:cubicBezTo>
                      <a:cubicBezTo>
                        <a:pt x="1" y="11735"/>
                        <a:pt x="1031" y="11964"/>
                        <a:pt x="573" y="14139"/>
                      </a:cubicBezTo>
                      <a:cubicBezTo>
                        <a:pt x="706" y="13968"/>
                        <a:pt x="843" y="13884"/>
                        <a:pt x="994" y="13884"/>
                      </a:cubicBezTo>
                      <a:cubicBezTo>
                        <a:pt x="1858" y="13884"/>
                        <a:pt x="3197" y="16617"/>
                        <a:pt x="6898" y="21608"/>
                      </a:cubicBezTo>
                      <a:cubicBezTo>
                        <a:pt x="11248" y="27475"/>
                        <a:pt x="8501" y="30223"/>
                        <a:pt x="7184" y="31539"/>
                      </a:cubicBezTo>
                      <a:cubicBezTo>
                        <a:pt x="5896" y="32827"/>
                        <a:pt x="7184" y="33199"/>
                        <a:pt x="10705" y="33514"/>
                      </a:cubicBezTo>
                      <a:cubicBezTo>
                        <a:pt x="11126" y="33552"/>
                        <a:pt x="11464" y="33571"/>
                        <a:pt x="11739" y="33571"/>
                      </a:cubicBezTo>
                      <a:cubicBezTo>
                        <a:pt x="13757" y="33571"/>
                        <a:pt x="12336" y="32553"/>
                        <a:pt x="15284" y="30538"/>
                      </a:cubicBezTo>
                      <a:cubicBezTo>
                        <a:pt x="18661" y="28248"/>
                        <a:pt x="15513" y="27790"/>
                        <a:pt x="14368" y="23984"/>
                      </a:cubicBezTo>
                      <a:cubicBezTo>
                        <a:pt x="13223" y="20177"/>
                        <a:pt x="15055" y="19090"/>
                        <a:pt x="15284" y="17115"/>
                      </a:cubicBezTo>
                      <a:cubicBezTo>
                        <a:pt x="15513" y="15140"/>
                        <a:pt x="11391" y="13595"/>
                        <a:pt x="9245" y="8501"/>
                      </a:cubicBezTo>
                      <a:cubicBezTo>
                        <a:pt x="8043" y="5839"/>
                        <a:pt x="7614" y="2891"/>
                        <a:pt x="7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18;p42"/>
                <p:cNvSpPr/>
                <p:nvPr/>
              </p:nvSpPr>
              <p:spPr>
                <a:xfrm>
                  <a:off x="6676925" y="716775"/>
                  <a:ext cx="267225" cy="525400"/>
                </a:xfrm>
                <a:custGeom>
                  <a:avLst/>
                  <a:gdLst/>
                  <a:ahLst/>
                  <a:cxnLst/>
                  <a:rect l="l" t="t" r="r" b="b"/>
                  <a:pathLst>
                    <a:path w="10689" h="21016" extrusionOk="0">
                      <a:moveTo>
                        <a:pt x="716" y="0"/>
                      </a:moveTo>
                      <a:lnTo>
                        <a:pt x="716" y="0"/>
                      </a:lnTo>
                      <a:cubicBezTo>
                        <a:pt x="716" y="1"/>
                        <a:pt x="0" y="2719"/>
                        <a:pt x="3434" y="6983"/>
                      </a:cubicBezTo>
                      <a:cubicBezTo>
                        <a:pt x="6869" y="11276"/>
                        <a:pt x="5352" y="11333"/>
                        <a:pt x="6354" y="15855"/>
                      </a:cubicBezTo>
                      <a:cubicBezTo>
                        <a:pt x="7077" y="19194"/>
                        <a:pt x="9458" y="21015"/>
                        <a:pt x="10294" y="21015"/>
                      </a:cubicBezTo>
                      <a:cubicBezTo>
                        <a:pt x="10584" y="21015"/>
                        <a:pt x="10688" y="20797"/>
                        <a:pt x="10475" y="20349"/>
                      </a:cubicBezTo>
                      <a:cubicBezTo>
                        <a:pt x="9616" y="18603"/>
                        <a:pt x="7870" y="16914"/>
                        <a:pt x="6812" y="11190"/>
                      </a:cubicBezTo>
                      <a:cubicBezTo>
                        <a:pt x="5724" y="5467"/>
                        <a:pt x="5524" y="4179"/>
                        <a:pt x="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19;p42"/>
                <p:cNvSpPr/>
                <p:nvPr/>
              </p:nvSpPr>
              <p:spPr>
                <a:xfrm>
                  <a:off x="4083300" y="1303450"/>
                  <a:ext cx="32950" cy="82350"/>
                </a:xfrm>
                <a:custGeom>
                  <a:avLst/>
                  <a:gdLst/>
                  <a:ahLst/>
                  <a:cxnLst/>
                  <a:rect l="l" t="t" r="r" b="b"/>
                  <a:pathLst>
                    <a:path w="1318" h="3294" extrusionOk="0">
                      <a:moveTo>
                        <a:pt x="841" y="0"/>
                      </a:moveTo>
                      <a:cubicBezTo>
                        <a:pt x="532" y="0"/>
                        <a:pt x="227" y="705"/>
                        <a:pt x="115" y="1575"/>
                      </a:cubicBezTo>
                      <a:cubicBezTo>
                        <a:pt x="1" y="2491"/>
                        <a:pt x="172" y="3235"/>
                        <a:pt x="458" y="3292"/>
                      </a:cubicBezTo>
                      <a:cubicBezTo>
                        <a:pt x="465" y="3293"/>
                        <a:pt x="471" y="3293"/>
                        <a:pt x="477" y="3293"/>
                      </a:cubicBezTo>
                      <a:cubicBezTo>
                        <a:pt x="786" y="3293"/>
                        <a:pt x="1119" y="2588"/>
                        <a:pt x="1231" y="1718"/>
                      </a:cubicBezTo>
                      <a:cubicBezTo>
                        <a:pt x="1317" y="802"/>
                        <a:pt x="1174" y="58"/>
                        <a:pt x="859" y="1"/>
                      </a:cubicBezTo>
                      <a:cubicBezTo>
                        <a:pt x="853" y="0"/>
                        <a:pt x="847" y="0"/>
                        <a:pt x="8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20;p42"/>
                <p:cNvSpPr/>
                <p:nvPr/>
              </p:nvSpPr>
              <p:spPr>
                <a:xfrm>
                  <a:off x="4388100" y="891500"/>
                  <a:ext cx="224675" cy="653825"/>
                </a:xfrm>
                <a:custGeom>
                  <a:avLst/>
                  <a:gdLst/>
                  <a:ahLst/>
                  <a:cxnLst/>
                  <a:rect l="l" t="t" r="r" b="b"/>
                  <a:pathLst>
                    <a:path w="8987" h="26153" extrusionOk="0">
                      <a:moveTo>
                        <a:pt x="8428" y="0"/>
                      </a:moveTo>
                      <a:cubicBezTo>
                        <a:pt x="8204" y="0"/>
                        <a:pt x="7636" y="1369"/>
                        <a:pt x="6554" y="4860"/>
                      </a:cubicBezTo>
                      <a:cubicBezTo>
                        <a:pt x="3406" y="15048"/>
                        <a:pt x="7270" y="19913"/>
                        <a:pt x="4207" y="21659"/>
                      </a:cubicBezTo>
                      <a:cubicBezTo>
                        <a:pt x="1174" y="23376"/>
                        <a:pt x="802" y="23806"/>
                        <a:pt x="0" y="26152"/>
                      </a:cubicBezTo>
                      <a:cubicBezTo>
                        <a:pt x="1177" y="24396"/>
                        <a:pt x="1869" y="23825"/>
                        <a:pt x="2261" y="23825"/>
                      </a:cubicBezTo>
                      <a:cubicBezTo>
                        <a:pt x="2507" y="23825"/>
                        <a:pt x="2635" y="24051"/>
                        <a:pt x="2691" y="24349"/>
                      </a:cubicBezTo>
                      <a:cubicBezTo>
                        <a:pt x="2760" y="24754"/>
                        <a:pt x="3109" y="24893"/>
                        <a:pt x="3581" y="24893"/>
                      </a:cubicBezTo>
                      <a:cubicBezTo>
                        <a:pt x="4077" y="24893"/>
                        <a:pt x="4708" y="24740"/>
                        <a:pt x="5295" y="24578"/>
                      </a:cubicBezTo>
                      <a:cubicBezTo>
                        <a:pt x="5421" y="24541"/>
                        <a:pt x="5525" y="24523"/>
                        <a:pt x="5606" y="24523"/>
                      </a:cubicBezTo>
                      <a:cubicBezTo>
                        <a:pt x="5836" y="24523"/>
                        <a:pt x="5887" y="24668"/>
                        <a:pt x="5781" y="24922"/>
                      </a:cubicBezTo>
                      <a:cubicBezTo>
                        <a:pt x="6554" y="23290"/>
                        <a:pt x="8214" y="20171"/>
                        <a:pt x="8586" y="20056"/>
                      </a:cubicBezTo>
                      <a:cubicBezTo>
                        <a:pt x="8987" y="19913"/>
                        <a:pt x="5753" y="16966"/>
                        <a:pt x="7127" y="9754"/>
                      </a:cubicBezTo>
                      <a:cubicBezTo>
                        <a:pt x="8028" y="5000"/>
                        <a:pt x="8856" y="0"/>
                        <a:pt x="84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1321;p42"/>
              <p:cNvGrpSpPr/>
              <p:nvPr/>
            </p:nvGrpSpPr>
            <p:grpSpPr>
              <a:xfrm flipH="1">
                <a:off x="17210" y="615712"/>
                <a:ext cx="9203002" cy="3880562"/>
                <a:chOff x="3419325" y="427425"/>
                <a:chExt cx="3632525" cy="1531700"/>
              </a:xfrm>
            </p:grpSpPr>
            <p:sp>
              <p:nvSpPr>
                <p:cNvPr id="75" name="Google Shape;1322;p42"/>
                <p:cNvSpPr/>
                <p:nvPr/>
              </p:nvSpPr>
              <p:spPr>
                <a:xfrm>
                  <a:off x="3419325" y="427425"/>
                  <a:ext cx="3632525" cy="1531625"/>
                </a:xfrm>
                <a:custGeom>
                  <a:avLst/>
                  <a:gdLst/>
                  <a:ahLst/>
                  <a:cxnLst/>
                  <a:rect l="l" t="t" r="r" b="b"/>
                  <a:pathLst>
                    <a:path w="145301" h="61265" extrusionOk="0">
                      <a:moveTo>
                        <a:pt x="60049" y="1"/>
                      </a:moveTo>
                      <a:cubicBezTo>
                        <a:pt x="55816" y="1"/>
                        <a:pt x="52356" y="1584"/>
                        <a:pt x="46994" y="2187"/>
                      </a:cubicBezTo>
                      <a:cubicBezTo>
                        <a:pt x="39610" y="2988"/>
                        <a:pt x="38837" y="10401"/>
                        <a:pt x="37006" y="12089"/>
                      </a:cubicBezTo>
                      <a:cubicBezTo>
                        <a:pt x="35174" y="13778"/>
                        <a:pt x="30767" y="17184"/>
                        <a:pt x="28277" y="20732"/>
                      </a:cubicBezTo>
                      <a:cubicBezTo>
                        <a:pt x="25787" y="24310"/>
                        <a:pt x="28219" y="27859"/>
                        <a:pt x="24413" y="30406"/>
                      </a:cubicBezTo>
                      <a:cubicBezTo>
                        <a:pt x="23135" y="31255"/>
                        <a:pt x="21752" y="31496"/>
                        <a:pt x="20472" y="31496"/>
                      </a:cubicBezTo>
                      <a:cubicBezTo>
                        <a:pt x="18781" y="31496"/>
                        <a:pt x="17272" y="31074"/>
                        <a:pt x="16426" y="31074"/>
                      </a:cubicBezTo>
                      <a:cubicBezTo>
                        <a:pt x="15992" y="31074"/>
                        <a:pt x="15732" y="31185"/>
                        <a:pt x="15713" y="31522"/>
                      </a:cubicBezTo>
                      <a:cubicBezTo>
                        <a:pt x="15684" y="31886"/>
                        <a:pt x="15434" y="32081"/>
                        <a:pt x="14991" y="32081"/>
                      </a:cubicBezTo>
                      <a:cubicBezTo>
                        <a:pt x="13658" y="32081"/>
                        <a:pt x="10577" y="30321"/>
                        <a:pt x="6497" y="26113"/>
                      </a:cubicBezTo>
                      <a:cubicBezTo>
                        <a:pt x="1429" y="20911"/>
                        <a:pt x="2104" y="14939"/>
                        <a:pt x="1895" y="14939"/>
                      </a:cubicBezTo>
                      <a:cubicBezTo>
                        <a:pt x="1880" y="14939"/>
                        <a:pt x="1860" y="14971"/>
                        <a:pt x="1833" y="15037"/>
                      </a:cubicBezTo>
                      <a:cubicBezTo>
                        <a:pt x="1403" y="16010"/>
                        <a:pt x="1" y="20561"/>
                        <a:pt x="2748" y="27029"/>
                      </a:cubicBezTo>
                      <a:cubicBezTo>
                        <a:pt x="5496" y="33497"/>
                        <a:pt x="10075" y="40251"/>
                        <a:pt x="12050" y="41624"/>
                      </a:cubicBezTo>
                      <a:cubicBezTo>
                        <a:pt x="14053" y="42998"/>
                        <a:pt x="13738" y="44687"/>
                        <a:pt x="15341" y="46118"/>
                      </a:cubicBezTo>
                      <a:cubicBezTo>
                        <a:pt x="16943" y="47549"/>
                        <a:pt x="16800" y="48550"/>
                        <a:pt x="16629" y="49695"/>
                      </a:cubicBezTo>
                      <a:cubicBezTo>
                        <a:pt x="16486" y="50840"/>
                        <a:pt x="16571" y="52070"/>
                        <a:pt x="18918" y="52242"/>
                      </a:cubicBezTo>
                      <a:cubicBezTo>
                        <a:pt x="19352" y="52279"/>
                        <a:pt x="19676" y="52293"/>
                        <a:pt x="19932" y="52293"/>
                      </a:cubicBezTo>
                      <a:cubicBezTo>
                        <a:pt x="20956" y="52293"/>
                        <a:pt x="20894" y="52060"/>
                        <a:pt x="22419" y="52060"/>
                      </a:cubicBezTo>
                      <a:cubicBezTo>
                        <a:pt x="22602" y="52060"/>
                        <a:pt x="22807" y="52063"/>
                        <a:pt x="23039" y="52070"/>
                      </a:cubicBezTo>
                      <a:cubicBezTo>
                        <a:pt x="24761" y="52107"/>
                        <a:pt x="24689" y="52249"/>
                        <a:pt x="25315" y="52249"/>
                      </a:cubicBezTo>
                      <a:cubicBezTo>
                        <a:pt x="25667" y="52249"/>
                        <a:pt x="26239" y="52204"/>
                        <a:pt x="27475" y="52070"/>
                      </a:cubicBezTo>
                      <a:cubicBezTo>
                        <a:pt x="30910" y="51670"/>
                        <a:pt x="34029" y="50754"/>
                        <a:pt x="34716" y="48922"/>
                      </a:cubicBezTo>
                      <a:cubicBezTo>
                        <a:pt x="35403" y="47091"/>
                        <a:pt x="36834" y="47835"/>
                        <a:pt x="38150" y="45660"/>
                      </a:cubicBezTo>
                      <a:cubicBezTo>
                        <a:pt x="39692" y="43134"/>
                        <a:pt x="40558" y="42368"/>
                        <a:pt x="41016" y="42368"/>
                      </a:cubicBezTo>
                      <a:cubicBezTo>
                        <a:pt x="41263" y="42368"/>
                        <a:pt x="41391" y="42592"/>
                        <a:pt x="41442" y="42884"/>
                      </a:cubicBezTo>
                      <a:cubicBezTo>
                        <a:pt x="41524" y="43298"/>
                        <a:pt x="41866" y="43439"/>
                        <a:pt x="42327" y="43439"/>
                      </a:cubicBezTo>
                      <a:cubicBezTo>
                        <a:pt x="42822" y="43439"/>
                        <a:pt x="43453" y="43276"/>
                        <a:pt x="44046" y="43113"/>
                      </a:cubicBezTo>
                      <a:cubicBezTo>
                        <a:pt x="44176" y="43077"/>
                        <a:pt x="44282" y="43059"/>
                        <a:pt x="44365" y="43059"/>
                      </a:cubicBezTo>
                      <a:cubicBezTo>
                        <a:pt x="45009" y="43059"/>
                        <a:pt x="44254" y="44130"/>
                        <a:pt x="42758" y="46032"/>
                      </a:cubicBezTo>
                      <a:cubicBezTo>
                        <a:pt x="41069" y="48150"/>
                        <a:pt x="42300" y="49924"/>
                        <a:pt x="43073" y="52271"/>
                      </a:cubicBezTo>
                      <a:cubicBezTo>
                        <a:pt x="43817" y="54646"/>
                        <a:pt x="40383" y="54961"/>
                        <a:pt x="40383" y="56793"/>
                      </a:cubicBezTo>
                      <a:cubicBezTo>
                        <a:pt x="40383" y="58596"/>
                        <a:pt x="41899" y="59597"/>
                        <a:pt x="45963" y="59597"/>
                      </a:cubicBezTo>
                      <a:cubicBezTo>
                        <a:pt x="49999" y="59597"/>
                        <a:pt x="51000" y="58767"/>
                        <a:pt x="51229" y="57107"/>
                      </a:cubicBezTo>
                      <a:cubicBezTo>
                        <a:pt x="51458" y="55419"/>
                        <a:pt x="48997" y="53902"/>
                        <a:pt x="49169" y="51298"/>
                      </a:cubicBezTo>
                      <a:cubicBezTo>
                        <a:pt x="49312" y="48693"/>
                        <a:pt x="54034" y="46805"/>
                        <a:pt x="59071" y="45259"/>
                      </a:cubicBezTo>
                      <a:cubicBezTo>
                        <a:pt x="61007" y="44676"/>
                        <a:pt x="61886" y="44440"/>
                        <a:pt x="62295" y="44440"/>
                      </a:cubicBezTo>
                      <a:cubicBezTo>
                        <a:pt x="62949" y="44440"/>
                        <a:pt x="62397" y="45045"/>
                        <a:pt x="63049" y="45803"/>
                      </a:cubicBezTo>
                      <a:cubicBezTo>
                        <a:pt x="64108" y="47033"/>
                        <a:pt x="66855" y="51842"/>
                        <a:pt x="67542" y="54646"/>
                      </a:cubicBezTo>
                      <a:cubicBezTo>
                        <a:pt x="68229" y="57480"/>
                        <a:pt x="63879" y="58166"/>
                        <a:pt x="63822" y="59454"/>
                      </a:cubicBezTo>
                      <a:cubicBezTo>
                        <a:pt x="63736" y="60771"/>
                        <a:pt x="64623" y="60971"/>
                        <a:pt x="68630" y="61200"/>
                      </a:cubicBezTo>
                      <a:cubicBezTo>
                        <a:pt x="69377" y="61243"/>
                        <a:pt x="70064" y="61265"/>
                        <a:pt x="70689" y="61265"/>
                      </a:cubicBezTo>
                      <a:cubicBezTo>
                        <a:pt x="73386" y="61265"/>
                        <a:pt x="74912" y="60858"/>
                        <a:pt x="75098" y="59998"/>
                      </a:cubicBezTo>
                      <a:cubicBezTo>
                        <a:pt x="75327" y="58939"/>
                        <a:pt x="75327" y="58023"/>
                        <a:pt x="74039" y="56106"/>
                      </a:cubicBezTo>
                      <a:cubicBezTo>
                        <a:pt x="72722" y="54188"/>
                        <a:pt x="73266" y="53044"/>
                        <a:pt x="73953" y="50382"/>
                      </a:cubicBezTo>
                      <a:cubicBezTo>
                        <a:pt x="74640" y="47720"/>
                        <a:pt x="72436" y="47262"/>
                        <a:pt x="73409" y="45030"/>
                      </a:cubicBezTo>
                      <a:cubicBezTo>
                        <a:pt x="73864" y="44029"/>
                        <a:pt x="74095" y="43749"/>
                        <a:pt x="75134" y="43749"/>
                      </a:cubicBezTo>
                      <a:cubicBezTo>
                        <a:pt x="76382" y="43749"/>
                        <a:pt x="78797" y="44153"/>
                        <a:pt x="84170" y="44200"/>
                      </a:cubicBezTo>
                      <a:cubicBezTo>
                        <a:pt x="84459" y="44203"/>
                        <a:pt x="84745" y="44204"/>
                        <a:pt x="85028" y="44204"/>
                      </a:cubicBezTo>
                      <a:cubicBezTo>
                        <a:pt x="94395" y="44204"/>
                        <a:pt x="100668" y="42822"/>
                        <a:pt x="105835" y="39850"/>
                      </a:cubicBezTo>
                      <a:cubicBezTo>
                        <a:pt x="110527" y="37190"/>
                        <a:pt x="111876" y="35146"/>
                        <a:pt x="112445" y="35146"/>
                      </a:cubicBezTo>
                      <a:cubicBezTo>
                        <a:pt x="112525" y="35146"/>
                        <a:pt x="112590" y="35186"/>
                        <a:pt x="112646" y="35271"/>
                      </a:cubicBezTo>
                      <a:cubicBezTo>
                        <a:pt x="114077" y="37246"/>
                        <a:pt x="115394" y="39278"/>
                        <a:pt x="116624" y="41396"/>
                      </a:cubicBezTo>
                      <a:cubicBezTo>
                        <a:pt x="118284" y="44429"/>
                        <a:pt x="117225" y="47863"/>
                        <a:pt x="115995" y="52843"/>
                      </a:cubicBezTo>
                      <a:cubicBezTo>
                        <a:pt x="114793" y="57794"/>
                        <a:pt x="108611" y="58309"/>
                        <a:pt x="108983" y="60141"/>
                      </a:cubicBezTo>
                      <a:cubicBezTo>
                        <a:pt x="109139" y="60909"/>
                        <a:pt x="110227" y="61194"/>
                        <a:pt x="111813" y="61194"/>
                      </a:cubicBezTo>
                      <a:cubicBezTo>
                        <a:pt x="114008" y="61194"/>
                        <a:pt x="117158" y="60649"/>
                        <a:pt x="120116" y="60084"/>
                      </a:cubicBezTo>
                      <a:cubicBezTo>
                        <a:pt x="125239" y="59082"/>
                        <a:pt x="119028" y="55591"/>
                        <a:pt x="124008" y="54503"/>
                      </a:cubicBezTo>
                      <a:cubicBezTo>
                        <a:pt x="128988" y="53444"/>
                        <a:pt x="126383" y="51298"/>
                        <a:pt x="125754" y="48321"/>
                      </a:cubicBezTo>
                      <a:cubicBezTo>
                        <a:pt x="125124" y="45345"/>
                        <a:pt x="126269" y="42369"/>
                        <a:pt x="127185" y="41224"/>
                      </a:cubicBezTo>
                      <a:cubicBezTo>
                        <a:pt x="127321" y="41053"/>
                        <a:pt x="127462" y="40969"/>
                        <a:pt x="127616" y="40969"/>
                      </a:cubicBezTo>
                      <a:cubicBezTo>
                        <a:pt x="128498" y="40969"/>
                        <a:pt x="129837" y="43706"/>
                        <a:pt x="133538" y="48722"/>
                      </a:cubicBezTo>
                      <a:cubicBezTo>
                        <a:pt x="137888" y="54589"/>
                        <a:pt x="135141" y="57336"/>
                        <a:pt x="133824" y="58624"/>
                      </a:cubicBezTo>
                      <a:cubicBezTo>
                        <a:pt x="132536" y="59912"/>
                        <a:pt x="133824" y="60313"/>
                        <a:pt x="137345" y="60599"/>
                      </a:cubicBezTo>
                      <a:cubicBezTo>
                        <a:pt x="137766" y="60637"/>
                        <a:pt x="138104" y="60656"/>
                        <a:pt x="138379" y="60656"/>
                      </a:cubicBezTo>
                      <a:cubicBezTo>
                        <a:pt x="140397" y="60656"/>
                        <a:pt x="138976" y="59638"/>
                        <a:pt x="141924" y="57623"/>
                      </a:cubicBezTo>
                      <a:cubicBezTo>
                        <a:pt x="145301" y="55362"/>
                        <a:pt x="142153" y="54875"/>
                        <a:pt x="141008" y="51069"/>
                      </a:cubicBezTo>
                      <a:cubicBezTo>
                        <a:pt x="139863" y="47262"/>
                        <a:pt x="141695" y="46204"/>
                        <a:pt x="141924" y="44200"/>
                      </a:cubicBezTo>
                      <a:cubicBezTo>
                        <a:pt x="142153" y="42225"/>
                        <a:pt x="138031" y="40709"/>
                        <a:pt x="135885" y="35586"/>
                      </a:cubicBezTo>
                      <a:cubicBezTo>
                        <a:pt x="133767" y="30463"/>
                        <a:pt x="134511" y="27801"/>
                        <a:pt x="135141" y="22392"/>
                      </a:cubicBezTo>
                      <a:cubicBezTo>
                        <a:pt x="135742" y="16955"/>
                        <a:pt x="130848" y="9800"/>
                        <a:pt x="124523" y="5593"/>
                      </a:cubicBezTo>
                      <a:cubicBezTo>
                        <a:pt x="122423" y="4206"/>
                        <a:pt x="120507" y="3815"/>
                        <a:pt x="118576" y="3815"/>
                      </a:cubicBezTo>
                      <a:cubicBezTo>
                        <a:pt x="116089" y="3815"/>
                        <a:pt x="113579" y="4463"/>
                        <a:pt x="110626" y="4463"/>
                      </a:cubicBezTo>
                      <a:cubicBezTo>
                        <a:pt x="108965" y="4463"/>
                        <a:pt x="107164" y="4258"/>
                        <a:pt x="105148" y="3618"/>
                      </a:cubicBezTo>
                      <a:cubicBezTo>
                        <a:pt x="100851" y="2254"/>
                        <a:pt x="99898" y="1649"/>
                        <a:pt x="98439" y="1649"/>
                      </a:cubicBezTo>
                      <a:cubicBezTo>
                        <a:pt x="97050" y="1649"/>
                        <a:pt x="95203" y="2197"/>
                        <a:pt x="89579" y="3160"/>
                      </a:cubicBezTo>
                      <a:cubicBezTo>
                        <a:pt x="86417" y="3703"/>
                        <a:pt x="83702" y="3930"/>
                        <a:pt x="81279" y="3930"/>
                      </a:cubicBezTo>
                      <a:cubicBezTo>
                        <a:pt x="74885" y="3930"/>
                        <a:pt x="70519" y="2349"/>
                        <a:pt x="65310" y="813"/>
                      </a:cubicBezTo>
                      <a:cubicBezTo>
                        <a:pt x="63351" y="226"/>
                        <a:pt x="61645" y="1"/>
                        <a:pt x="60049"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23;p42"/>
                <p:cNvSpPr/>
                <p:nvPr/>
              </p:nvSpPr>
              <p:spPr>
                <a:xfrm>
                  <a:off x="3830725" y="1603250"/>
                  <a:ext cx="323825" cy="131525"/>
                </a:xfrm>
                <a:custGeom>
                  <a:avLst/>
                  <a:gdLst/>
                  <a:ahLst/>
                  <a:cxnLst/>
                  <a:rect l="l" t="t" r="r" b="b"/>
                  <a:pathLst>
                    <a:path w="12953" h="5261" extrusionOk="0">
                      <a:moveTo>
                        <a:pt x="3979" y="0"/>
                      </a:moveTo>
                      <a:cubicBezTo>
                        <a:pt x="2663" y="0"/>
                        <a:pt x="1346" y="315"/>
                        <a:pt x="173" y="916"/>
                      </a:cubicBezTo>
                      <a:cubicBezTo>
                        <a:pt x="287" y="1489"/>
                        <a:pt x="287" y="2090"/>
                        <a:pt x="173" y="2662"/>
                      </a:cubicBezTo>
                      <a:cubicBezTo>
                        <a:pt x="1" y="3807"/>
                        <a:pt x="87" y="5037"/>
                        <a:pt x="2462" y="5209"/>
                      </a:cubicBezTo>
                      <a:cubicBezTo>
                        <a:pt x="2891" y="5246"/>
                        <a:pt x="3211" y="5260"/>
                        <a:pt x="3463" y="5260"/>
                      </a:cubicBezTo>
                      <a:cubicBezTo>
                        <a:pt x="4473" y="5260"/>
                        <a:pt x="4410" y="5027"/>
                        <a:pt x="5934" y="5027"/>
                      </a:cubicBezTo>
                      <a:cubicBezTo>
                        <a:pt x="6117" y="5027"/>
                        <a:pt x="6322" y="5030"/>
                        <a:pt x="6555" y="5037"/>
                      </a:cubicBezTo>
                      <a:cubicBezTo>
                        <a:pt x="7184" y="5037"/>
                        <a:pt x="7556" y="5066"/>
                        <a:pt x="7814" y="5095"/>
                      </a:cubicBezTo>
                      <a:cubicBezTo>
                        <a:pt x="7700" y="4322"/>
                        <a:pt x="7843" y="4465"/>
                        <a:pt x="10705" y="3149"/>
                      </a:cubicBezTo>
                      <a:cubicBezTo>
                        <a:pt x="12706" y="2231"/>
                        <a:pt x="12952" y="1989"/>
                        <a:pt x="12299" y="1989"/>
                      </a:cubicBezTo>
                      <a:cubicBezTo>
                        <a:pt x="11608" y="1989"/>
                        <a:pt x="9907" y="2261"/>
                        <a:pt x="8215" y="2290"/>
                      </a:cubicBezTo>
                      <a:cubicBezTo>
                        <a:pt x="8175" y="2291"/>
                        <a:pt x="8135" y="2291"/>
                        <a:pt x="8097" y="2291"/>
                      </a:cubicBezTo>
                      <a:cubicBezTo>
                        <a:pt x="4920" y="2291"/>
                        <a:pt x="5930" y="0"/>
                        <a:pt x="3979"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24;p42"/>
                <p:cNvSpPr/>
                <p:nvPr/>
              </p:nvSpPr>
              <p:spPr>
                <a:xfrm>
                  <a:off x="3777850" y="1098375"/>
                  <a:ext cx="289725" cy="219800"/>
                </a:xfrm>
                <a:custGeom>
                  <a:avLst/>
                  <a:gdLst/>
                  <a:ahLst/>
                  <a:cxnLst/>
                  <a:rect l="l" t="t" r="r" b="b"/>
                  <a:pathLst>
                    <a:path w="11589" h="8792" extrusionOk="0">
                      <a:moveTo>
                        <a:pt x="398" y="1"/>
                      </a:moveTo>
                      <a:cubicBezTo>
                        <a:pt x="122" y="1"/>
                        <a:pt x="1" y="119"/>
                        <a:pt x="84" y="391"/>
                      </a:cubicBezTo>
                      <a:cubicBezTo>
                        <a:pt x="1200" y="3997"/>
                        <a:pt x="1773" y="5342"/>
                        <a:pt x="4205" y="7431"/>
                      </a:cubicBezTo>
                      <a:cubicBezTo>
                        <a:pt x="5340" y="8395"/>
                        <a:pt x="6091" y="8792"/>
                        <a:pt x="6650" y="8792"/>
                      </a:cubicBezTo>
                      <a:cubicBezTo>
                        <a:pt x="7304" y="8792"/>
                        <a:pt x="7694" y="8249"/>
                        <a:pt x="8126" y="7431"/>
                      </a:cubicBezTo>
                      <a:cubicBezTo>
                        <a:pt x="8956" y="5886"/>
                        <a:pt x="11589" y="5342"/>
                        <a:pt x="8126" y="3510"/>
                      </a:cubicBezTo>
                      <a:cubicBezTo>
                        <a:pt x="5335" y="2034"/>
                        <a:pt x="1541" y="1"/>
                        <a:pt x="398"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25;p42"/>
                <p:cNvSpPr/>
                <p:nvPr/>
              </p:nvSpPr>
              <p:spPr>
                <a:xfrm>
                  <a:off x="4207800" y="755650"/>
                  <a:ext cx="94875" cy="239875"/>
                </a:xfrm>
                <a:custGeom>
                  <a:avLst/>
                  <a:gdLst/>
                  <a:ahLst/>
                  <a:cxnLst/>
                  <a:rect l="l" t="t" r="r" b="b"/>
                  <a:pathLst>
                    <a:path w="3795" h="9595" extrusionOk="0">
                      <a:moveTo>
                        <a:pt x="967" y="0"/>
                      </a:moveTo>
                      <a:cubicBezTo>
                        <a:pt x="893" y="0"/>
                        <a:pt x="819" y="7"/>
                        <a:pt x="744" y="19"/>
                      </a:cubicBezTo>
                      <a:cubicBezTo>
                        <a:pt x="2089" y="563"/>
                        <a:pt x="2977" y="2481"/>
                        <a:pt x="3034" y="4055"/>
                      </a:cubicBezTo>
                      <a:cubicBezTo>
                        <a:pt x="3091" y="5600"/>
                        <a:pt x="1202" y="7060"/>
                        <a:pt x="86" y="8462"/>
                      </a:cubicBezTo>
                      <a:cubicBezTo>
                        <a:pt x="0" y="8920"/>
                        <a:pt x="286" y="9378"/>
                        <a:pt x="744" y="9492"/>
                      </a:cubicBezTo>
                      <a:cubicBezTo>
                        <a:pt x="939" y="9562"/>
                        <a:pt x="1147" y="9594"/>
                        <a:pt x="1357" y="9594"/>
                      </a:cubicBezTo>
                      <a:cubicBezTo>
                        <a:pt x="2535" y="9594"/>
                        <a:pt x="3795" y="8571"/>
                        <a:pt x="3406" y="7260"/>
                      </a:cubicBezTo>
                      <a:cubicBezTo>
                        <a:pt x="2948" y="5743"/>
                        <a:pt x="3406" y="6430"/>
                        <a:pt x="3406" y="3826"/>
                      </a:cubicBezTo>
                      <a:cubicBezTo>
                        <a:pt x="3406" y="1798"/>
                        <a:pt x="2231" y="0"/>
                        <a:pt x="967"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26;p42"/>
                <p:cNvSpPr/>
                <p:nvPr/>
              </p:nvSpPr>
              <p:spPr>
                <a:xfrm>
                  <a:off x="4156275" y="756125"/>
                  <a:ext cx="128825" cy="211075"/>
                </a:xfrm>
                <a:custGeom>
                  <a:avLst/>
                  <a:gdLst/>
                  <a:ahLst/>
                  <a:cxnLst/>
                  <a:rect l="l" t="t" r="r" b="b"/>
                  <a:pathLst>
                    <a:path w="5153" h="8443" extrusionOk="0">
                      <a:moveTo>
                        <a:pt x="2805" y="0"/>
                      </a:moveTo>
                      <a:cubicBezTo>
                        <a:pt x="2519" y="58"/>
                        <a:pt x="2262" y="172"/>
                        <a:pt x="2061" y="401"/>
                      </a:cubicBezTo>
                      <a:cubicBezTo>
                        <a:pt x="1" y="2204"/>
                        <a:pt x="1460" y="4436"/>
                        <a:pt x="2061" y="6182"/>
                      </a:cubicBezTo>
                      <a:cubicBezTo>
                        <a:pt x="2376" y="7127"/>
                        <a:pt x="2176" y="7871"/>
                        <a:pt x="2147" y="8443"/>
                      </a:cubicBezTo>
                      <a:cubicBezTo>
                        <a:pt x="3263" y="7041"/>
                        <a:pt x="5152" y="5581"/>
                        <a:pt x="5095" y="4036"/>
                      </a:cubicBezTo>
                      <a:cubicBezTo>
                        <a:pt x="5038" y="2462"/>
                        <a:pt x="4150" y="544"/>
                        <a:pt x="280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27;p42"/>
                <p:cNvSpPr/>
                <p:nvPr/>
              </p:nvSpPr>
              <p:spPr>
                <a:xfrm>
                  <a:off x="4946175" y="935575"/>
                  <a:ext cx="1346675" cy="1023550"/>
                </a:xfrm>
                <a:custGeom>
                  <a:avLst/>
                  <a:gdLst/>
                  <a:ahLst/>
                  <a:cxnLst/>
                  <a:rect l="l" t="t" r="r" b="b"/>
                  <a:pathLst>
                    <a:path w="53867" h="40942" extrusionOk="0">
                      <a:moveTo>
                        <a:pt x="53798" y="1"/>
                      </a:moveTo>
                      <a:lnTo>
                        <a:pt x="53798" y="1"/>
                      </a:lnTo>
                      <a:cubicBezTo>
                        <a:pt x="53753" y="1"/>
                        <a:pt x="53221" y="1142"/>
                        <a:pt x="51687" y="3812"/>
                      </a:cubicBezTo>
                      <a:cubicBezTo>
                        <a:pt x="47823" y="10538"/>
                        <a:pt x="45362" y="10423"/>
                        <a:pt x="37749" y="16347"/>
                      </a:cubicBezTo>
                      <a:cubicBezTo>
                        <a:pt x="34360" y="18962"/>
                        <a:pt x="29762" y="19882"/>
                        <a:pt x="25406" y="19882"/>
                      </a:cubicBezTo>
                      <a:cubicBezTo>
                        <a:pt x="19939" y="19882"/>
                        <a:pt x="14854" y="18433"/>
                        <a:pt x="13022" y="17063"/>
                      </a:cubicBezTo>
                      <a:cubicBezTo>
                        <a:pt x="11900" y="16217"/>
                        <a:pt x="11333" y="15841"/>
                        <a:pt x="10964" y="15841"/>
                      </a:cubicBezTo>
                      <a:cubicBezTo>
                        <a:pt x="10260" y="15841"/>
                        <a:pt x="10275" y="17211"/>
                        <a:pt x="8529" y="19295"/>
                      </a:cubicBezTo>
                      <a:cubicBezTo>
                        <a:pt x="5867" y="22500"/>
                        <a:pt x="4093" y="22672"/>
                        <a:pt x="0" y="24361"/>
                      </a:cubicBezTo>
                      <a:cubicBezTo>
                        <a:pt x="615" y="24200"/>
                        <a:pt x="987" y="24129"/>
                        <a:pt x="1214" y="24129"/>
                      </a:cubicBezTo>
                      <a:cubicBezTo>
                        <a:pt x="1875" y="24129"/>
                        <a:pt x="1315" y="24731"/>
                        <a:pt x="1975" y="25477"/>
                      </a:cubicBezTo>
                      <a:cubicBezTo>
                        <a:pt x="3034" y="26707"/>
                        <a:pt x="5781" y="31516"/>
                        <a:pt x="6468" y="34349"/>
                      </a:cubicBezTo>
                      <a:cubicBezTo>
                        <a:pt x="7155" y="37154"/>
                        <a:pt x="2805" y="37840"/>
                        <a:pt x="2719" y="39157"/>
                      </a:cubicBezTo>
                      <a:cubicBezTo>
                        <a:pt x="2662" y="40445"/>
                        <a:pt x="3578" y="40674"/>
                        <a:pt x="7527" y="40874"/>
                      </a:cubicBezTo>
                      <a:cubicBezTo>
                        <a:pt x="8300" y="40919"/>
                        <a:pt x="9010" y="40941"/>
                        <a:pt x="9652" y="40941"/>
                      </a:cubicBezTo>
                      <a:cubicBezTo>
                        <a:pt x="12317" y="40941"/>
                        <a:pt x="13839" y="40548"/>
                        <a:pt x="14024" y="39672"/>
                      </a:cubicBezTo>
                      <a:cubicBezTo>
                        <a:pt x="14253" y="38613"/>
                        <a:pt x="14253" y="37697"/>
                        <a:pt x="12936" y="35780"/>
                      </a:cubicBezTo>
                      <a:cubicBezTo>
                        <a:pt x="11648" y="33891"/>
                        <a:pt x="12192" y="32746"/>
                        <a:pt x="12879" y="30056"/>
                      </a:cubicBezTo>
                      <a:cubicBezTo>
                        <a:pt x="13566" y="27394"/>
                        <a:pt x="11334" y="26936"/>
                        <a:pt x="12335" y="24733"/>
                      </a:cubicBezTo>
                      <a:cubicBezTo>
                        <a:pt x="12790" y="23718"/>
                        <a:pt x="13021" y="23437"/>
                        <a:pt x="14061" y="23437"/>
                      </a:cubicBezTo>
                      <a:cubicBezTo>
                        <a:pt x="15309" y="23437"/>
                        <a:pt x="17724" y="23843"/>
                        <a:pt x="23096" y="23874"/>
                      </a:cubicBezTo>
                      <a:cubicBezTo>
                        <a:pt x="23385" y="23877"/>
                        <a:pt x="23671" y="23878"/>
                        <a:pt x="23954" y="23878"/>
                      </a:cubicBezTo>
                      <a:cubicBezTo>
                        <a:pt x="33320" y="23878"/>
                        <a:pt x="39566" y="22496"/>
                        <a:pt x="44761" y="19524"/>
                      </a:cubicBezTo>
                      <a:cubicBezTo>
                        <a:pt x="49453" y="16864"/>
                        <a:pt x="50780" y="14820"/>
                        <a:pt x="51363" y="14820"/>
                      </a:cubicBezTo>
                      <a:cubicBezTo>
                        <a:pt x="51445" y="14820"/>
                        <a:pt x="51512" y="14860"/>
                        <a:pt x="51572" y="14945"/>
                      </a:cubicBezTo>
                      <a:cubicBezTo>
                        <a:pt x="51028" y="12255"/>
                        <a:pt x="51801" y="12970"/>
                        <a:pt x="52431" y="6531"/>
                      </a:cubicBezTo>
                      <a:cubicBezTo>
                        <a:pt x="52810" y="2631"/>
                        <a:pt x="53866" y="1"/>
                        <a:pt x="53798"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28;p42"/>
                <p:cNvSpPr/>
                <p:nvPr/>
              </p:nvSpPr>
              <p:spPr>
                <a:xfrm>
                  <a:off x="6585325" y="1104550"/>
                  <a:ext cx="466525" cy="839275"/>
                </a:xfrm>
                <a:custGeom>
                  <a:avLst/>
                  <a:gdLst/>
                  <a:ahLst/>
                  <a:cxnLst/>
                  <a:rect l="l" t="t" r="r" b="b"/>
                  <a:pathLst>
                    <a:path w="18661" h="33571" extrusionOk="0">
                      <a:moveTo>
                        <a:pt x="7957" y="1"/>
                      </a:moveTo>
                      <a:lnTo>
                        <a:pt x="7957" y="1"/>
                      </a:lnTo>
                      <a:cubicBezTo>
                        <a:pt x="6383" y="6097"/>
                        <a:pt x="4380" y="9617"/>
                        <a:pt x="2176" y="10676"/>
                      </a:cubicBezTo>
                      <a:cubicBezTo>
                        <a:pt x="1" y="11735"/>
                        <a:pt x="1031" y="11964"/>
                        <a:pt x="573" y="14139"/>
                      </a:cubicBezTo>
                      <a:cubicBezTo>
                        <a:pt x="706" y="13968"/>
                        <a:pt x="843" y="13884"/>
                        <a:pt x="994" y="13884"/>
                      </a:cubicBezTo>
                      <a:cubicBezTo>
                        <a:pt x="1858" y="13884"/>
                        <a:pt x="3197" y="16617"/>
                        <a:pt x="6898" y="21608"/>
                      </a:cubicBezTo>
                      <a:cubicBezTo>
                        <a:pt x="11248" y="27475"/>
                        <a:pt x="8501" y="30223"/>
                        <a:pt x="7184" y="31539"/>
                      </a:cubicBezTo>
                      <a:cubicBezTo>
                        <a:pt x="5896" y="32827"/>
                        <a:pt x="7184" y="33199"/>
                        <a:pt x="10705" y="33514"/>
                      </a:cubicBezTo>
                      <a:cubicBezTo>
                        <a:pt x="11126" y="33552"/>
                        <a:pt x="11464" y="33571"/>
                        <a:pt x="11739" y="33571"/>
                      </a:cubicBezTo>
                      <a:cubicBezTo>
                        <a:pt x="13757" y="33571"/>
                        <a:pt x="12336" y="32553"/>
                        <a:pt x="15284" y="30538"/>
                      </a:cubicBezTo>
                      <a:cubicBezTo>
                        <a:pt x="18661" y="28248"/>
                        <a:pt x="15513" y="27790"/>
                        <a:pt x="14368" y="23984"/>
                      </a:cubicBezTo>
                      <a:cubicBezTo>
                        <a:pt x="13223" y="20177"/>
                        <a:pt x="15055" y="19090"/>
                        <a:pt x="15284" y="17115"/>
                      </a:cubicBezTo>
                      <a:cubicBezTo>
                        <a:pt x="15513" y="15140"/>
                        <a:pt x="11391" y="13595"/>
                        <a:pt x="9245" y="8501"/>
                      </a:cubicBezTo>
                      <a:cubicBezTo>
                        <a:pt x="8043" y="5839"/>
                        <a:pt x="7614" y="2891"/>
                        <a:pt x="795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29;p42"/>
                <p:cNvSpPr/>
                <p:nvPr/>
              </p:nvSpPr>
              <p:spPr>
                <a:xfrm>
                  <a:off x="6676925" y="716775"/>
                  <a:ext cx="267225" cy="525400"/>
                </a:xfrm>
                <a:custGeom>
                  <a:avLst/>
                  <a:gdLst/>
                  <a:ahLst/>
                  <a:cxnLst/>
                  <a:rect l="l" t="t" r="r" b="b"/>
                  <a:pathLst>
                    <a:path w="10689" h="21016" extrusionOk="0">
                      <a:moveTo>
                        <a:pt x="716" y="0"/>
                      </a:moveTo>
                      <a:lnTo>
                        <a:pt x="716" y="0"/>
                      </a:lnTo>
                      <a:cubicBezTo>
                        <a:pt x="716" y="1"/>
                        <a:pt x="0" y="2719"/>
                        <a:pt x="3434" y="6983"/>
                      </a:cubicBezTo>
                      <a:cubicBezTo>
                        <a:pt x="6869" y="11276"/>
                        <a:pt x="5352" y="11333"/>
                        <a:pt x="6354" y="15855"/>
                      </a:cubicBezTo>
                      <a:cubicBezTo>
                        <a:pt x="7077" y="19194"/>
                        <a:pt x="9458" y="21015"/>
                        <a:pt x="10294" y="21015"/>
                      </a:cubicBezTo>
                      <a:cubicBezTo>
                        <a:pt x="10584" y="21015"/>
                        <a:pt x="10688" y="20797"/>
                        <a:pt x="10475" y="20349"/>
                      </a:cubicBezTo>
                      <a:cubicBezTo>
                        <a:pt x="9616" y="18603"/>
                        <a:pt x="7870" y="16914"/>
                        <a:pt x="6812" y="11190"/>
                      </a:cubicBezTo>
                      <a:cubicBezTo>
                        <a:pt x="5724" y="5467"/>
                        <a:pt x="5524" y="4179"/>
                        <a:pt x="71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30;p42"/>
                <p:cNvSpPr/>
                <p:nvPr/>
              </p:nvSpPr>
              <p:spPr>
                <a:xfrm>
                  <a:off x="4083300" y="1303450"/>
                  <a:ext cx="32950" cy="82350"/>
                </a:xfrm>
                <a:custGeom>
                  <a:avLst/>
                  <a:gdLst/>
                  <a:ahLst/>
                  <a:cxnLst/>
                  <a:rect l="l" t="t" r="r" b="b"/>
                  <a:pathLst>
                    <a:path w="1318" h="3294" extrusionOk="0">
                      <a:moveTo>
                        <a:pt x="841" y="0"/>
                      </a:moveTo>
                      <a:cubicBezTo>
                        <a:pt x="532" y="0"/>
                        <a:pt x="227" y="705"/>
                        <a:pt x="115" y="1575"/>
                      </a:cubicBezTo>
                      <a:cubicBezTo>
                        <a:pt x="1" y="2491"/>
                        <a:pt x="172" y="3235"/>
                        <a:pt x="458" y="3292"/>
                      </a:cubicBezTo>
                      <a:cubicBezTo>
                        <a:pt x="465" y="3293"/>
                        <a:pt x="471" y="3293"/>
                        <a:pt x="477" y="3293"/>
                      </a:cubicBezTo>
                      <a:cubicBezTo>
                        <a:pt x="786" y="3293"/>
                        <a:pt x="1119" y="2588"/>
                        <a:pt x="1231" y="1718"/>
                      </a:cubicBezTo>
                      <a:cubicBezTo>
                        <a:pt x="1317" y="802"/>
                        <a:pt x="1174" y="58"/>
                        <a:pt x="859" y="1"/>
                      </a:cubicBezTo>
                      <a:cubicBezTo>
                        <a:pt x="853" y="0"/>
                        <a:pt x="847" y="0"/>
                        <a:pt x="8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31;p42"/>
                <p:cNvSpPr/>
                <p:nvPr/>
              </p:nvSpPr>
              <p:spPr>
                <a:xfrm>
                  <a:off x="4388100" y="891500"/>
                  <a:ext cx="224675" cy="653825"/>
                </a:xfrm>
                <a:custGeom>
                  <a:avLst/>
                  <a:gdLst/>
                  <a:ahLst/>
                  <a:cxnLst/>
                  <a:rect l="l" t="t" r="r" b="b"/>
                  <a:pathLst>
                    <a:path w="8987" h="26153" extrusionOk="0">
                      <a:moveTo>
                        <a:pt x="8428" y="0"/>
                      </a:moveTo>
                      <a:cubicBezTo>
                        <a:pt x="8204" y="0"/>
                        <a:pt x="7636" y="1369"/>
                        <a:pt x="6554" y="4860"/>
                      </a:cubicBezTo>
                      <a:cubicBezTo>
                        <a:pt x="3406" y="15048"/>
                        <a:pt x="7270" y="19913"/>
                        <a:pt x="4207" y="21659"/>
                      </a:cubicBezTo>
                      <a:cubicBezTo>
                        <a:pt x="1174" y="23376"/>
                        <a:pt x="802" y="23806"/>
                        <a:pt x="0" y="26152"/>
                      </a:cubicBezTo>
                      <a:cubicBezTo>
                        <a:pt x="1177" y="24396"/>
                        <a:pt x="1869" y="23825"/>
                        <a:pt x="2261" y="23825"/>
                      </a:cubicBezTo>
                      <a:cubicBezTo>
                        <a:pt x="2507" y="23825"/>
                        <a:pt x="2635" y="24051"/>
                        <a:pt x="2691" y="24349"/>
                      </a:cubicBezTo>
                      <a:cubicBezTo>
                        <a:pt x="2760" y="24754"/>
                        <a:pt x="3109" y="24893"/>
                        <a:pt x="3581" y="24893"/>
                      </a:cubicBezTo>
                      <a:cubicBezTo>
                        <a:pt x="4077" y="24893"/>
                        <a:pt x="4708" y="24740"/>
                        <a:pt x="5295" y="24578"/>
                      </a:cubicBezTo>
                      <a:cubicBezTo>
                        <a:pt x="5421" y="24541"/>
                        <a:pt x="5525" y="24523"/>
                        <a:pt x="5606" y="24523"/>
                      </a:cubicBezTo>
                      <a:cubicBezTo>
                        <a:pt x="5836" y="24523"/>
                        <a:pt x="5887" y="24668"/>
                        <a:pt x="5781" y="24922"/>
                      </a:cubicBezTo>
                      <a:cubicBezTo>
                        <a:pt x="6554" y="23290"/>
                        <a:pt x="8214" y="20171"/>
                        <a:pt x="8586" y="20056"/>
                      </a:cubicBezTo>
                      <a:cubicBezTo>
                        <a:pt x="8987" y="19913"/>
                        <a:pt x="5753" y="16966"/>
                        <a:pt x="7127" y="9754"/>
                      </a:cubicBezTo>
                      <a:cubicBezTo>
                        <a:pt x="8028" y="5000"/>
                        <a:pt x="8856" y="0"/>
                        <a:pt x="8428"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5" name="Google Shape;1177;p39">
            <a:hlinkClick r:id="rId3" action="ppaction://hlinksldjump"/>
          </p:cNvPr>
          <p:cNvSpPr txBox="1"/>
          <p:nvPr/>
        </p:nvSpPr>
        <p:spPr>
          <a:xfrm>
            <a:off x="1764768" y="3980491"/>
            <a:ext cx="3289814" cy="4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smtClean="0">
                <a:latin typeface="Franklin Gothic Medium" panose="020B0603020102020204" pitchFamily="34" charset="0"/>
                <a:ea typeface="Nunito"/>
                <a:cs typeface="Nunito"/>
                <a:sym typeface="Nunito"/>
              </a:rPr>
              <a:t>3. Nói và nghe</a:t>
            </a:r>
            <a:endParaRPr sz="2800">
              <a:latin typeface="Franklin Gothic Medium" panose="020B0603020102020204" pitchFamily="34" charset="0"/>
              <a:ea typeface="Nunito"/>
              <a:cs typeface="Nunito"/>
              <a:sym typeface="Nunito"/>
            </a:endParaRPr>
          </a:p>
        </p:txBody>
      </p:sp>
      <p:sp>
        <p:nvSpPr>
          <p:cNvPr id="96" name="Google Shape;1177;p39">
            <a:hlinkClick r:id="rId3" action="ppaction://hlinksldjump"/>
          </p:cNvPr>
          <p:cNvSpPr txBox="1"/>
          <p:nvPr/>
        </p:nvSpPr>
        <p:spPr>
          <a:xfrm>
            <a:off x="6442371" y="2182427"/>
            <a:ext cx="2076300" cy="4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smtClean="0">
                <a:latin typeface="Franklin Gothic Medium" panose="020B0603020102020204" pitchFamily="34" charset="0"/>
                <a:ea typeface="Nunito"/>
                <a:cs typeface="Nunito"/>
                <a:sym typeface="Nunito"/>
              </a:rPr>
              <a:t>2. Viết</a:t>
            </a:r>
            <a:endParaRPr sz="2800">
              <a:latin typeface="Franklin Gothic Medium" panose="020B0603020102020204" pitchFamily="34" charset="0"/>
              <a:ea typeface="Nunito"/>
              <a:cs typeface="Nunito"/>
              <a:sym typeface="Nunito"/>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77"/>
                                        </p:tgtEl>
                                        <p:attrNameLst>
                                          <p:attrName>style.visibility</p:attrName>
                                        </p:attrNameLst>
                                      </p:cBhvr>
                                      <p:to>
                                        <p:strVal val="visible"/>
                                      </p:to>
                                    </p:set>
                                    <p:animEffect transition="in" filter="wheel(1)">
                                      <p:cBhvr>
                                        <p:cTn id="7" dur="2000"/>
                                        <p:tgtEl>
                                          <p:spTgt spid="117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heel(1)">
                                      <p:cBhvr>
                                        <p:cTn id="10" dur="2000"/>
                                        <p:tgtEl>
                                          <p:spTgt spid="9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heel(1)">
                                      <p:cBhvr>
                                        <p:cTn id="13" dur="2000"/>
                                        <p:tgtEl>
                                          <p:spTgt spid="9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178"/>
                                        </p:tgtEl>
                                        <p:attrNameLst>
                                          <p:attrName>style.visibility</p:attrName>
                                        </p:attrNameLst>
                                      </p:cBhvr>
                                      <p:to>
                                        <p:strVal val="visible"/>
                                      </p:to>
                                    </p:set>
                                    <p:animEffect transition="in" filter="wheel(1)">
                                      <p:cBhvr>
                                        <p:cTn id="16" dur="2000"/>
                                        <p:tgtEl>
                                          <p:spTgt spid="1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 grpId="0"/>
      <p:bldP spid="1178" grpId="0"/>
      <p:bldP spid="95" grpId="0"/>
      <p:bldP spid="9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FFEB"/>
        </a:solidFill>
        <a:effectLst/>
      </p:bgPr>
    </p:bg>
    <p:spTree>
      <p:nvGrpSpPr>
        <p:cNvPr id="1" name="Shape 901"/>
        <p:cNvGrpSpPr/>
        <p:nvPr/>
      </p:nvGrpSpPr>
      <p:grpSpPr>
        <a:xfrm>
          <a:off x="0" y="0"/>
          <a:ext cx="0" cy="0"/>
          <a:chOff x="0" y="0"/>
          <a:chExt cx="0" cy="0"/>
        </a:xfrm>
      </p:grpSpPr>
      <p:grpSp>
        <p:nvGrpSpPr>
          <p:cNvPr id="902" name="Google Shape;902;p37"/>
          <p:cNvGrpSpPr/>
          <p:nvPr/>
        </p:nvGrpSpPr>
        <p:grpSpPr>
          <a:xfrm>
            <a:off x="294680" y="1389696"/>
            <a:ext cx="3362920" cy="3354006"/>
            <a:chOff x="4048209" y="1327361"/>
            <a:chExt cx="3486698" cy="3477455"/>
          </a:xfrm>
        </p:grpSpPr>
        <p:grpSp>
          <p:nvGrpSpPr>
            <p:cNvPr id="903" name="Google Shape;903;p37"/>
            <p:cNvGrpSpPr/>
            <p:nvPr/>
          </p:nvGrpSpPr>
          <p:grpSpPr>
            <a:xfrm>
              <a:off x="4048209" y="1413837"/>
              <a:ext cx="3486698" cy="3390980"/>
              <a:chOff x="4048209" y="1413837"/>
              <a:chExt cx="3486698" cy="3390980"/>
            </a:xfrm>
          </p:grpSpPr>
          <p:sp>
            <p:nvSpPr>
              <p:cNvPr id="904" name="Google Shape;904;p37"/>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5" name="Google Shape;905;p37"/>
              <p:cNvGrpSpPr/>
              <p:nvPr/>
            </p:nvGrpSpPr>
            <p:grpSpPr>
              <a:xfrm rot="-515098">
                <a:off x="5663236" y="2476239"/>
                <a:ext cx="1755501" cy="1688207"/>
                <a:chOff x="4531600" y="1944475"/>
                <a:chExt cx="956750" cy="920075"/>
              </a:xfrm>
            </p:grpSpPr>
            <p:sp>
              <p:nvSpPr>
                <p:cNvPr id="906" name="Google Shape;906;p37"/>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37"/>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7"/>
              <p:cNvGrpSpPr/>
              <p:nvPr/>
            </p:nvGrpSpPr>
            <p:grpSpPr>
              <a:xfrm rot="787396">
                <a:off x="4236594" y="2500648"/>
                <a:ext cx="1594312" cy="1706557"/>
                <a:chOff x="6116785" y="2780818"/>
                <a:chExt cx="837925" cy="930000"/>
              </a:xfrm>
            </p:grpSpPr>
            <p:sp>
              <p:nvSpPr>
                <p:cNvPr id="914" name="Google Shape;914;p37"/>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7"/>
              <p:cNvGrpSpPr/>
              <p:nvPr/>
            </p:nvGrpSpPr>
            <p:grpSpPr>
              <a:xfrm rot="203786">
                <a:off x="5141855" y="1443647"/>
                <a:ext cx="1091882" cy="2884864"/>
                <a:chOff x="2058600" y="1081575"/>
                <a:chExt cx="596750" cy="1576675"/>
              </a:xfrm>
            </p:grpSpPr>
            <p:sp>
              <p:nvSpPr>
                <p:cNvPr id="920" name="Google Shape;920;p37"/>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7"/>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7"/>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7"/>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7"/>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7"/>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7"/>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7"/>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7"/>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37"/>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7"/>
            <p:cNvGrpSpPr/>
            <p:nvPr/>
          </p:nvGrpSpPr>
          <p:grpSpPr>
            <a:xfrm>
              <a:off x="5269300" y="1548900"/>
              <a:ext cx="113650" cy="99750"/>
              <a:chOff x="5118200" y="1179575"/>
              <a:chExt cx="113650" cy="99750"/>
            </a:xfrm>
          </p:grpSpPr>
          <p:sp>
            <p:nvSpPr>
              <p:cNvPr id="972" name="Google Shape;972;p37"/>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7"/>
            <p:cNvGrpSpPr/>
            <p:nvPr/>
          </p:nvGrpSpPr>
          <p:grpSpPr>
            <a:xfrm>
              <a:off x="6069447" y="1463645"/>
              <a:ext cx="362897" cy="342428"/>
              <a:chOff x="5429807" y="1996886"/>
              <a:chExt cx="235525" cy="216275"/>
            </a:xfrm>
          </p:grpSpPr>
          <p:sp>
            <p:nvSpPr>
              <p:cNvPr id="976" name="Google Shape;976;p37"/>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37"/>
            <p:cNvGrpSpPr/>
            <p:nvPr/>
          </p:nvGrpSpPr>
          <p:grpSpPr>
            <a:xfrm>
              <a:off x="4449650" y="1766450"/>
              <a:ext cx="113650" cy="99750"/>
              <a:chOff x="4813400" y="798575"/>
              <a:chExt cx="113650" cy="99750"/>
            </a:xfrm>
          </p:grpSpPr>
          <p:sp>
            <p:nvSpPr>
              <p:cNvPr id="979" name="Google Shape;979;p37"/>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7"/>
            <p:cNvGrpSpPr/>
            <p:nvPr/>
          </p:nvGrpSpPr>
          <p:grpSpPr>
            <a:xfrm>
              <a:off x="7118150" y="2697725"/>
              <a:ext cx="113650" cy="99750"/>
              <a:chOff x="5042000" y="1255775"/>
              <a:chExt cx="113650" cy="99750"/>
            </a:xfrm>
          </p:grpSpPr>
          <p:sp>
            <p:nvSpPr>
              <p:cNvPr id="983" name="Google Shape;983;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37"/>
            <p:cNvGrpSpPr/>
            <p:nvPr/>
          </p:nvGrpSpPr>
          <p:grpSpPr>
            <a:xfrm rot="-5400000">
              <a:off x="4792797" y="1337595"/>
              <a:ext cx="362897" cy="342428"/>
              <a:chOff x="6221084" y="2622541"/>
              <a:chExt cx="235525" cy="216275"/>
            </a:xfrm>
          </p:grpSpPr>
          <p:sp>
            <p:nvSpPr>
              <p:cNvPr id="987" name="Google Shape;987;p37"/>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37"/>
            <p:cNvGrpSpPr/>
            <p:nvPr/>
          </p:nvGrpSpPr>
          <p:grpSpPr>
            <a:xfrm>
              <a:off x="6082875" y="1992325"/>
              <a:ext cx="113650" cy="99750"/>
              <a:chOff x="5042000" y="1255775"/>
              <a:chExt cx="113650" cy="99750"/>
            </a:xfrm>
          </p:grpSpPr>
          <p:sp>
            <p:nvSpPr>
              <p:cNvPr id="990" name="Google Shape;990;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3" name="Google Shape;993;p37"/>
          <p:cNvSpPr/>
          <p:nvPr/>
        </p:nvSpPr>
        <p:spPr>
          <a:xfrm>
            <a:off x="4429550" y="3562350"/>
            <a:ext cx="4485849"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4393962" y="935377"/>
            <a:ext cx="4485849"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41549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4353421" y="2647950"/>
            <a:ext cx="4485849"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4353421" y="1807870"/>
            <a:ext cx="4485849"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a:hlinkClick r:id="" action="ppaction://noaction"/>
          </p:cNvPr>
          <p:cNvSpPr txBox="1">
            <a:spLocks noGrp="1"/>
          </p:cNvSpPr>
          <p:nvPr>
            <p:ph type="subTitle" idx="3"/>
          </p:nvPr>
        </p:nvSpPr>
        <p:spPr>
          <a:xfrm>
            <a:off x="4429598" y="2767467"/>
            <a:ext cx="4562002" cy="392700"/>
          </a:xfrm>
          <a:prstGeom prst="rect">
            <a:avLst/>
          </a:prstGeom>
        </p:spPr>
        <p:txBody>
          <a:bodyPr spcFirstLastPara="1" wrap="square" lIns="91425" tIns="91425" rIns="91425" bIns="91425" anchor="ctr" anchorCtr="0">
            <a:noAutofit/>
          </a:bodyPr>
          <a:lstStyle/>
          <a:p>
            <a:pPr marL="0" lvl="0" indent="0" algn="just"/>
            <a:r>
              <a:rPr lang="en-US" sz="1800" smtClean="0"/>
              <a:t>VB 2</a:t>
            </a:r>
            <a:r>
              <a:rPr lang="en-US" sz="1800"/>
              <a:t>: Trái Đất - Mẹ của muôn loài </a:t>
            </a:r>
          </a:p>
        </p:txBody>
      </p:sp>
      <p:sp>
        <p:nvSpPr>
          <p:cNvPr id="1001" name="Google Shape;1001;p37">
            <a:hlinkClick r:id="" action="ppaction://noaction"/>
          </p:cNvPr>
          <p:cNvSpPr txBox="1">
            <a:spLocks noGrp="1"/>
          </p:cNvSpPr>
          <p:nvPr>
            <p:ph type="subTitle" idx="4"/>
          </p:nvPr>
        </p:nvSpPr>
        <p:spPr>
          <a:xfrm>
            <a:off x="4277255" y="4484532"/>
            <a:ext cx="2984100"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Recycling</a:t>
            </a:r>
            <a:endParaRPr sz="2400"/>
          </a:p>
        </p:txBody>
      </p:sp>
      <p:sp>
        <p:nvSpPr>
          <p:cNvPr id="1002" name="Google Shape;1002;p37"/>
          <p:cNvSpPr txBox="1">
            <a:spLocks noGrp="1"/>
          </p:cNvSpPr>
          <p:nvPr>
            <p:ph type="title"/>
          </p:nvPr>
        </p:nvSpPr>
        <p:spPr>
          <a:xfrm>
            <a:off x="57101" y="453186"/>
            <a:ext cx="4571949"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ongolian Baiti" panose="03000500000000000000" pitchFamily="66" charset="0"/>
                <a:cs typeface="Mongolian Baiti" panose="03000500000000000000" pitchFamily="66" charset="0"/>
              </a:rPr>
              <a:t>Hoạt động đọc</a:t>
            </a:r>
            <a:endParaRPr sz="5400">
              <a:latin typeface="Mongolian Baiti" panose="03000500000000000000" pitchFamily="66" charset="0"/>
              <a:cs typeface="Mongolian Baiti" panose="03000500000000000000" pitchFamily="66" charset="0"/>
            </a:endParaRPr>
          </a:p>
        </p:txBody>
      </p:sp>
      <p:sp>
        <p:nvSpPr>
          <p:cNvPr id="1004" name="Google Shape;1004;p37">
            <a:hlinkClick r:id="" action="ppaction://noaction"/>
          </p:cNvPr>
          <p:cNvSpPr txBox="1">
            <a:spLocks noGrp="1"/>
          </p:cNvSpPr>
          <p:nvPr>
            <p:ph type="subTitle" idx="5"/>
          </p:nvPr>
        </p:nvSpPr>
        <p:spPr>
          <a:xfrm>
            <a:off x="4631198" y="1076603"/>
            <a:ext cx="4208072" cy="392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800" smtClean="0"/>
              <a:t>Tri thức ngữ văn</a:t>
            </a:r>
            <a:endParaRPr sz="1800"/>
          </a:p>
        </p:txBody>
      </p:sp>
      <p:sp>
        <p:nvSpPr>
          <p:cNvPr id="1007" name="Google Shape;1007;p37">
            <a:hlinkClick r:id="" action="ppaction://noaction"/>
          </p:cNvPr>
          <p:cNvSpPr txBox="1">
            <a:spLocks noGrp="1"/>
          </p:cNvSpPr>
          <p:nvPr>
            <p:ph type="subTitle" idx="8"/>
          </p:nvPr>
        </p:nvSpPr>
        <p:spPr>
          <a:xfrm>
            <a:off x="4581984" y="3681867"/>
            <a:ext cx="4333416" cy="392700"/>
          </a:xfrm>
          <a:prstGeom prst="rect">
            <a:avLst/>
          </a:prstGeom>
        </p:spPr>
        <p:txBody>
          <a:bodyPr spcFirstLastPara="1" wrap="square" lIns="91425" tIns="91425" rIns="91425" bIns="91425" anchor="ctr" anchorCtr="0">
            <a:noAutofit/>
          </a:bodyPr>
          <a:lstStyle/>
          <a:p>
            <a:pPr marL="0" lvl="0" indent="0" algn="just"/>
            <a:r>
              <a:rPr lang="vi-VN" sz="1800"/>
              <a:t>Đọc kết nối chủ điểm: Hai cây phong </a:t>
            </a:r>
            <a:endParaRPr sz="1800"/>
          </a:p>
        </p:txBody>
      </p:sp>
      <p:sp>
        <p:nvSpPr>
          <p:cNvPr id="1008" name="Google Shape;1008;p37">
            <a:hlinkClick r:id="rId3" action="ppaction://hlinksldjump"/>
          </p:cNvPr>
          <p:cNvSpPr txBox="1">
            <a:spLocks noGrp="1"/>
          </p:cNvSpPr>
          <p:nvPr>
            <p:ph type="subTitle" idx="1"/>
          </p:nvPr>
        </p:nvSpPr>
        <p:spPr>
          <a:xfrm>
            <a:off x="4201628" y="2102850"/>
            <a:ext cx="4676690" cy="392700"/>
          </a:xfrm>
          <a:prstGeom prst="rect">
            <a:avLst/>
          </a:prstGeom>
        </p:spPr>
        <p:txBody>
          <a:bodyPr spcFirstLastPara="1" wrap="square" lIns="91425" tIns="91425" rIns="91425" bIns="91425" anchor="ctr" anchorCtr="0">
            <a:noAutofit/>
          </a:bodyPr>
          <a:lstStyle/>
          <a:p>
            <a:pPr marL="114300" indent="0" algn="just" fontAlgn="base"/>
            <a:r>
              <a:rPr lang="en-US" sz="1800" smtClean="0"/>
              <a:t>VB 1: </a:t>
            </a:r>
            <a:r>
              <a:rPr lang="vi-VN" sz="1800" smtClean="0">
                <a:latin typeface="Arial"/>
              </a:rPr>
              <a:t>Lễ </a:t>
            </a:r>
            <a:r>
              <a:rPr lang="vi-VN" sz="1800">
                <a:latin typeface="Arial"/>
              </a:rPr>
              <a:t>cúng Thần Lúa của người </a:t>
            </a:r>
            <a:r>
              <a:rPr lang="vi-VN" sz="1800" smtClean="0">
                <a:latin typeface="Arial"/>
              </a:rPr>
              <a:t>Chơ-r</a:t>
            </a:r>
            <a:r>
              <a:rPr lang="en-US" sz="1800">
                <a:latin typeface="Arial"/>
              </a:rPr>
              <a:t>o</a:t>
            </a:r>
            <a:endParaRPr lang="vi-VN" sz="1800"/>
          </a:p>
          <a:p>
            <a:pPr marL="0" lvl="0" indent="0" algn="just" rtl="0">
              <a:spcBef>
                <a:spcPts val="0"/>
              </a:spcBef>
              <a:spcAft>
                <a:spcPts val="0"/>
              </a:spcAft>
              <a:buNone/>
            </a:pPr>
            <a:endParaRPr sz="1800"/>
          </a:p>
        </p:txBody>
      </p:sp>
      <p:grpSp>
        <p:nvGrpSpPr>
          <p:cNvPr id="1009" name="Google Shape;1009;p37"/>
          <p:cNvGrpSpPr/>
          <p:nvPr/>
        </p:nvGrpSpPr>
        <p:grpSpPr>
          <a:xfrm>
            <a:off x="4325102" y="93272"/>
            <a:ext cx="493797" cy="446228"/>
            <a:chOff x="2679436" y="3270400"/>
            <a:chExt cx="752625" cy="689795"/>
          </a:xfrm>
        </p:grpSpPr>
        <p:sp>
          <p:nvSpPr>
            <p:cNvPr id="1010" name="Google Shape;1010;p3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287;p42"/>
          <p:cNvSpPr/>
          <p:nvPr/>
        </p:nvSpPr>
        <p:spPr>
          <a:xfrm flipH="1">
            <a:off x="927364" y="4578628"/>
            <a:ext cx="1739636" cy="236643"/>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94;p37"/>
          <p:cNvSpPr/>
          <p:nvPr/>
        </p:nvSpPr>
        <p:spPr>
          <a:xfrm>
            <a:off x="4428095" y="4400550"/>
            <a:ext cx="4485849"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19" name="Google Shape;1006;p37">
            <a:hlinkClick r:id="" action="ppaction://noaction"/>
          </p:cNvPr>
          <p:cNvSpPr txBox="1">
            <a:spLocks/>
          </p:cNvSpPr>
          <p:nvPr/>
        </p:nvSpPr>
        <p:spPr>
          <a:xfrm>
            <a:off x="4493056" y="4520067"/>
            <a:ext cx="4727144" cy="39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None/>
              <a:defRPr sz="16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9pPr>
          </a:lstStyle>
          <a:p>
            <a:pPr marL="0" indent="0" algn="just"/>
            <a:r>
              <a:rPr lang="vi-VN" sz="1800"/>
              <a:t>Đọc mở </a:t>
            </a:r>
            <a:r>
              <a:rPr lang="vi-VN" sz="1800" smtClean="0"/>
              <a:t>rộng: </a:t>
            </a:r>
            <a:r>
              <a:rPr lang="vi-VN" sz="1800"/>
              <a:t>Ngày môi trường thế </a:t>
            </a:r>
            <a:r>
              <a:rPr lang="vi-VN" sz="1800" smtClean="0"/>
              <a:t>giới</a:t>
            </a:r>
            <a:endParaRPr lang="en-US" sz="1800" smtClean="0"/>
          </a:p>
          <a:p>
            <a:pPr marL="0" indent="0"/>
            <a:r>
              <a:rPr lang="vi-VN" sz="1800" smtClean="0"/>
              <a:t> </a:t>
            </a:r>
            <a:r>
              <a:rPr lang="vi-VN" sz="1800"/>
              <a:t>và hành động của tuổi trẻ </a:t>
            </a:r>
            <a:endParaRPr lang="en-US" sz="1800"/>
          </a:p>
        </p:txBody>
      </p:sp>
      <p:sp>
        <p:nvSpPr>
          <p:cNvPr id="5" name="Rectangle 1"/>
          <p:cNvSpPr>
            <a:spLocks noChangeArrowheads="1"/>
          </p:cNvSpPr>
          <p:nvPr/>
        </p:nvSpPr>
        <p:spPr bwMode="auto">
          <a:xfrm>
            <a:off x="4208463" y="666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04">
                                            <p:txEl>
                                              <p:pRg st="0" end="0"/>
                                            </p:txEl>
                                          </p:spTgt>
                                        </p:tgtEl>
                                        <p:attrNameLst>
                                          <p:attrName>style.visibility</p:attrName>
                                        </p:attrNameLst>
                                      </p:cBhvr>
                                      <p:to>
                                        <p:strVal val="visible"/>
                                      </p:to>
                                    </p:set>
                                    <p:animEffect transition="in" filter="circle(in)">
                                      <p:cBhvr>
                                        <p:cTn id="7" dur="2000"/>
                                        <p:tgtEl>
                                          <p:spTgt spid="1004">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94"/>
                                        </p:tgtEl>
                                        <p:attrNameLst>
                                          <p:attrName>style.visibility</p:attrName>
                                        </p:attrNameLst>
                                      </p:cBhvr>
                                      <p:to>
                                        <p:strVal val="visible"/>
                                      </p:to>
                                    </p:set>
                                    <p:animEffect transition="in" filter="circle(in)">
                                      <p:cBhvr>
                                        <p:cTn id="10" dur="2000"/>
                                        <p:tgtEl>
                                          <p:spTgt spid="99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08">
                                            <p:txEl>
                                              <p:pRg st="0" end="0"/>
                                            </p:txEl>
                                          </p:spTgt>
                                        </p:tgtEl>
                                        <p:attrNameLst>
                                          <p:attrName>style.visibility</p:attrName>
                                        </p:attrNameLst>
                                      </p:cBhvr>
                                      <p:to>
                                        <p:strVal val="visible"/>
                                      </p:to>
                                    </p:set>
                                    <p:animEffect transition="in" filter="barn(inVertical)">
                                      <p:cBhvr>
                                        <p:cTn id="15" dur="500"/>
                                        <p:tgtEl>
                                          <p:spTgt spid="1008">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99"/>
                                        </p:tgtEl>
                                        <p:attrNameLst>
                                          <p:attrName>style.visibility</p:attrName>
                                        </p:attrNameLst>
                                      </p:cBhvr>
                                      <p:to>
                                        <p:strVal val="visible"/>
                                      </p:to>
                                    </p:set>
                                    <p:animEffect transition="in" filter="barn(inVertical)">
                                      <p:cBhvr>
                                        <p:cTn id="18" dur="500"/>
                                        <p:tgtEl>
                                          <p:spTgt spid="99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00">
                                            <p:txEl>
                                              <p:pRg st="0" end="0"/>
                                            </p:txEl>
                                          </p:spTgt>
                                        </p:tgtEl>
                                        <p:attrNameLst>
                                          <p:attrName>style.visibility</p:attrName>
                                        </p:attrNameLst>
                                      </p:cBhvr>
                                      <p:to>
                                        <p:strVal val="visible"/>
                                      </p:to>
                                    </p:set>
                                    <p:animEffect transition="in" filter="wheel(1)">
                                      <p:cBhvr>
                                        <p:cTn id="23" dur="2000"/>
                                        <p:tgtEl>
                                          <p:spTgt spid="1000">
                                            <p:txEl>
                                              <p:pRg st="0" end="0"/>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98"/>
                                        </p:tgtEl>
                                        <p:attrNameLst>
                                          <p:attrName>style.visibility</p:attrName>
                                        </p:attrNameLst>
                                      </p:cBhvr>
                                      <p:to>
                                        <p:strVal val="visible"/>
                                      </p:to>
                                    </p:set>
                                    <p:animEffect transition="in" filter="wheel(1)">
                                      <p:cBhvr>
                                        <p:cTn id="26" dur="2000"/>
                                        <p:tgtEl>
                                          <p:spTgt spid="99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07">
                                            <p:txEl>
                                              <p:pRg st="0" end="0"/>
                                            </p:txEl>
                                          </p:spTgt>
                                        </p:tgtEl>
                                        <p:attrNameLst>
                                          <p:attrName>style.visibility</p:attrName>
                                        </p:attrNameLst>
                                      </p:cBhvr>
                                      <p:to>
                                        <p:strVal val="visible"/>
                                      </p:to>
                                    </p:set>
                                    <p:anim calcmode="lin" valueType="num">
                                      <p:cBhvr additive="base">
                                        <p:cTn id="31" dur="500" fill="hold"/>
                                        <p:tgtEl>
                                          <p:spTgt spid="100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3"/>
                                        </p:tgtEl>
                                        <p:attrNameLst>
                                          <p:attrName>style.visibility</p:attrName>
                                        </p:attrNameLst>
                                      </p:cBhvr>
                                      <p:to>
                                        <p:strVal val="visible"/>
                                      </p:to>
                                    </p:set>
                                    <p:anim calcmode="lin" valueType="num">
                                      <p:cBhvr additive="base">
                                        <p:cTn id="35" dur="500" fill="hold"/>
                                        <p:tgtEl>
                                          <p:spTgt spid="993"/>
                                        </p:tgtEl>
                                        <p:attrNameLst>
                                          <p:attrName>ppt_x</p:attrName>
                                        </p:attrNameLst>
                                      </p:cBhvr>
                                      <p:tavLst>
                                        <p:tav tm="0">
                                          <p:val>
                                            <p:strVal val="#ppt_x"/>
                                          </p:val>
                                        </p:tav>
                                        <p:tav tm="100000">
                                          <p:val>
                                            <p:strVal val="#ppt_x"/>
                                          </p:val>
                                        </p:tav>
                                      </p:tavLst>
                                    </p:anim>
                                    <p:anim calcmode="lin" valueType="num">
                                      <p:cBhvr additive="base">
                                        <p:cTn id="36" dur="500" fill="hold"/>
                                        <p:tgtEl>
                                          <p:spTgt spid="99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fade">
                                      <p:cBhvr>
                                        <p:cTn id="41" dur="500"/>
                                        <p:tgtEl>
                                          <p:spTgt spid="1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fade">
                                      <p:cBhvr>
                                        <p:cTn id="44"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 grpId="0" animBg="1"/>
      <p:bldP spid="994" grpId="0" animBg="1"/>
      <p:bldP spid="998" grpId="0" animBg="1"/>
      <p:bldP spid="999" grpId="0" animBg="1"/>
      <p:bldP spid="1000" grpId="0" build="p"/>
      <p:bldP spid="1004" grpId="0" build="p"/>
      <p:bldP spid="1007" grpId="0" build="p"/>
      <p:bldP spid="1008" grpId="0" build="p"/>
      <p:bldP spid="118" grpId="0" animBg="1"/>
      <p:bldP spid="1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994;p37"/>
          <p:cNvSpPr/>
          <p:nvPr/>
        </p:nvSpPr>
        <p:spPr>
          <a:xfrm>
            <a:off x="784923" y="95753"/>
            <a:ext cx="2796477"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6;p37"/>
          <p:cNvSpPr/>
          <p:nvPr/>
        </p:nvSpPr>
        <p:spPr>
          <a:xfrm>
            <a:off x="-7620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4;p37">
            <a:hlinkClick r:id="" action="ppaction://noaction"/>
          </p:cNvPr>
          <p:cNvSpPr txBox="1">
            <a:spLocks/>
          </p:cNvSpPr>
          <p:nvPr/>
        </p:nvSpPr>
        <p:spPr>
          <a:xfrm>
            <a:off x="1022158" y="236979"/>
            <a:ext cx="2483041" cy="39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None/>
              <a:defRPr sz="16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9pPr>
          </a:lstStyle>
          <a:p>
            <a:pPr marL="0" indent="0" algn="just"/>
            <a:r>
              <a:rPr lang="vi-VN" sz="2400" smtClean="0"/>
              <a:t>Tri thức ngữ văn</a:t>
            </a:r>
            <a:endParaRPr lang="vi-VN" sz="2400"/>
          </a:p>
        </p:txBody>
      </p:sp>
      <p:grpSp>
        <p:nvGrpSpPr>
          <p:cNvPr id="16" name="Google Shape;1009;p37"/>
          <p:cNvGrpSpPr/>
          <p:nvPr/>
        </p:nvGrpSpPr>
        <p:grpSpPr>
          <a:xfrm>
            <a:off x="93952" y="93272"/>
            <a:ext cx="493797" cy="446228"/>
            <a:chOff x="2679436" y="3270400"/>
            <a:chExt cx="752625" cy="689795"/>
          </a:xfrm>
        </p:grpSpPr>
        <p:sp>
          <p:nvSpPr>
            <p:cNvPr id="17" name="Google Shape;1010;p3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1;p3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3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13;p3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499;p46"/>
          <p:cNvSpPr/>
          <p:nvPr/>
        </p:nvSpPr>
        <p:spPr>
          <a:xfrm>
            <a:off x="105888" y="1001642"/>
            <a:ext cx="2713512" cy="1788751"/>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07;p46"/>
          <p:cNvSpPr/>
          <p:nvPr/>
        </p:nvSpPr>
        <p:spPr>
          <a:xfrm>
            <a:off x="-304802" y="1872342"/>
            <a:ext cx="4208533" cy="336020"/>
          </a:xfrm>
          <a:custGeom>
            <a:avLst/>
            <a:gdLst/>
            <a:ahLst/>
            <a:cxnLst/>
            <a:rect l="l" t="t" r="r" b="b"/>
            <a:pathLst>
              <a:path w="262869" h="28066" extrusionOk="0">
                <a:moveTo>
                  <a:pt x="81816" y="1"/>
                </a:moveTo>
                <a:cubicBezTo>
                  <a:pt x="47340" y="1"/>
                  <a:pt x="12100" y="1737"/>
                  <a:pt x="0" y="3840"/>
                </a:cubicBezTo>
                <a:lnTo>
                  <a:pt x="0" y="15399"/>
                </a:lnTo>
                <a:cubicBezTo>
                  <a:pt x="0" y="15399"/>
                  <a:pt x="67260" y="10009"/>
                  <a:pt x="87983" y="9889"/>
                </a:cubicBezTo>
                <a:cubicBezTo>
                  <a:pt x="88451" y="9886"/>
                  <a:pt x="88923" y="9884"/>
                  <a:pt x="89397" y="9884"/>
                </a:cubicBezTo>
                <a:cubicBezTo>
                  <a:pt x="106699" y="9884"/>
                  <a:pt x="127958" y="11981"/>
                  <a:pt x="146379" y="14021"/>
                </a:cubicBezTo>
                <a:cubicBezTo>
                  <a:pt x="165844" y="16178"/>
                  <a:pt x="195791" y="24203"/>
                  <a:pt x="224959" y="26839"/>
                </a:cubicBezTo>
                <a:cubicBezTo>
                  <a:pt x="234292" y="27699"/>
                  <a:pt x="241432" y="28065"/>
                  <a:pt x="246844" y="28065"/>
                </a:cubicBezTo>
                <a:cubicBezTo>
                  <a:pt x="258382" y="28065"/>
                  <a:pt x="262066" y="26402"/>
                  <a:pt x="262392" y="24323"/>
                </a:cubicBezTo>
                <a:cubicBezTo>
                  <a:pt x="262869" y="21620"/>
                  <a:pt x="261798" y="17134"/>
                  <a:pt x="259221" y="17134"/>
                </a:cubicBezTo>
                <a:cubicBezTo>
                  <a:pt x="258886" y="17134"/>
                  <a:pt x="258525" y="17210"/>
                  <a:pt x="258139" y="17375"/>
                </a:cubicBezTo>
                <a:cubicBezTo>
                  <a:pt x="256286" y="18218"/>
                  <a:pt x="253484" y="18378"/>
                  <a:pt x="248634" y="18378"/>
                </a:cubicBezTo>
                <a:cubicBezTo>
                  <a:pt x="245670" y="18378"/>
                  <a:pt x="241941" y="18318"/>
                  <a:pt x="237197" y="18318"/>
                </a:cubicBezTo>
                <a:cubicBezTo>
                  <a:pt x="235909" y="18318"/>
                  <a:pt x="234546" y="18323"/>
                  <a:pt x="233104" y="18334"/>
                </a:cubicBezTo>
                <a:cubicBezTo>
                  <a:pt x="232964" y="18335"/>
                  <a:pt x="232823" y="18335"/>
                  <a:pt x="232680" y="18335"/>
                </a:cubicBezTo>
                <a:cubicBezTo>
                  <a:pt x="217020" y="18335"/>
                  <a:pt x="182469" y="11859"/>
                  <a:pt x="153446" y="4618"/>
                </a:cubicBezTo>
                <a:cubicBezTo>
                  <a:pt x="139952" y="1258"/>
                  <a:pt x="111161" y="1"/>
                  <a:pt x="81816" y="1"/>
                </a:cubicBezTo>
                <a:close/>
              </a:path>
            </a:pathLst>
          </a:custGeom>
          <a:solidFill>
            <a:srgbClr val="43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508;p46"/>
          <p:cNvGrpSpPr/>
          <p:nvPr/>
        </p:nvGrpSpPr>
        <p:grpSpPr>
          <a:xfrm>
            <a:off x="548293" y="783433"/>
            <a:ext cx="640062" cy="1938293"/>
            <a:chOff x="1492740" y="972740"/>
            <a:chExt cx="640126" cy="1917962"/>
          </a:xfrm>
        </p:grpSpPr>
        <p:sp>
          <p:nvSpPr>
            <p:cNvPr id="26" name="Google Shape;1509;p46"/>
            <p:cNvSpPr/>
            <p:nvPr/>
          </p:nvSpPr>
          <p:spPr>
            <a:xfrm>
              <a:off x="1597532" y="972740"/>
              <a:ext cx="486942" cy="503172"/>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510;p46"/>
            <p:cNvGrpSpPr/>
            <p:nvPr/>
          </p:nvGrpSpPr>
          <p:grpSpPr>
            <a:xfrm>
              <a:off x="1492740" y="972740"/>
              <a:ext cx="640126" cy="1917962"/>
              <a:chOff x="2254575" y="1944800"/>
              <a:chExt cx="1035300" cy="3111050"/>
            </a:xfrm>
          </p:grpSpPr>
          <p:sp>
            <p:nvSpPr>
              <p:cNvPr id="28" name="Google Shape;1511;p46"/>
              <p:cNvSpPr/>
              <p:nvPr/>
            </p:nvSpPr>
            <p:spPr>
              <a:xfrm>
                <a:off x="2254575" y="3735350"/>
                <a:ext cx="313375" cy="1320500"/>
              </a:xfrm>
              <a:custGeom>
                <a:avLst/>
                <a:gdLst/>
                <a:ahLst/>
                <a:cxnLst/>
                <a:rect l="l" t="t" r="r" b="b"/>
                <a:pathLst>
                  <a:path w="12535" h="52820" extrusionOk="0">
                    <a:moveTo>
                      <a:pt x="10000" y="1"/>
                    </a:moveTo>
                    <a:cubicBezTo>
                      <a:pt x="8335" y="1"/>
                      <a:pt x="6079" y="2092"/>
                      <a:pt x="3949" y="10883"/>
                    </a:cubicBezTo>
                    <a:cubicBezTo>
                      <a:pt x="1" y="27177"/>
                      <a:pt x="1374" y="52819"/>
                      <a:pt x="3739" y="52819"/>
                    </a:cubicBezTo>
                    <a:cubicBezTo>
                      <a:pt x="3808" y="52819"/>
                      <a:pt x="3878" y="52797"/>
                      <a:pt x="3949" y="52753"/>
                    </a:cubicBezTo>
                    <a:cubicBezTo>
                      <a:pt x="4579" y="52295"/>
                      <a:pt x="4979" y="51579"/>
                      <a:pt x="5208" y="50520"/>
                    </a:cubicBezTo>
                    <a:cubicBezTo>
                      <a:pt x="5867" y="47515"/>
                      <a:pt x="5294" y="41706"/>
                      <a:pt x="5981" y="32089"/>
                    </a:cubicBezTo>
                    <a:cubicBezTo>
                      <a:pt x="6410" y="25994"/>
                      <a:pt x="7841" y="19011"/>
                      <a:pt x="9272" y="13287"/>
                    </a:cubicBezTo>
                    <a:cubicBezTo>
                      <a:pt x="10904" y="6676"/>
                      <a:pt x="12535" y="1724"/>
                      <a:pt x="12535" y="1724"/>
                    </a:cubicBezTo>
                    <a:cubicBezTo>
                      <a:pt x="12535" y="1724"/>
                      <a:pt x="11511" y="1"/>
                      <a:pt x="10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12;p46"/>
              <p:cNvSpPr/>
              <p:nvPr/>
            </p:nvSpPr>
            <p:spPr>
              <a:xfrm>
                <a:off x="2254575" y="3734975"/>
                <a:ext cx="313375" cy="1320875"/>
              </a:xfrm>
              <a:custGeom>
                <a:avLst/>
                <a:gdLst/>
                <a:ahLst/>
                <a:cxnLst/>
                <a:rect l="l" t="t" r="r" b="b"/>
                <a:pathLst>
                  <a:path w="12535" h="52835" extrusionOk="0">
                    <a:moveTo>
                      <a:pt x="10009" y="0"/>
                    </a:moveTo>
                    <a:cubicBezTo>
                      <a:pt x="8343" y="0"/>
                      <a:pt x="6083" y="2091"/>
                      <a:pt x="3949" y="10898"/>
                    </a:cubicBezTo>
                    <a:cubicBezTo>
                      <a:pt x="1" y="27219"/>
                      <a:pt x="1374" y="52834"/>
                      <a:pt x="3739" y="52834"/>
                    </a:cubicBezTo>
                    <a:cubicBezTo>
                      <a:pt x="3808" y="52834"/>
                      <a:pt x="3878" y="52812"/>
                      <a:pt x="3949" y="52768"/>
                    </a:cubicBezTo>
                    <a:cubicBezTo>
                      <a:pt x="4579" y="52338"/>
                      <a:pt x="4979" y="51623"/>
                      <a:pt x="5208" y="50535"/>
                    </a:cubicBezTo>
                    <a:lnTo>
                      <a:pt x="5208" y="50535"/>
                    </a:lnTo>
                    <a:cubicBezTo>
                      <a:pt x="5064" y="50580"/>
                      <a:pt x="4917" y="50606"/>
                      <a:pt x="4777" y="50606"/>
                    </a:cubicBezTo>
                    <a:cubicBezTo>
                      <a:pt x="4470" y="50606"/>
                      <a:pt x="4192" y="50486"/>
                      <a:pt x="4035" y="50192"/>
                    </a:cubicBezTo>
                    <a:cubicBezTo>
                      <a:pt x="3921" y="49963"/>
                      <a:pt x="3892" y="49677"/>
                      <a:pt x="3921" y="49419"/>
                    </a:cubicBezTo>
                    <a:cubicBezTo>
                      <a:pt x="3921" y="45355"/>
                      <a:pt x="3921" y="41263"/>
                      <a:pt x="3921" y="37199"/>
                    </a:cubicBezTo>
                    <a:cubicBezTo>
                      <a:pt x="3949" y="32505"/>
                      <a:pt x="3949" y="27754"/>
                      <a:pt x="4922" y="23175"/>
                    </a:cubicBezTo>
                    <a:cubicBezTo>
                      <a:pt x="5638" y="19598"/>
                      <a:pt x="7126" y="16221"/>
                      <a:pt x="9272" y="13273"/>
                    </a:cubicBezTo>
                    <a:cubicBezTo>
                      <a:pt x="10904" y="6662"/>
                      <a:pt x="12535" y="1711"/>
                      <a:pt x="12535" y="1711"/>
                    </a:cubicBezTo>
                    <a:cubicBezTo>
                      <a:pt x="12535" y="1711"/>
                      <a:pt x="11515" y="0"/>
                      <a:pt x="10009"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13;p46"/>
              <p:cNvSpPr/>
              <p:nvPr/>
            </p:nvSpPr>
            <p:spPr>
              <a:xfrm>
                <a:off x="2781150" y="2633675"/>
                <a:ext cx="311975" cy="935175"/>
              </a:xfrm>
              <a:custGeom>
                <a:avLst/>
                <a:gdLst/>
                <a:ahLst/>
                <a:cxnLst/>
                <a:rect l="l" t="t" r="r" b="b"/>
                <a:pathLst>
                  <a:path w="12479" h="37407" extrusionOk="0">
                    <a:moveTo>
                      <a:pt x="6554" y="1"/>
                    </a:moveTo>
                    <a:lnTo>
                      <a:pt x="6554" y="1"/>
                    </a:lnTo>
                    <a:cubicBezTo>
                      <a:pt x="6554" y="1"/>
                      <a:pt x="11076" y="7642"/>
                      <a:pt x="9473" y="18947"/>
                    </a:cubicBezTo>
                    <a:cubicBezTo>
                      <a:pt x="7871" y="30223"/>
                      <a:pt x="0" y="37406"/>
                      <a:pt x="0" y="37406"/>
                    </a:cubicBezTo>
                    <a:cubicBezTo>
                      <a:pt x="9531" y="35031"/>
                      <a:pt x="12478" y="23726"/>
                      <a:pt x="12021" y="12851"/>
                    </a:cubicBezTo>
                    <a:cubicBezTo>
                      <a:pt x="11591" y="2004"/>
                      <a:pt x="7728" y="459"/>
                      <a:pt x="7728" y="459"/>
                    </a:cubicBezTo>
                    <a:lnTo>
                      <a:pt x="65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14;p46"/>
              <p:cNvSpPr/>
              <p:nvPr/>
            </p:nvSpPr>
            <p:spPr>
              <a:xfrm>
                <a:off x="2388525" y="3424725"/>
                <a:ext cx="551475" cy="413250"/>
              </a:xfrm>
              <a:custGeom>
                <a:avLst/>
                <a:gdLst/>
                <a:ahLst/>
                <a:cxnLst/>
                <a:rect l="l" t="t" r="r" b="b"/>
                <a:pathLst>
                  <a:path w="22059" h="16530" extrusionOk="0">
                    <a:moveTo>
                      <a:pt x="20559" y="0"/>
                    </a:moveTo>
                    <a:cubicBezTo>
                      <a:pt x="11944" y="0"/>
                      <a:pt x="1" y="16530"/>
                      <a:pt x="4429" y="16530"/>
                    </a:cubicBezTo>
                    <a:cubicBezTo>
                      <a:pt x="4962" y="16530"/>
                      <a:pt x="5733" y="16290"/>
                      <a:pt x="6776" y="15752"/>
                    </a:cubicBezTo>
                    <a:cubicBezTo>
                      <a:pt x="16965" y="10486"/>
                      <a:pt x="22059" y="183"/>
                      <a:pt x="22059" y="183"/>
                    </a:cubicBezTo>
                    <a:cubicBezTo>
                      <a:pt x="21574" y="59"/>
                      <a:pt x="21072" y="0"/>
                      <a:pt x="20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5;p46"/>
              <p:cNvSpPr/>
              <p:nvPr/>
            </p:nvSpPr>
            <p:spPr>
              <a:xfrm>
                <a:off x="2351150" y="2529000"/>
                <a:ext cx="761300" cy="1163550"/>
              </a:xfrm>
              <a:custGeom>
                <a:avLst/>
                <a:gdLst/>
                <a:ahLst/>
                <a:cxnLst/>
                <a:rect l="l" t="t" r="r" b="b"/>
                <a:pathLst>
                  <a:path w="30452" h="46542" extrusionOk="0">
                    <a:moveTo>
                      <a:pt x="16991" y="1"/>
                    </a:moveTo>
                    <a:cubicBezTo>
                      <a:pt x="11736" y="1"/>
                      <a:pt x="5509" y="3012"/>
                      <a:pt x="3807" y="9253"/>
                    </a:cubicBezTo>
                    <a:cubicBezTo>
                      <a:pt x="1059" y="19327"/>
                      <a:pt x="0" y="41507"/>
                      <a:pt x="258" y="45027"/>
                    </a:cubicBezTo>
                    <a:cubicBezTo>
                      <a:pt x="338" y="46015"/>
                      <a:pt x="1645" y="46542"/>
                      <a:pt x="3641" y="46542"/>
                    </a:cubicBezTo>
                    <a:cubicBezTo>
                      <a:pt x="8813" y="46542"/>
                      <a:pt x="18605" y="43002"/>
                      <a:pt x="23583" y="34782"/>
                    </a:cubicBezTo>
                    <a:cubicBezTo>
                      <a:pt x="30451" y="23420"/>
                      <a:pt x="27503" y="9196"/>
                      <a:pt x="24298" y="3358"/>
                    </a:cubicBezTo>
                    <a:cubicBezTo>
                      <a:pt x="23078" y="1136"/>
                      <a:pt x="20218" y="1"/>
                      <a:pt x="16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16;p46"/>
              <p:cNvSpPr/>
              <p:nvPr/>
            </p:nvSpPr>
            <p:spPr>
              <a:xfrm>
                <a:off x="2423289" y="1944800"/>
                <a:ext cx="787550" cy="816175"/>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17;p46"/>
              <p:cNvSpPr/>
              <p:nvPr/>
            </p:nvSpPr>
            <p:spPr>
              <a:xfrm>
                <a:off x="2616600" y="2044450"/>
                <a:ext cx="412475" cy="262800"/>
              </a:xfrm>
              <a:custGeom>
                <a:avLst/>
                <a:gdLst/>
                <a:ahLst/>
                <a:cxnLst/>
                <a:rect l="l" t="t" r="r" b="b"/>
                <a:pathLst>
                  <a:path w="16499" h="10512" extrusionOk="0">
                    <a:moveTo>
                      <a:pt x="9950" y="0"/>
                    </a:moveTo>
                    <a:cubicBezTo>
                      <a:pt x="9740" y="0"/>
                      <a:pt x="9524" y="6"/>
                      <a:pt x="9301" y="16"/>
                    </a:cubicBezTo>
                    <a:cubicBezTo>
                      <a:pt x="3835" y="245"/>
                      <a:pt x="401" y="3994"/>
                      <a:pt x="200" y="4624"/>
                    </a:cubicBezTo>
                    <a:cubicBezTo>
                      <a:pt x="0" y="5225"/>
                      <a:pt x="2089" y="8516"/>
                      <a:pt x="5724" y="9832"/>
                    </a:cubicBezTo>
                    <a:cubicBezTo>
                      <a:pt x="6990" y="10292"/>
                      <a:pt x="8264" y="10511"/>
                      <a:pt x="9465" y="10511"/>
                    </a:cubicBezTo>
                    <a:cubicBezTo>
                      <a:pt x="12908" y="10511"/>
                      <a:pt x="15759" y="8708"/>
                      <a:pt x="16141" y="5568"/>
                    </a:cubicBezTo>
                    <a:cubicBezTo>
                      <a:pt x="16498" y="2850"/>
                      <a:pt x="14906" y="0"/>
                      <a:pt x="9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18;p46"/>
              <p:cNvSpPr/>
              <p:nvPr/>
            </p:nvSpPr>
            <p:spPr>
              <a:xfrm>
                <a:off x="2924250" y="2526075"/>
                <a:ext cx="59500" cy="132950"/>
              </a:xfrm>
              <a:custGeom>
                <a:avLst/>
                <a:gdLst/>
                <a:ahLst/>
                <a:cxnLst/>
                <a:rect l="l" t="t" r="r" b="b"/>
                <a:pathLst>
                  <a:path w="2380" h="5318" extrusionOk="0">
                    <a:moveTo>
                      <a:pt x="1808" y="1"/>
                    </a:moveTo>
                    <a:cubicBezTo>
                      <a:pt x="1489" y="1"/>
                      <a:pt x="1110" y="47"/>
                      <a:pt x="916" y="241"/>
                    </a:cubicBezTo>
                    <a:cubicBezTo>
                      <a:pt x="573" y="584"/>
                      <a:pt x="0" y="4133"/>
                      <a:pt x="716" y="4992"/>
                    </a:cubicBezTo>
                    <a:cubicBezTo>
                      <a:pt x="901" y="5214"/>
                      <a:pt x="1108" y="5318"/>
                      <a:pt x="1307" y="5318"/>
                    </a:cubicBezTo>
                    <a:cubicBezTo>
                      <a:pt x="1875" y="5318"/>
                      <a:pt x="2380" y="4474"/>
                      <a:pt x="2147" y="3160"/>
                    </a:cubicBezTo>
                    <a:cubicBezTo>
                      <a:pt x="1975" y="2130"/>
                      <a:pt x="2032" y="1042"/>
                      <a:pt x="2347" y="40"/>
                    </a:cubicBezTo>
                    <a:cubicBezTo>
                      <a:pt x="2347" y="40"/>
                      <a:pt x="2103"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19;p46"/>
              <p:cNvSpPr/>
              <p:nvPr/>
            </p:nvSpPr>
            <p:spPr>
              <a:xfrm>
                <a:off x="2890625" y="2328875"/>
                <a:ext cx="262600" cy="214675"/>
              </a:xfrm>
              <a:custGeom>
                <a:avLst/>
                <a:gdLst/>
                <a:ahLst/>
                <a:cxnLst/>
                <a:rect l="l" t="t" r="r" b="b"/>
                <a:pathLst>
                  <a:path w="10504" h="8587" extrusionOk="0">
                    <a:moveTo>
                      <a:pt x="4837" y="1"/>
                    </a:moveTo>
                    <a:cubicBezTo>
                      <a:pt x="3692" y="602"/>
                      <a:pt x="2719" y="1489"/>
                      <a:pt x="2032" y="2605"/>
                    </a:cubicBezTo>
                    <a:cubicBezTo>
                      <a:pt x="945" y="4437"/>
                      <a:pt x="0" y="6612"/>
                      <a:pt x="2032" y="8587"/>
                    </a:cubicBezTo>
                    <a:cubicBezTo>
                      <a:pt x="2032" y="8587"/>
                      <a:pt x="7441" y="8129"/>
                      <a:pt x="10418" y="5839"/>
                    </a:cubicBezTo>
                    <a:cubicBezTo>
                      <a:pt x="10418" y="5839"/>
                      <a:pt x="10503" y="3779"/>
                      <a:pt x="7842" y="2405"/>
                    </a:cubicBezTo>
                    <a:cubicBezTo>
                      <a:pt x="5180" y="1003"/>
                      <a:pt x="4837" y="1"/>
                      <a:pt x="4837" y="1"/>
                    </a:cubicBezTo>
                    <a:close/>
                  </a:path>
                </a:pathLst>
              </a:custGeom>
              <a:solidFill>
                <a:srgbClr val="202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20;p46"/>
              <p:cNvSpPr/>
              <p:nvPr/>
            </p:nvSpPr>
            <p:spPr>
              <a:xfrm>
                <a:off x="2821225" y="2327050"/>
                <a:ext cx="218225" cy="172750"/>
              </a:xfrm>
              <a:custGeom>
                <a:avLst/>
                <a:gdLst/>
                <a:ahLst/>
                <a:cxnLst/>
                <a:rect l="l" t="t" r="r" b="b"/>
                <a:pathLst>
                  <a:path w="8729" h="6910" extrusionOk="0">
                    <a:moveTo>
                      <a:pt x="3902" y="0"/>
                    </a:moveTo>
                    <a:cubicBezTo>
                      <a:pt x="3030" y="0"/>
                      <a:pt x="2221" y="123"/>
                      <a:pt x="1717" y="503"/>
                    </a:cubicBezTo>
                    <a:cubicBezTo>
                      <a:pt x="544" y="1362"/>
                      <a:pt x="0" y="3136"/>
                      <a:pt x="515" y="4853"/>
                    </a:cubicBezTo>
                    <a:cubicBezTo>
                      <a:pt x="947" y="6378"/>
                      <a:pt x="1808" y="6910"/>
                      <a:pt x="2797" y="6910"/>
                    </a:cubicBezTo>
                    <a:cubicBezTo>
                      <a:pt x="2921" y="6910"/>
                      <a:pt x="3048" y="6901"/>
                      <a:pt x="3177" y="6885"/>
                    </a:cubicBezTo>
                    <a:cubicBezTo>
                      <a:pt x="4350" y="6714"/>
                      <a:pt x="5552" y="5082"/>
                      <a:pt x="6182" y="4052"/>
                    </a:cubicBezTo>
                    <a:cubicBezTo>
                      <a:pt x="6783" y="2993"/>
                      <a:pt x="8271" y="1820"/>
                      <a:pt x="8500" y="1534"/>
                    </a:cubicBezTo>
                    <a:cubicBezTo>
                      <a:pt x="8729" y="1247"/>
                      <a:pt x="7985" y="446"/>
                      <a:pt x="7155" y="332"/>
                    </a:cubicBezTo>
                    <a:cubicBezTo>
                      <a:pt x="6338" y="217"/>
                      <a:pt x="5064" y="0"/>
                      <a:pt x="3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21;p46"/>
              <p:cNvSpPr/>
              <p:nvPr/>
            </p:nvSpPr>
            <p:spPr>
              <a:xfrm>
                <a:off x="3005100" y="2175775"/>
                <a:ext cx="284775" cy="437175"/>
              </a:xfrm>
              <a:custGeom>
                <a:avLst/>
                <a:gdLst/>
                <a:ahLst/>
                <a:cxnLst/>
                <a:rect l="l" t="t" r="r" b="b"/>
                <a:pathLst>
                  <a:path w="11391" h="17487" extrusionOk="0">
                    <a:moveTo>
                      <a:pt x="7470" y="0"/>
                    </a:moveTo>
                    <a:cubicBezTo>
                      <a:pt x="4780" y="1574"/>
                      <a:pt x="4551" y="3263"/>
                      <a:pt x="2919" y="4522"/>
                    </a:cubicBezTo>
                    <a:cubicBezTo>
                      <a:pt x="1288" y="5781"/>
                      <a:pt x="0" y="5867"/>
                      <a:pt x="172" y="6440"/>
                    </a:cubicBezTo>
                    <a:cubicBezTo>
                      <a:pt x="830" y="8386"/>
                      <a:pt x="5495" y="9044"/>
                      <a:pt x="5667" y="12307"/>
                    </a:cubicBezTo>
                    <a:cubicBezTo>
                      <a:pt x="5867" y="15598"/>
                      <a:pt x="1861" y="17487"/>
                      <a:pt x="1861" y="17487"/>
                    </a:cubicBezTo>
                    <a:cubicBezTo>
                      <a:pt x="4350" y="17401"/>
                      <a:pt x="6726" y="16313"/>
                      <a:pt x="8414" y="14453"/>
                    </a:cubicBezTo>
                    <a:cubicBezTo>
                      <a:pt x="10389" y="12278"/>
                      <a:pt x="11391" y="9388"/>
                      <a:pt x="11133" y="6468"/>
                    </a:cubicBezTo>
                    <a:cubicBezTo>
                      <a:pt x="10933" y="4322"/>
                      <a:pt x="10017" y="2347"/>
                      <a:pt x="8500" y="830"/>
                    </a:cubicBezTo>
                    <a:cubicBezTo>
                      <a:pt x="8185" y="516"/>
                      <a:pt x="7842" y="229"/>
                      <a:pt x="7470" y="0"/>
                    </a:cubicBezTo>
                    <a:close/>
                  </a:path>
                </a:pathLst>
              </a:custGeom>
              <a:solidFill>
                <a:srgbClr val="2C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22;p46"/>
              <p:cNvSpPr/>
              <p:nvPr/>
            </p:nvSpPr>
            <p:spPr>
              <a:xfrm>
                <a:off x="2263850" y="3551500"/>
                <a:ext cx="436250" cy="789075"/>
              </a:xfrm>
              <a:custGeom>
                <a:avLst/>
                <a:gdLst/>
                <a:ahLst/>
                <a:cxnLst/>
                <a:rect l="l" t="t" r="r" b="b"/>
                <a:pathLst>
                  <a:path w="17450" h="31563" extrusionOk="0">
                    <a:moveTo>
                      <a:pt x="15105" y="1"/>
                    </a:moveTo>
                    <a:cubicBezTo>
                      <a:pt x="11628" y="1"/>
                      <a:pt x="4851" y="3967"/>
                      <a:pt x="2777" y="7934"/>
                    </a:cubicBezTo>
                    <a:cubicBezTo>
                      <a:pt x="2777" y="7934"/>
                      <a:pt x="344" y="16262"/>
                      <a:pt x="172" y="22959"/>
                    </a:cubicBezTo>
                    <a:cubicBezTo>
                      <a:pt x="1" y="29684"/>
                      <a:pt x="87" y="30371"/>
                      <a:pt x="745" y="31430"/>
                    </a:cubicBezTo>
                    <a:cubicBezTo>
                      <a:pt x="799" y="31520"/>
                      <a:pt x="850" y="31562"/>
                      <a:pt x="903" y="31562"/>
                    </a:cubicBezTo>
                    <a:cubicBezTo>
                      <a:pt x="1350" y="31562"/>
                      <a:pt x="1812" y="28426"/>
                      <a:pt x="3607" y="24991"/>
                    </a:cubicBezTo>
                    <a:cubicBezTo>
                      <a:pt x="4151" y="23960"/>
                      <a:pt x="4752" y="22987"/>
                      <a:pt x="5467" y="22072"/>
                    </a:cubicBezTo>
                    <a:cubicBezTo>
                      <a:pt x="8443" y="18237"/>
                      <a:pt x="13566" y="11540"/>
                      <a:pt x="15970" y="6073"/>
                    </a:cubicBezTo>
                    <a:cubicBezTo>
                      <a:pt x="16485" y="4900"/>
                      <a:pt x="16886" y="3669"/>
                      <a:pt x="17144" y="2410"/>
                    </a:cubicBezTo>
                    <a:cubicBezTo>
                      <a:pt x="17449" y="705"/>
                      <a:pt x="16570" y="1"/>
                      <a:pt x="15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23;p46"/>
              <p:cNvSpPr/>
              <p:nvPr/>
            </p:nvSpPr>
            <p:spPr>
              <a:xfrm>
                <a:off x="2263150" y="3551500"/>
                <a:ext cx="436950" cy="789075"/>
              </a:xfrm>
              <a:custGeom>
                <a:avLst/>
                <a:gdLst/>
                <a:ahLst/>
                <a:cxnLst/>
                <a:rect l="l" t="t" r="r" b="b"/>
                <a:pathLst>
                  <a:path w="17478" h="31563" extrusionOk="0">
                    <a:moveTo>
                      <a:pt x="15132" y="1"/>
                    </a:moveTo>
                    <a:cubicBezTo>
                      <a:pt x="11653" y="1"/>
                      <a:pt x="4870" y="3967"/>
                      <a:pt x="2776" y="7934"/>
                    </a:cubicBezTo>
                    <a:cubicBezTo>
                      <a:pt x="2776" y="7934"/>
                      <a:pt x="344" y="16262"/>
                      <a:pt x="172" y="22959"/>
                    </a:cubicBezTo>
                    <a:cubicBezTo>
                      <a:pt x="0" y="29684"/>
                      <a:pt x="115" y="30371"/>
                      <a:pt x="744" y="31430"/>
                    </a:cubicBezTo>
                    <a:cubicBezTo>
                      <a:pt x="801" y="31520"/>
                      <a:pt x="855" y="31562"/>
                      <a:pt x="909" y="31562"/>
                    </a:cubicBezTo>
                    <a:cubicBezTo>
                      <a:pt x="1372" y="31562"/>
                      <a:pt x="1812" y="28426"/>
                      <a:pt x="3606" y="24991"/>
                    </a:cubicBezTo>
                    <a:cubicBezTo>
                      <a:pt x="3520" y="24934"/>
                      <a:pt x="3434" y="24876"/>
                      <a:pt x="3349" y="24790"/>
                    </a:cubicBezTo>
                    <a:cubicBezTo>
                      <a:pt x="2662" y="24247"/>
                      <a:pt x="2604" y="23245"/>
                      <a:pt x="2633" y="22358"/>
                    </a:cubicBezTo>
                    <a:cubicBezTo>
                      <a:pt x="2776" y="18151"/>
                      <a:pt x="3806" y="13514"/>
                      <a:pt x="7269" y="11139"/>
                    </a:cubicBezTo>
                    <a:cubicBezTo>
                      <a:pt x="8729" y="10166"/>
                      <a:pt x="10475" y="9679"/>
                      <a:pt x="12049" y="8907"/>
                    </a:cubicBezTo>
                    <a:cubicBezTo>
                      <a:pt x="13508" y="8220"/>
                      <a:pt x="14854" y="7247"/>
                      <a:pt x="15998" y="6073"/>
                    </a:cubicBezTo>
                    <a:cubicBezTo>
                      <a:pt x="16513" y="4900"/>
                      <a:pt x="16914" y="3669"/>
                      <a:pt x="17172" y="2410"/>
                    </a:cubicBezTo>
                    <a:cubicBezTo>
                      <a:pt x="17477" y="705"/>
                      <a:pt x="16598" y="1"/>
                      <a:pt x="15132"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24;p46"/>
              <p:cNvSpPr/>
              <p:nvPr/>
            </p:nvSpPr>
            <p:spPr>
              <a:xfrm>
                <a:off x="2263750" y="2971375"/>
                <a:ext cx="652650" cy="836775"/>
              </a:xfrm>
              <a:custGeom>
                <a:avLst/>
                <a:gdLst/>
                <a:ahLst/>
                <a:cxnLst/>
                <a:rect l="l" t="t" r="r" b="b"/>
                <a:pathLst>
                  <a:path w="26106" h="33471" extrusionOk="0">
                    <a:moveTo>
                      <a:pt x="25848" y="1"/>
                    </a:moveTo>
                    <a:lnTo>
                      <a:pt x="2981" y="16428"/>
                    </a:lnTo>
                    <a:cubicBezTo>
                      <a:pt x="2981" y="16428"/>
                      <a:pt x="2724" y="21465"/>
                      <a:pt x="1836" y="26846"/>
                    </a:cubicBezTo>
                    <a:cubicBezTo>
                      <a:pt x="996" y="31944"/>
                      <a:pt x="1" y="33471"/>
                      <a:pt x="1555" y="33471"/>
                    </a:cubicBezTo>
                    <a:cubicBezTo>
                      <a:pt x="1641" y="33471"/>
                      <a:pt x="1734" y="33466"/>
                      <a:pt x="1836" y="33457"/>
                    </a:cubicBezTo>
                    <a:cubicBezTo>
                      <a:pt x="3725" y="33285"/>
                      <a:pt x="5729" y="30738"/>
                      <a:pt x="5872" y="30566"/>
                    </a:cubicBezTo>
                    <a:lnTo>
                      <a:pt x="5872" y="30566"/>
                    </a:lnTo>
                    <a:cubicBezTo>
                      <a:pt x="5757" y="30738"/>
                      <a:pt x="4727" y="32427"/>
                      <a:pt x="5442" y="32656"/>
                    </a:cubicBezTo>
                    <a:cubicBezTo>
                      <a:pt x="5486" y="32670"/>
                      <a:pt x="5537" y="32678"/>
                      <a:pt x="5595" y="32678"/>
                    </a:cubicBezTo>
                    <a:cubicBezTo>
                      <a:pt x="6544" y="32678"/>
                      <a:pt x="9416" y="30772"/>
                      <a:pt x="11195" y="28992"/>
                    </a:cubicBezTo>
                    <a:lnTo>
                      <a:pt x="11195" y="28992"/>
                    </a:lnTo>
                    <a:cubicBezTo>
                      <a:pt x="10851" y="29422"/>
                      <a:pt x="10479" y="30023"/>
                      <a:pt x="10851" y="30280"/>
                    </a:cubicBezTo>
                    <a:cubicBezTo>
                      <a:pt x="10892" y="30309"/>
                      <a:pt x="10956" y="30324"/>
                      <a:pt x="11043" y="30324"/>
                    </a:cubicBezTo>
                    <a:cubicBezTo>
                      <a:pt x="11380" y="30324"/>
                      <a:pt x="12051" y="30095"/>
                      <a:pt x="12941" y="29593"/>
                    </a:cubicBezTo>
                    <a:cubicBezTo>
                      <a:pt x="15144" y="28305"/>
                      <a:pt x="18693" y="25272"/>
                      <a:pt x="21698" y="19863"/>
                    </a:cubicBezTo>
                    <a:cubicBezTo>
                      <a:pt x="22499" y="18403"/>
                      <a:pt x="23158" y="16886"/>
                      <a:pt x="23673" y="15312"/>
                    </a:cubicBezTo>
                    <a:cubicBezTo>
                      <a:pt x="26105" y="7957"/>
                      <a:pt x="25848" y="1"/>
                      <a:pt x="25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25;p46"/>
              <p:cNvSpPr/>
              <p:nvPr/>
            </p:nvSpPr>
            <p:spPr>
              <a:xfrm>
                <a:off x="2264825" y="2970675"/>
                <a:ext cx="651575" cy="836875"/>
              </a:xfrm>
              <a:custGeom>
                <a:avLst/>
                <a:gdLst/>
                <a:ahLst/>
                <a:cxnLst/>
                <a:rect l="l" t="t" r="r" b="b"/>
                <a:pathLst>
                  <a:path w="26063" h="33475" extrusionOk="0">
                    <a:moveTo>
                      <a:pt x="25834" y="0"/>
                    </a:moveTo>
                    <a:lnTo>
                      <a:pt x="2967" y="16428"/>
                    </a:lnTo>
                    <a:cubicBezTo>
                      <a:pt x="2967" y="16428"/>
                      <a:pt x="2709" y="21465"/>
                      <a:pt x="1822" y="26845"/>
                    </a:cubicBezTo>
                    <a:cubicBezTo>
                      <a:pt x="987" y="31909"/>
                      <a:pt x="0" y="33474"/>
                      <a:pt x="1509" y="33474"/>
                    </a:cubicBezTo>
                    <a:cubicBezTo>
                      <a:pt x="1603" y="33474"/>
                      <a:pt x="1707" y="33468"/>
                      <a:pt x="1822" y="33456"/>
                    </a:cubicBezTo>
                    <a:cubicBezTo>
                      <a:pt x="3682" y="33313"/>
                      <a:pt x="5686" y="30766"/>
                      <a:pt x="5829" y="30566"/>
                    </a:cubicBezTo>
                    <a:lnTo>
                      <a:pt x="5829" y="30566"/>
                    </a:lnTo>
                    <a:cubicBezTo>
                      <a:pt x="5743" y="30737"/>
                      <a:pt x="4713" y="32426"/>
                      <a:pt x="5428" y="32684"/>
                    </a:cubicBezTo>
                    <a:cubicBezTo>
                      <a:pt x="5465" y="32695"/>
                      <a:pt x="5509" y="32701"/>
                      <a:pt x="5559" y="32701"/>
                    </a:cubicBezTo>
                    <a:cubicBezTo>
                      <a:pt x="6468" y="32701"/>
                      <a:pt x="9390" y="30782"/>
                      <a:pt x="11180" y="28992"/>
                    </a:cubicBezTo>
                    <a:lnTo>
                      <a:pt x="11180" y="28992"/>
                    </a:lnTo>
                    <a:cubicBezTo>
                      <a:pt x="10837" y="29450"/>
                      <a:pt x="10465" y="30022"/>
                      <a:pt x="10837" y="30280"/>
                    </a:cubicBezTo>
                    <a:cubicBezTo>
                      <a:pt x="10880" y="30316"/>
                      <a:pt x="10949" y="30335"/>
                      <a:pt x="11042" y="30335"/>
                    </a:cubicBezTo>
                    <a:cubicBezTo>
                      <a:pt x="11384" y="30335"/>
                      <a:pt x="12049" y="30087"/>
                      <a:pt x="12926" y="29593"/>
                    </a:cubicBezTo>
                    <a:cubicBezTo>
                      <a:pt x="12554" y="29535"/>
                      <a:pt x="12211" y="29364"/>
                      <a:pt x="12010" y="29078"/>
                    </a:cubicBezTo>
                    <a:cubicBezTo>
                      <a:pt x="11610" y="28534"/>
                      <a:pt x="11638" y="27790"/>
                      <a:pt x="12068" y="27275"/>
                    </a:cubicBezTo>
                    <a:lnTo>
                      <a:pt x="12068" y="27275"/>
                    </a:lnTo>
                    <a:lnTo>
                      <a:pt x="9149" y="29535"/>
                    </a:lnTo>
                    <a:cubicBezTo>
                      <a:pt x="8920" y="29764"/>
                      <a:pt x="8605" y="29907"/>
                      <a:pt x="8290" y="29993"/>
                    </a:cubicBezTo>
                    <a:cubicBezTo>
                      <a:pt x="8252" y="29998"/>
                      <a:pt x="8214" y="30000"/>
                      <a:pt x="8178" y="30000"/>
                    </a:cubicBezTo>
                    <a:cubicBezTo>
                      <a:pt x="7233" y="30000"/>
                      <a:pt x="6895" y="28610"/>
                      <a:pt x="7088" y="27618"/>
                    </a:cubicBezTo>
                    <a:cubicBezTo>
                      <a:pt x="7431" y="25758"/>
                      <a:pt x="8376" y="24041"/>
                      <a:pt x="9750" y="22724"/>
                    </a:cubicBezTo>
                    <a:cubicBezTo>
                      <a:pt x="10923" y="21608"/>
                      <a:pt x="12468" y="20721"/>
                      <a:pt x="12955" y="19147"/>
                    </a:cubicBezTo>
                    <a:cubicBezTo>
                      <a:pt x="13285" y="19281"/>
                      <a:pt x="13625" y="19345"/>
                      <a:pt x="13961" y="19345"/>
                    </a:cubicBezTo>
                    <a:cubicBezTo>
                      <a:pt x="15052" y="19345"/>
                      <a:pt x="16088" y="18674"/>
                      <a:pt x="16504" y="17601"/>
                    </a:cubicBezTo>
                    <a:cubicBezTo>
                      <a:pt x="16786" y="17669"/>
                      <a:pt x="17069" y="17702"/>
                      <a:pt x="17347" y="17702"/>
                    </a:cubicBezTo>
                    <a:cubicBezTo>
                      <a:pt x="18822" y="17702"/>
                      <a:pt x="20181" y="16784"/>
                      <a:pt x="20711" y="15340"/>
                    </a:cubicBezTo>
                    <a:lnTo>
                      <a:pt x="20711" y="15340"/>
                    </a:lnTo>
                    <a:cubicBezTo>
                      <a:pt x="20598" y="15699"/>
                      <a:pt x="20907" y="15819"/>
                      <a:pt x="21359" y="15819"/>
                    </a:cubicBezTo>
                    <a:cubicBezTo>
                      <a:pt x="22171" y="15819"/>
                      <a:pt x="23444" y="15432"/>
                      <a:pt x="23573" y="15340"/>
                    </a:cubicBezTo>
                    <a:lnTo>
                      <a:pt x="23630" y="15340"/>
                    </a:lnTo>
                    <a:cubicBezTo>
                      <a:pt x="26062" y="7985"/>
                      <a:pt x="25834" y="1"/>
                      <a:pt x="25834"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26;p46"/>
              <p:cNvSpPr/>
              <p:nvPr/>
            </p:nvSpPr>
            <p:spPr>
              <a:xfrm>
                <a:off x="2306650" y="2677075"/>
                <a:ext cx="643375" cy="853875"/>
              </a:xfrm>
              <a:custGeom>
                <a:avLst/>
                <a:gdLst/>
                <a:ahLst/>
                <a:cxnLst/>
                <a:rect l="l" t="t" r="r" b="b"/>
                <a:pathLst>
                  <a:path w="25735" h="34155" extrusionOk="0">
                    <a:moveTo>
                      <a:pt x="17912" y="0"/>
                    </a:moveTo>
                    <a:cubicBezTo>
                      <a:pt x="14607" y="0"/>
                      <a:pt x="8543" y="1610"/>
                      <a:pt x="4728" y="10914"/>
                    </a:cubicBezTo>
                    <a:cubicBezTo>
                      <a:pt x="1" y="22400"/>
                      <a:pt x="461" y="34155"/>
                      <a:pt x="2670" y="34155"/>
                    </a:cubicBezTo>
                    <a:cubicBezTo>
                      <a:pt x="2735" y="34155"/>
                      <a:pt x="2801" y="34145"/>
                      <a:pt x="2868" y="34125"/>
                    </a:cubicBezTo>
                    <a:cubicBezTo>
                      <a:pt x="5100" y="33466"/>
                      <a:pt x="6073" y="29717"/>
                      <a:pt x="6216" y="29231"/>
                    </a:cubicBezTo>
                    <a:lnTo>
                      <a:pt x="6216" y="29231"/>
                    </a:lnTo>
                    <a:cubicBezTo>
                      <a:pt x="6141" y="29610"/>
                      <a:pt x="5775" y="31971"/>
                      <a:pt x="7165" y="31971"/>
                    </a:cubicBezTo>
                    <a:cubicBezTo>
                      <a:pt x="7350" y="31971"/>
                      <a:pt x="7566" y="31929"/>
                      <a:pt x="7819" y="31835"/>
                    </a:cubicBezTo>
                    <a:cubicBezTo>
                      <a:pt x="8162" y="31663"/>
                      <a:pt x="8477" y="31463"/>
                      <a:pt x="8763" y="31177"/>
                    </a:cubicBezTo>
                    <a:cubicBezTo>
                      <a:pt x="10480" y="29546"/>
                      <a:pt x="11511" y="25740"/>
                      <a:pt x="11511" y="25739"/>
                    </a:cubicBezTo>
                    <a:lnTo>
                      <a:pt x="11511" y="25739"/>
                    </a:lnTo>
                    <a:cubicBezTo>
                      <a:pt x="11511" y="25740"/>
                      <a:pt x="10966" y="29661"/>
                      <a:pt x="12275" y="29661"/>
                    </a:cubicBezTo>
                    <a:cubicBezTo>
                      <a:pt x="12340" y="29661"/>
                      <a:pt x="12409" y="29652"/>
                      <a:pt x="12484" y="29631"/>
                    </a:cubicBezTo>
                    <a:cubicBezTo>
                      <a:pt x="14086" y="29174"/>
                      <a:pt x="16032" y="23967"/>
                      <a:pt x="16033" y="23965"/>
                    </a:cubicBezTo>
                    <a:lnTo>
                      <a:pt x="16033" y="23965"/>
                    </a:lnTo>
                    <a:cubicBezTo>
                      <a:pt x="16032" y="23966"/>
                      <a:pt x="14715" y="28030"/>
                      <a:pt x="16492" y="28030"/>
                    </a:cubicBezTo>
                    <a:cubicBezTo>
                      <a:pt x="16510" y="28030"/>
                      <a:pt x="16529" y="28030"/>
                      <a:pt x="16548" y="28029"/>
                    </a:cubicBezTo>
                    <a:cubicBezTo>
                      <a:pt x="18007" y="27971"/>
                      <a:pt x="19066" y="24966"/>
                      <a:pt x="19467" y="23679"/>
                    </a:cubicBezTo>
                    <a:lnTo>
                      <a:pt x="19467" y="23679"/>
                    </a:lnTo>
                    <a:cubicBezTo>
                      <a:pt x="19274" y="24506"/>
                      <a:pt x="19081" y="25917"/>
                      <a:pt x="20116" y="25917"/>
                    </a:cubicBezTo>
                    <a:cubicBezTo>
                      <a:pt x="20156" y="25917"/>
                      <a:pt x="20197" y="25915"/>
                      <a:pt x="20240" y="25911"/>
                    </a:cubicBezTo>
                    <a:cubicBezTo>
                      <a:pt x="21900" y="25739"/>
                      <a:pt x="22901" y="22019"/>
                      <a:pt x="24304" y="17182"/>
                    </a:cubicBezTo>
                    <a:cubicBezTo>
                      <a:pt x="25735" y="12317"/>
                      <a:pt x="25334" y="1756"/>
                      <a:pt x="19896" y="211"/>
                    </a:cubicBezTo>
                    <a:lnTo>
                      <a:pt x="19696" y="182"/>
                    </a:lnTo>
                    <a:cubicBezTo>
                      <a:pt x="19289" y="86"/>
                      <a:pt x="18674" y="0"/>
                      <a:pt x="17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27;p46"/>
              <p:cNvSpPr/>
              <p:nvPr/>
            </p:nvSpPr>
            <p:spPr>
              <a:xfrm>
                <a:off x="2837675" y="2132825"/>
                <a:ext cx="32925" cy="81625"/>
              </a:xfrm>
              <a:custGeom>
                <a:avLst/>
                <a:gdLst/>
                <a:ahLst/>
                <a:cxnLst/>
                <a:rect l="l" t="t" r="r" b="b"/>
                <a:pathLst>
                  <a:path w="1317" h="3265" extrusionOk="0">
                    <a:moveTo>
                      <a:pt x="840" y="0"/>
                    </a:moveTo>
                    <a:cubicBezTo>
                      <a:pt x="532" y="0"/>
                      <a:pt x="227" y="678"/>
                      <a:pt x="115" y="1575"/>
                    </a:cubicBezTo>
                    <a:cubicBezTo>
                      <a:pt x="0" y="2463"/>
                      <a:pt x="172" y="3235"/>
                      <a:pt x="458" y="3264"/>
                    </a:cubicBezTo>
                    <a:cubicBezTo>
                      <a:pt x="465" y="3264"/>
                      <a:pt x="471" y="3265"/>
                      <a:pt x="477" y="3265"/>
                    </a:cubicBezTo>
                    <a:cubicBezTo>
                      <a:pt x="787" y="3265"/>
                      <a:pt x="1119" y="2587"/>
                      <a:pt x="1231" y="1690"/>
                    </a:cubicBezTo>
                    <a:cubicBezTo>
                      <a:pt x="1317" y="803"/>
                      <a:pt x="1174" y="30"/>
                      <a:pt x="859" y="1"/>
                    </a:cubicBezTo>
                    <a:cubicBezTo>
                      <a:pt x="853" y="1"/>
                      <a:pt x="846" y="0"/>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Subtitle 2"/>
          <p:cNvSpPr>
            <a:spLocks noGrp="1"/>
          </p:cNvSpPr>
          <p:nvPr>
            <p:ph type="subTitle" idx="1"/>
          </p:nvPr>
        </p:nvSpPr>
        <p:spPr>
          <a:xfrm>
            <a:off x="691111" y="1487345"/>
            <a:ext cx="2984100" cy="392700"/>
          </a:xfrm>
        </p:spPr>
        <p:txBody>
          <a:bodyPr/>
          <a:lstStyle/>
          <a:p>
            <a:r>
              <a:rPr lang="en-US" sz="2400" b="1" smtClean="0">
                <a:solidFill>
                  <a:schemeClr val="accent5">
                    <a:lumMod val="75000"/>
                  </a:schemeClr>
                </a:solidFill>
                <a:effectLst>
                  <a:outerShdw blurRad="38100" dist="38100" dir="2700000" algn="tl">
                    <a:srgbClr val="000000">
                      <a:alpha val="43137"/>
                    </a:srgbClr>
                  </a:outerShdw>
                </a:effectLst>
              </a:rPr>
              <a:t>Tri thức đọc hiểu</a:t>
            </a:r>
            <a:endParaRPr lang="en-US" sz="2400" b="1">
              <a:solidFill>
                <a:schemeClr val="accent5">
                  <a:lumMod val="75000"/>
                </a:schemeClr>
              </a:solidFill>
              <a:effectLst>
                <a:outerShdw blurRad="38100" dist="38100" dir="2700000" algn="tl">
                  <a:srgbClr val="000000">
                    <a:alpha val="43137"/>
                  </a:srgbClr>
                </a:outerShdw>
              </a:effectLst>
            </a:endParaRPr>
          </a:p>
        </p:txBody>
      </p:sp>
      <p:sp>
        <p:nvSpPr>
          <p:cNvPr id="47" name="Google Shape;3653;p85"/>
          <p:cNvSpPr/>
          <p:nvPr/>
        </p:nvSpPr>
        <p:spPr>
          <a:xfrm>
            <a:off x="4009901" y="567216"/>
            <a:ext cx="4905499" cy="4442934"/>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spcFirstLastPara="1" wrap="square" lIns="91425" tIns="91425" rIns="91425" bIns="91425" anchor="ctr" anchorCtr="0">
            <a:noAutofit/>
          </a:bodyPr>
          <a:lstStyle/>
          <a:p>
            <a:pPr lvl="0"/>
            <a:endParaRPr/>
          </a:p>
        </p:txBody>
      </p:sp>
      <p:grpSp>
        <p:nvGrpSpPr>
          <p:cNvPr id="48" name="Google Shape;3654;p85"/>
          <p:cNvGrpSpPr/>
          <p:nvPr/>
        </p:nvGrpSpPr>
        <p:grpSpPr>
          <a:xfrm>
            <a:off x="4267200" y="1187152"/>
            <a:ext cx="335624" cy="317798"/>
            <a:chOff x="3963749" y="540574"/>
            <a:chExt cx="1216471" cy="1151860"/>
          </a:xfrm>
        </p:grpSpPr>
        <p:sp>
          <p:nvSpPr>
            <p:cNvPr id="49" name="Google Shape;3655;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56;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3657;p85"/>
          <p:cNvGrpSpPr/>
          <p:nvPr/>
        </p:nvGrpSpPr>
        <p:grpSpPr>
          <a:xfrm>
            <a:off x="4236376" y="2101552"/>
            <a:ext cx="335624" cy="317798"/>
            <a:chOff x="3963749" y="540574"/>
            <a:chExt cx="1216471" cy="1151860"/>
          </a:xfrm>
        </p:grpSpPr>
        <p:sp>
          <p:nvSpPr>
            <p:cNvPr id="52" name="Google Shape;3658;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59;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3660;p85"/>
          <p:cNvGrpSpPr/>
          <p:nvPr/>
        </p:nvGrpSpPr>
        <p:grpSpPr>
          <a:xfrm>
            <a:off x="4267200" y="3092152"/>
            <a:ext cx="335624" cy="317798"/>
            <a:chOff x="3963749" y="540574"/>
            <a:chExt cx="1216471" cy="1151860"/>
          </a:xfrm>
        </p:grpSpPr>
        <p:sp>
          <p:nvSpPr>
            <p:cNvPr id="55" name="Google Shape;3661;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62;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 name="Google Shape;3665;p85"/>
          <p:cNvCxnSpPr/>
          <p:nvPr/>
        </p:nvCxnSpPr>
        <p:spPr>
          <a:xfrm>
            <a:off x="4804925" y="3486150"/>
            <a:ext cx="3500875" cy="0"/>
          </a:xfrm>
          <a:prstGeom prst="straightConnector1">
            <a:avLst/>
          </a:prstGeom>
          <a:noFill/>
          <a:ln w="9525" cap="flat" cmpd="sng">
            <a:solidFill>
              <a:schemeClr val="lt1"/>
            </a:solidFill>
            <a:prstDash val="solid"/>
            <a:round/>
            <a:headEnd type="none" w="med" len="med"/>
            <a:tailEnd type="none" w="med" len="med"/>
          </a:ln>
        </p:spPr>
      </p:cxnSp>
      <p:sp>
        <p:nvSpPr>
          <p:cNvPr id="59" name="Subtitle 8"/>
          <p:cNvSpPr>
            <a:spLocks noGrp="1"/>
          </p:cNvSpPr>
          <p:nvPr>
            <p:ph type="subTitle" idx="7"/>
          </p:nvPr>
        </p:nvSpPr>
        <p:spPr>
          <a:xfrm>
            <a:off x="4648200" y="2208362"/>
            <a:ext cx="4648200" cy="392700"/>
          </a:xfrm>
        </p:spPr>
        <p:txBody>
          <a:bodyPr/>
          <a:lstStyle/>
          <a:p>
            <a:pPr algn="just"/>
            <a:r>
              <a:rPr lang="en-US" sz="2000" i="1" smtClean="0">
                <a:solidFill>
                  <a:schemeClr val="accent5">
                    <a:lumMod val="75000"/>
                  </a:schemeClr>
                </a:solidFill>
              </a:rPr>
              <a:t>Sa-pô</a:t>
            </a:r>
            <a:endParaRPr lang="en-US" sz="2000" i="1">
              <a:solidFill>
                <a:schemeClr val="accent5">
                  <a:lumMod val="75000"/>
                </a:schemeClr>
              </a:solidFill>
            </a:endParaRPr>
          </a:p>
        </p:txBody>
      </p:sp>
      <p:sp>
        <p:nvSpPr>
          <p:cNvPr id="61" name="Subtitle 6"/>
          <p:cNvSpPr>
            <a:spLocks noGrp="1"/>
          </p:cNvSpPr>
          <p:nvPr>
            <p:ph type="subTitle" idx="5"/>
          </p:nvPr>
        </p:nvSpPr>
        <p:spPr>
          <a:xfrm>
            <a:off x="4572000" y="1264650"/>
            <a:ext cx="3301325" cy="392700"/>
          </a:xfrm>
        </p:spPr>
        <p:txBody>
          <a:bodyPr/>
          <a:lstStyle/>
          <a:p>
            <a:pPr algn="just"/>
            <a:r>
              <a:rPr lang="en-US" sz="2000" i="1" smtClean="0">
                <a:solidFill>
                  <a:schemeClr val="accent5">
                    <a:lumMod val="75000"/>
                  </a:schemeClr>
                </a:solidFill>
              </a:rPr>
              <a:t>Văn bản thông tin</a:t>
            </a:r>
            <a:endParaRPr lang="en-US" sz="2000" i="1">
              <a:solidFill>
                <a:schemeClr val="accent5">
                  <a:lumMod val="75000"/>
                </a:schemeClr>
              </a:solidFill>
            </a:endParaRPr>
          </a:p>
        </p:txBody>
      </p:sp>
      <p:sp>
        <p:nvSpPr>
          <p:cNvPr id="12" name="Rectangle 11"/>
          <p:cNvSpPr/>
          <p:nvPr/>
        </p:nvSpPr>
        <p:spPr>
          <a:xfrm>
            <a:off x="4699675" y="3097160"/>
            <a:ext cx="2206053" cy="400110"/>
          </a:xfrm>
          <a:prstGeom prst="rect">
            <a:avLst/>
          </a:prstGeom>
        </p:spPr>
        <p:txBody>
          <a:bodyPr wrap="none">
            <a:spAutoFit/>
          </a:bodyPr>
          <a:lstStyle/>
          <a:p>
            <a:r>
              <a:rPr lang="en-US" sz="2000" i="1">
                <a:solidFill>
                  <a:schemeClr val="accent5">
                    <a:lumMod val="75000"/>
                  </a:schemeClr>
                </a:solidFill>
              </a:rPr>
              <a:t>Nhan </a:t>
            </a:r>
            <a:r>
              <a:rPr lang="en-US" sz="2000" i="1" smtClean="0">
                <a:solidFill>
                  <a:schemeClr val="accent5">
                    <a:lumMod val="75000"/>
                  </a:schemeClr>
                </a:solidFill>
              </a:rPr>
              <a:t>đề, đề mục </a:t>
            </a:r>
            <a:endParaRPr lang="en-US" sz="2000" i="1">
              <a:solidFill>
                <a:schemeClr val="accent5">
                  <a:lumMod val="75000"/>
                </a:schemeClr>
              </a:solidFill>
            </a:endParaRPr>
          </a:p>
        </p:txBody>
      </p:sp>
      <p:grpSp>
        <p:nvGrpSpPr>
          <p:cNvPr id="66" name="Google Shape;3660;p85"/>
          <p:cNvGrpSpPr/>
          <p:nvPr/>
        </p:nvGrpSpPr>
        <p:grpSpPr>
          <a:xfrm>
            <a:off x="4267200" y="3930352"/>
            <a:ext cx="335624" cy="317798"/>
            <a:chOff x="3963749" y="540574"/>
            <a:chExt cx="1216471" cy="1151860"/>
          </a:xfrm>
        </p:grpSpPr>
        <p:sp>
          <p:nvSpPr>
            <p:cNvPr id="67" name="Google Shape;3661;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62;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 name="Google Shape;3665;p85"/>
          <p:cNvCxnSpPr/>
          <p:nvPr/>
        </p:nvCxnSpPr>
        <p:spPr>
          <a:xfrm>
            <a:off x="4753450" y="4400550"/>
            <a:ext cx="355235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3665;p85"/>
          <p:cNvCxnSpPr/>
          <p:nvPr/>
        </p:nvCxnSpPr>
        <p:spPr>
          <a:xfrm>
            <a:off x="4804925" y="1705478"/>
            <a:ext cx="3500875"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3665;p85"/>
          <p:cNvCxnSpPr/>
          <p:nvPr/>
        </p:nvCxnSpPr>
        <p:spPr>
          <a:xfrm>
            <a:off x="4753450" y="2603378"/>
            <a:ext cx="3500875" cy="0"/>
          </a:xfrm>
          <a:prstGeom prst="straightConnector1">
            <a:avLst/>
          </a:prstGeom>
          <a:noFill/>
          <a:ln w="9525" cap="flat" cmpd="sng">
            <a:solidFill>
              <a:schemeClr val="lt1"/>
            </a:solidFill>
            <a:prstDash val="solid"/>
            <a:round/>
            <a:headEnd type="none" w="med" len="med"/>
            <a:tailEnd type="none" w="med" len="med"/>
          </a:ln>
        </p:spPr>
      </p:cxnSp>
      <p:sp>
        <p:nvSpPr>
          <p:cNvPr id="65" name="Rectangle 64"/>
          <p:cNvSpPr/>
          <p:nvPr/>
        </p:nvSpPr>
        <p:spPr>
          <a:xfrm>
            <a:off x="4731342" y="3998540"/>
            <a:ext cx="4043094" cy="400110"/>
          </a:xfrm>
          <a:prstGeom prst="rect">
            <a:avLst/>
          </a:prstGeom>
        </p:spPr>
        <p:txBody>
          <a:bodyPr wrap="none">
            <a:spAutoFit/>
          </a:bodyPr>
          <a:lstStyle/>
          <a:p>
            <a:pPr lvl="0"/>
            <a:r>
              <a:rPr lang="en-US" sz="2000" i="1">
                <a:solidFill>
                  <a:schemeClr val="accent5">
                    <a:lumMod val="75000"/>
                  </a:schemeClr>
                </a:solidFill>
              </a:rPr>
              <a:t>Thuyết minh, thuật lại một sự kiện</a:t>
            </a:r>
          </a:p>
        </p:txBody>
      </p:sp>
    </p:spTree>
    <p:extLst>
      <p:ext uri="{BB962C8B-B14F-4D97-AF65-F5344CB8AC3E}">
        <p14:creationId xmlns:p14="http://schemas.microsoft.com/office/powerpoint/2010/main" val="19644169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
                                            <p:txEl>
                                              <p:pRg st="0" end="0"/>
                                            </p:txEl>
                                          </p:spTgt>
                                        </p:tgtEl>
                                        <p:attrNameLst>
                                          <p:attrName>style.visibility</p:attrName>
                                        </p:attrNameLst>
                                      </p:cBhvr>
                                      <p:to>
                                        <p:strVal val="visible"/>
                                      </p:to>
                                    </p:set>
                                    <p:animEffect transition="in" filter="circle(in)">
                                      <p:cBhvr>
                                        <p:cTn id="12" dur="2000"/>
                                        <p:tgtEl>
                                          <p:spTgt spid="61">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circle(in)">
                                      <p:cBhvr>
                                        <p:cTn id="15" dur="20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circle(in)">
                                      <p:cBhvr>
                                        <p:cTn id="20" dur="2000"/>
                                        <p:tgtEl>
                                          <p:spTgt spid="5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9">
                                            <p:txEl>
                                              <p:pRg st="0" end="0"/>
                                            </p:txEl>
                                          </p:spTgt>
                                        </p:tgtEl>
                                        <p:attrNameLst>
                                          <p:attrName>style.visibility</p:attrName>
                                        </p:attrNameLst>
                                      </p:cBhvr>
                                      <p:to>
                                        <p:strVal val="visible"/>
                                      </p:to>
                                    </p:set>
                                    <p:animEffect transition="in" filter="circle(in)">
                                      <p:cBhvr>
                                        <p:cTn id="23" dur="2000"/>
                                        <p:tgtEl>
                                          <p:spTgt spid="5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circle(in)">
                                      <p:cBhvr>
                                        <p:cTn id="28" dur="2000"/>
                                        <p:tgtEl>
                                          <p:spTgt spid="6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P spid="61" grpId="0" build="p"/>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994;p37"/>
          <p:cNvSpPr/>
          <p:nvPr/>
        </p:nvSpPr>
        <p:spPr>
          <a:xfrm>
            <a:off x="784923" y="95753"/>
            <a:ext cx="2796477"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6;p37"/>
          <p:cNvSpPr/>
          <p:nvPr/>
        </p:nvSpPr>
        <p:spPr>
          <a:xfrm>
            <a:off x="-7620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4;p37">
            <a:hlinkClick r:id="" action="ppaction://noaction"/>
          </p:cNvPr>
          <p:cNvSpPr txBox="1">
            <a:spLocks/>
          </p:cNvSpPr>
          <p:nvPr/>
        </p:nvSpPr>
        <p:spPr>
          <a:xfrm>
            <a:off x="1022158" y="236979"/>
            <a:ext cx="2483041" cy="39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None/>
              <a:defRPr sz="16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9pPr>
          </a:lstStyle>
          <a:p>
            <a:pPr marL="0" indent="0" algn="just"/>
            <a:r>
              <a:rPr lang="vi-VN" sz="2400" smtClean="0"/>
              <a:t>Tri thức ngữ văn</a:t>
            </a:r>
            <a:endParaRPr lang="vi-VN" sz="2400"/>
          </a:p>
        </p:txBody>
      </p:sp>
      <p:grpSp>
        <p:nvGrpSpPr>
          <p:cNvPr id="16" name="Google Shape;1009;p37"/>
          <p:cNvGrpSpPr/>
          <p:nvPr/>
        </p:nvGrpSpPr>
        <p:grpSpPr>
          <a:xfrm>
            <a:off x="93952" y="93272"/>
            <a:ext cx="493797" cy="446228"/>
            <a:chOff x="2679436" y="3270400"/>
            <a:chExt cx="752625" cy="689795"/>
          </a:xfrm>
        </p:grpSpPr>
        <p:sp>
          <p:nvSpPr>
            <p:cNvPr id="17" name="Google Shape;1010;p3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1;p3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3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13;p3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499;p46"/>
          <p:cNvSpPr/>
          <p:nvPr/>
        </p:nvSpPr>
        <p:spPr>
          <a:xfrm>
            <a:off x="105888" y="1001642"/>
            <a:ext cx="2713512" cy="1788751"/>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07;p46"/>
          <p:cNvSpPr/>
          <p:nvPr/>
        </p:nvSpPr>
        <p:spPr>
          <a:xfrm>
            <a:off x="-304802" y="1872342"/>
            <a:ext cx="4208533" cy="336020"/>
          </a:xfrm>
          <a:custGeom>
            <a:avLst/>
            <a:gdLst/>
            <a:ahLst/>
            <a:cxnLst/>
            <a:rect l="l" t="t" r="r" b="b"/>
            <a:pathLst>
              <a:path w="262869" h="28066" extrusionOk="0">
                <a:moveTo>
                  <a:pt x="81816" y="1"/>
                </a:moveTo>
                <a:cubicBezTo>
                  <a:pt x="47340" y="1"/>
                  <a:pt x="12100" y="1737"/>
                  <a:pt x="0" y="3840"/>
                </a:cubicBezTo>
                <a:lnTo>
                  <a:pt x="0" y="15399"/>
                </a:lnTo>
                <a:cubicBezTo>
                  <a:pt x="0" y="15399"/>
                  <a:pt x="67260" y="10009"/>
                  <a:pt x="87983" y="9889"/>
                </a:cubicBezTo>
                <a:cubicBezTo>
                  <a:pt x="88451" y="9886"/>
                  <a:pt x="88923" y="9884"/>
                  <a:pt x="89397" y="9884"/>
                </a:cubicBezTo>
                <a:cubicBezTo>
                  <a:pt x="106699" y="9884"/>
                  <a:pt x="127958" y="11981"/>
                  <a:pt x="146379" y="14021"/>
                </a:cubicBezTo>
                <a:cubicBezTo>
                  <a:pt x="165844" y="16178"/>
                  <a:pt x="195791" y="24203"/>
                  <a:pt x="224959" y="26839"/>
                </a:cubicBezTo>
                <a:cubicBezTo>
                  <a:pt x="234292" y="27699"/>
                  <a:pt x="241432" y="28065"/>
                  <a:pt x="246844" y="28065"/>
                </a:cubicBezTo>
                <a:cubicBezTo>
                  <a:pt x="258382" y="28065"/>
                  <a:pt x="262066" y="26402"/>
                  <a:pt x="262392" y="24323"/>
                </a:cubicBezTo>
                <a:cubicBezTo>
                  <a:pt x="262869" y="21620"/>
                  <a:pt x="261798" y="17134"/>
                  <a:pt x="259221" y="17134"/>
                </a:cubicBezTo>
                <a:cubicBezTo>
                  <a:pt x="258886" y="17134"/>
                  <a:pt x="258525" y="17210"/>
                  <a:pt x="258139" y="17375"/>
                </a:cubicBezTo>
                <a:cubicBezTo>
                  <a:pt x="256286" y="18218"/>
                  <a:pt x="253484" y="18378"/>
                  <a:pt x="248634" y="18378"/>
                </a:cubicBezTo>
                <a:cubicBezTo>
                  <a:pt x="245670" y="18378"/>
                  <a:pt x="241941" y="18318"/>
                  <a:pt x="237197" y="18318"/>
                </a:cubicBezTo>
                <a:cubicBezTo>
                  <a:pt x="235909" y="18318"/>
                  <a:pt x="234546" y="18323"/>
                  <a:pt x="233104" y="18334"/>
                </a:cubicBezTo>
                <a:cubicBezTo>
                  <a:pt x="232964" y="18335"/>
                  <a:pt x="232823" y="18335"/>
                  <a:pt x="232680" y="18335"/>
                </a:cubicBezTo>
                <a:cubicBezTo>
                  <a:pt x="217020" y="18335"/>
                  <a:pt x="182469" y="11859"/>
                  <a:pt x="153446" y="4618"/>
                </a:cubicBezTo>
                <a:cubicBezTo>
                  <a:pt x="139952" y="1258"/>
                  <a:pt x="111161" y="1"/>
                  <a:pt x="81816" y="1"/>
                </a:cubicBezTo>
                <a:close/>
              </a:path>
            </a:pathLst>
          </a:custGeom>
          <a:solidFill>
            <a:srgbClr val="43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508;p46"/>
          <p:cNvGrpSpPr/>
          <p:nvPr/>
        </p:nvGrpSpPr>
        <p:grpSpPr>
          <a:xfrm>
            <a:off x="548293" y="783433"/>
            <a:ext cx="640062" cy="1938293"/>
            <a:chOff x="1492740" y="972740"/>
            <a:chExt cx="640126" cy="1917962"/>
          </a:xfrm>
        </p:grpSpPr>
        <p:sp>
          <p:nvSpPr>
            <p:cNvPr id="26" name="Google Shape;1509;p46"/>
            <p:cNvSpPr/>
            <p:nvPr/>
          </p:nvSpPr>
          <p:spPr>
            <a:xfrm>
              <a:off x="1597532" y="972740"/>
              <a:ext cx="486942" cy="503172"/>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510;p46"/>
            <p:cNvGrpSpPr/>
            <p:nvPr/>
          </p:nvGrpSpPr>
          <p:grpSpPr>
            <a:xfrm>
              <a:off x="1492740" y="972740"/>
              <a:ext cx="640126" cy="1917962"/>
              <a:chOff x="2254575" y="1944800"/>
              <a:chExt cx="1035300" cy="3111050"/>
            </a:xfrm>
          </p:grpSpPr>
          <p:sp>
            <p:nvSpPr>
              <p:cNvPr id="28" name="Google Shape;1511;p46"/>
              <p:cNvSpPr/>
              <p:nvPr/>
            </p:nvSpPr>
            <p:spPr>
              <a:xfrm>
                <a:off x="2254575" y="3735350"/>
                <a:ext cx="313375" cy="1320500"/>
              </a:xfrm>
              <a:custGeom>
                <a:avLst/>
                <a:gdLst/>
                <a:ahLst/>
                <a:cxnLst/>
                <a:rect l="l" t="t" r="r" b="b"/>
                <a:pathLst>
                  <a:path w="12535" h="52820" extrusionOk="0">
                    <a:moveTo>
                      <a:pt x="10000" y="1"/>
                    </a:moveTo>
                    <a:cubicBezTo>
                      <a:pt x="8335" y="1"/>
                      <a:pt x="6079" y="2092"/>
                      <a:pt x="3949" y="10883"/>
                    </a:cubicBezTo>
                    <a:cubicBezTo>
                      <a:pt x="1" y="27177"/>
                      <a:pt x="1374" y="52819"/>
                      <a:pt x="3739" y="52819"/>
                    </a:cubicBezTo>
                    <a:cubicBezTo>
                      <a:pt x="3808" y="52819"/>
                      <a:pt x="3878" y="52797"/>
                      <a:pt x="3949" y="52753"/>
                    </a:cubicBezTo>
                    <a:cubicBezTo>
                      <a:pt x="4579" y="52295"/>
                      <a:pt x="4979" y="51579"/>
                      <a:pt x="5208" y="50520"/>
                    </a:cubicBezTo>
                    <a:cubicBezTo>
                      <a:pt x="5867" y="47515"/>
                      <a:pt x="5294" y="41706"/>
                      <a:pt x="5981" y="32089"/>
                    </a:cubicBezTo>
                    <a:cubicBezTo>
                      <a:pt x="6410" y="25994"/>
                      <a:pt x="7841" y="19011"/>
                      <a:pt x="9272" y="13287"/>
                    </a:cubicBezTo>
                    <a:cubicBezTo>
                      <a:pt x="10904" y="6676"/>
                      <a:pt x="12535" y="1724"/>
                      <a:pt x="12535" y="1724"/>
                    </a:cubicBezTo>
                    <a:cubicBezTo>
                      <a:pt x="12535" y="1724"/>
                      <a:pt x="11511" y="1"/>
                      <a:pt x="10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12;p46"/>
              <p:cNvSpPr/>
              <p:nvPr/>
            </p:nvSpPr>
            <p:spPr>
              <a:xfrm>
                <a:off x="2254575" y="3734975"/>
                <a:ext cx="313375" cy="1320875"/>
              </a:xfrm>
              <a:custGeom>
                <a:avLst/>
                <a:gdLst/>
                <a:ahLst/>
                <a:cxnLst/>
                <a:rect l="l" t="t" r="r" b="b"/>
                <a:pathLst>
                  <a:path w="12535" h="52835" extrusionOk="0">
                    <a:moveTo>
                      <a:pt x="10009" y="0"/>
                    </a:moveTo>
                    <a:cubicBezTo>
                      <a:pt x="8343" y="0"/>
                      <a:pt x="6083" y="2091"/>
                      <a:pt x="3949" y="10898"/>
                    </a:cubicBezTo>
                    <a:cubicBezTo>
                      <a:pt x="1" y="27219"/>
                      <a:pt x="1374" y="52834"/>
                      <a:pt x="3739" y="52834"/>
                    </a:cubicBezTo>
                    <a:cubicBezTo>
                      <a:pt x="3808" y="52834"/>
                      <a:pt x="3878" y="52812"/>
                      <a:pt x="3949" y="52768"/>
                    </a:cubicBezTo>
                    <a:cubicBezTo>
                      <a:pt x="4579" y="52338"/>
                      <a:pt x="4979" y="51623"/>
                      <a:pt x="5208" y="50535"/>
                    </a:cubicBezTo>
                    <a:lnTo>
                      <a:pt x="5208" y="50535"/>
                    </a:lnTo>
                    <a:cubicBezTo>
                      <a:pt x="5064" y="50580"/>
                      <a:pt x="4917" y="50606"/>
                      <a:pt x="4777" y="50606"/>
                    </a:cubicBezTo>
                    <a:cubicBezTo>
                      <a:pt x="4470" y="50606"/>
                      <a:pt x="4192" y="50486"/>
                      <a:pt x="4035" y="50192"/>
                    </a:cubicBezTo>
                    <a:cubicBezTo>
                      <a:pt x="3921" y="49963"/>
                      <a:pt x="3892" y="49677"/>
                      <a:pt x="3921" y="49419"/>
                    </a:cubicBezTo>
                    <a:cubicBezTo>
                      <a:pt x="3921" y="45355"/>
                      <a:pt x="3921" y="41263"/>
                      <a:pt x="3921" y="37199"/>
                    </a:cubicBezTo>
                    <a:cubicBezTo>
                      <a:pt x="3949" y="32505"/>
                      <a:pt x="3949" y="27754"/>
                      <a:pt x="4922" y="23175"/>
                    </a:cubicBezTo>
                    <a:cubicBezTo>
                      <a:pt x="5638" y="19598"/>
                      <a:pt x="7126" y="16221"/>
                      <a:pt x="9272" y="13273"/>
                    </a:cubicBezTo>
                    <a:cubicBezTo>
                      <a:pt x="10904" y="6662"/>
                      <a:pt x="12535" y="1711"/>
                      <a:pt x="12535" y="1711"/>
                    </a:cubicBezTo>
                    <a:cubicBezTo>
                      <a:pt x="12535" y="1711"/>
                      <a:pt x="11515" y="0"/>
                      <a:pt x="10009"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13;p46"/>
              <p:cNvSpPr/>
              <p:nvPr/>
            </p:nvSpPr>
            <p:spPr>
              <a:xfrm>
                <a:off x="2781150" y="2633675"/>
                <a:ext cx="311975" cy="935175"/>
              </a:xfrm>
              <a:custGeom>
                <a:avLst/>
                <a:gdLst/>
                <a:ahLst/>
                <a:cxnLst/>
                <a:rect l="l" t="t" r="r" b="b"/>
                <a:pathLst>
                  <a:path w="12479" h="37407" extrusionOk="0">
                    <a:moveTo>
                      <a:pt x="6554" y="1"/>
                    </a:moveTo>
                    <a:lnTo>
                      <a:pt x="6554" y="1"/>
                    </a:lnTo>
                    <a:cubicBezTo>
                      <a:pt x="6554" y="1"/>
                      <a:pt x="11076" y="7642"/>
                      <a:pt x="9473" y="18947"/>
                    </a:cubicBezTo>
                    <a:cubicBezTo>
                      <a:pt x="7871" y="30223"/>
                      <a:pt x="0" y="37406"/>
                      <a:pt x="0" y="37406"/>
                    </a:cubicBezTo>
                    <a:cubicBezTo>
                      <a:pt x="9531" y="35031"/>
                      <a:pt x="12478" y="23726"/>
                      <a:pt x="12021" y="12851"/>
                    </a:cubicBezTo>
                    <a:cubicBezTo>
                      <a:pt x="11591" y="2004"/>
                      <a:pt x="7728" y="459"/>
                      <a:pt x="7728" y="459"/>
                    </a:cubicBezTo>
                    <a:lnTo>
                      <a:pt x="65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14;p46"/>
              <p:cNvSpPr/>
              <p:nvPr/>
            </p:nvSpPr>
            <p:spPr>
              <a:xfrm>
                <a:off x="2388525" y="3424725"/>
                <a:ext cx="551475" cy="413250"/>
              </a:xfrm>
              <a:custGeom>
                <a:avLst/>
                <a:gdLst/>
                <a:ahLst/>
                <a:cxnLst/>
                <a:rect l="l" t="t" r="r" b="b"/>
                <a:pathLst>
                  <a:path w="22059" h="16530" extrusionOk="0">
                    <a:moveTo>
                      <a:pt x="20559" y="0"/>
                    </a:moveTo>
                    <a:cubicBezTo>
                      <a:pt x="11944" y="0"/>
                      <a:pt x="1" y="16530"/>
                      <a:pt x="4429" y="16530"/>
                    </a:cubicBezTo>
                    <a:cubicBezTo>
                      <a:pt x="4962" y="16530"/>
                      <a:pt x="5733" y="16290"/>
                      <a:pt x="6776" y="15752"/>
                    </a:cubicBezTo>
                    <a:cubicBezTo>
                      <a:pt x="16965" y="10486"/>
                      <a:pt x="22059" y="183"/>
                      <a:pt x="22059" y="183"/>
                    </a:cubicBezTo>
                    <a:cubicBezTo>
                      <a:pt x="21574" y="59"/>
                      <a:pt x="21072" y="0"/>
                      <a:pt x="20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5;p46"/>
              <p:cNvSpPr/>
              <p:nvPr/>
            </p:nvSpPr>
            <p:spPr>
              <a:xfrm>
                <a:off x="2351150" y="2529000"/>
                <a:ext cx="761300" cy="1163550"/>
              </a:xfrm>
              <a:custGeom>
                <a:avLst/>
                <a:gdLst/>
                <a:ahLst/>
                <a:cxnLst/>
                <a:rect l="l" t="t" r="r" b="b"/>
                <a:pathLst>
                  <a:path w="30452" h="46542" extrusionOk="0">
                    <a:moveTo>
                      <a:pt x="16991" y="1"/>
                    </a:moveTo>
                    <a:cubicBezTo>
                      <a:pt x="11736" y="1"/>
                      <a:pt x="5509" y="3012"/>
                      <a:pt x="3807" y="9253"/>
                    </a:cubicBezTo>
                    <a:cubicBezTo>
                      <a:pt x="1059" y="19327"/>
                      <a:pt x="0" y="41507"/>
                      <a:pt x="258" y="45027"/>
                    </a:cubicBezTo>
                    <a:cubicBezTo>
                      <a:pt x="338" y="46015"/>
                      <a:pt x="1645" y="46542"/>
                      <a:pt x="3641" y="46542"/>
                    </a:cubicBezTo>
                    <a:cubicBezTo>
                      <a:pt x="8813" y="46542"/>
                      <a:pt x="18605" y="43002"/>
                      <a:pt x="23583" y="34782"/>
                    </a:cubicBezTo>
                    <a:cubicBezTo>
                      <a:pt x="30451" y="23420"/>
                      <a:pt x="27503" y="9196"/>
                      <a:pt x="24298" y="3358"/>
                    </a:cubicBezTo>
                    <a:cubicBezTo>
                      <a:pt x="23078" y="1136"/>
                      <a:pt x="20218" y="1"/>
                      <a:pt x="16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16;p46"/>
              <p:cNvSpPr/>
              <p:nvPr/>
            </p:nvSpPr>
            <p:spPr>
              <a:xfrm>
                <a:off x="2423289" y="1944800"/>
                <a:ext cx="787550" cy="816175"/>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17;p46"/>
              <p:cNvSpPr/>
              <p:nvPr/>
            </p:nvSpPr>
            <p:spPr>
              <a:xfrm>
                <a:off x="2616600" y="2044450"/>
                <a:ext cx="412475" cy="262800"/>
              </a:xfrm>
              <a:custGeom>
                <a:avLst/>
                <a:gdLst/>
                <a:ahLst/>
                <a:cxnLst/>
                <a:rect l="l" t="t" r="r" b="b"/>
                <a:pathLst>
                  <a:path w="16499" h="10512" extrusionOk="0">
                    <a:moveTo>
                      <a:pt x="9950" y="0"/>
                    </a:moveTo>
                    <a:cubicBezTo>
                      <a:pt x="9740" y="0"/>
                      <a:pt x="9524" y="6"/>
                      <a:pt x="9301" y="16"/>
                    </a:cubicBezTo>
                    <a:cubicBezTo>
                      <a:pt x="3835" y="245"/>
                      <a:pt x="401" y="3994"/>
                      <a:pt x="200" y="4624"/>
                    </a:cubicBezTo>
                    <a:cubicBezTo>
                      <a:pt x="0" y="5225"/>
                      <a:pt x="2089" y="8516"/>
                      <a:pt x="5724" y="9832"/>
                    </a:cubicBezTo>
                    <a:cubicBezTo>
                      <a:pt x="6990" y="10292"/>
                      <a:pt x="8264" y="10511"/>
                      <a:pt x="9465" y="10511"/>
                    </a:cubicBezTo>
                    <a:cubicBezTo>
                      <a:pt x="12908" y="10511"/>
                      <a:pt x="15759" y="8708"/>
                      <a:pt x="16141" y="5568"/>
                    </a:cubicBezTo>
                    <a:cubicBezTo>
                      <a:pt x="16498" y="2850"/>
                      <a:pt x="14906" y="0"/>
                      <a:pt x="9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18;p46"/>
              <p:cNvSpPr/>
              <p:nvPr/>
            </p:nvSpPr>
            <p:spPr>
              <a:xfrm>
                <a:off x="2924250" y="2526075"/>
                <a:ext cx="59500" cy="132950"/>
              </a:xfrm>
              <a:custGeom>
                <a:avLst/>
                <a:gdLst/>
                <a:ahLst/>
                <a:cxnLst/>
                <a:rect l="l" t="t" r="r" b="b"/>
                <a:pathLst>
                  <a:path w="2380" h="5318" extrusionOk="0">
                    <a:moveTo>
                      <a:pt x="1808" y="1"/>
                    </a:moveTo>
                    <a:cubicBezTo>
                      <a:pt x="1489" y="1"/>
                      <a:pt x="1110" y="47"/>
                      <a:pt x="916" y="241"/>
                    </a:cubicBezTo>
                    <a:cubicBezTo>
                      <a:pt x="573" y="584"/>
                      <a:pt x="0" y="4133"/>
                      <a:pt x="716" y="4992"/>
                    </a:cubicBezTo>
                    <a:cubicBezTo>
                      <a:pt x="901" y="5214"/>
                      <a:pt x="1108" y="5318"/>
                      <a:pt x="1307" y="5318"/>
                    </a:cubicBezTo>
                    <a:cubicBezTo>
                      <a:pt x="1875" y="5318"/>
                      <a:pt x="2380" y="4474"/>
                      <a:pt x="2147" y="3160"/>
                    </a:cubicBezTo>
                    <a:cubicBezTo>
                      <a:pt x="1975" y="2130"/>
                      <a:pt x="2032" y="1042"/>
                      <a:pt x="2347" y="40"/>
                    </a:cubicBezTo>
                    <a:cubicBezTo>
                      <a:pt x="2347" y="40"/>
                      <a:pt x="2103"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19;p46"/>
              <p:cNvSpPr/>
              <p:nvPr/>
            </p:nvSpPr>
            <p:spPr>
              <a:xfrm>
                <a:off x="2890625" y="2328875"/>
                <a:ext cx="262600" cy="214675"/>
              </a:xfrm>
              <a:custGeom>
                <a:avLst/>
                <a:gdLst/>
                <a:ahLst/>
                <a:cxnLst/>
                <a:rect l="l" t="t" r="r" b="b"/>
                <a:pathLst>
                  <a:path w="10504" h="8587" extrusionOk="0">
                    <a:moveTo>
                      <a:pt x="4837" y="1"/>
                    </a:moveTo>
                    <a:cubicBezTo>
                      <a:pt x="3692" y="602"/>
                      <a:pt x="2719" y="1489"/>
                      <a:pt x="2032" y="2605"/>
                    </a:cubicBezTo>
                    <a:cubicBezTo>
                      <a:pt x="945" y="4437"/>
                      <a:pt x="0" y="6612"/>
                      <a:pt x="2032" y="8587"/>
                    </a:cubicBezTo>
                    <a:cubicBezTo>
                      <a:pt x="2032" y="8587"/>
                      <a:pt x="7441" y="8129"/>
                      <a:pt x="10418" y="5839"/>
                    </a:cubicBezTo>
                    <a:cubicBezTo>
                      <a:pt x="10418" y="5839"/>
                      <a:pt x="10503" y="3779"/>
                      <a:pt x="7842" y="2405"/>
                    </a:cubicBezTo>
                    <a:cubicBezTo>
                      <a:pt x="5180" y="1003"/>
                      <a:pt x="4837" y="1"/>
                      <a:pt x="4837" y="1"/>
                    </a:cubicBezTo>
                    <a:close/>
                  </a:path>
                </a:pathLst>
              </a:custGeom>
              <a:solidFill>
                <a:srgbClr val="202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20;p46"/>
              <p:cNvSpPr/>
              <p:nvPr/>
            </p:nvSpPr>
            <p:spPr>
              <a:xfrm>
                <a:off x="2821225" y="2327050"/>
                <a:ext cx="218225" cy="172750"/>
              </a:xfrm>
              <a:custGeom>
                <a:avLst/>
                <a:gdLst/>
                <a:ahLst/>
                <a:cxnLst/>
                <a:rect l="l" t="t" r="r" b="b"/>
                <a:pathLst>
                  <a:path w="8729" h="6910" extrusionOk="0">
                    <a:moveTo>
                      <a:pt x="3902" y="0"/>
                    </a:moveTo>
                    <a:cubicBezTo>
                      <a:pt x="3030" y="0"/>
                      <a:pt x="2221" y="123"/>
                      <a:pt x="1717" y="503"/>
                    </a:cubicBezTo>
                    <a:cubicBezTo>
                      <a:pt x="544" y="1362"/>
                      <a:pt x="0" y="3136"/>
                      <a:pt x="515" y="4853"/>
                    </a:cubicBezTo>
                    <a:cubicBezTo>
                      <a:pt x="947" y="6378"/>
                      <a:pt x="1808" y="6910"/>
                      <a:pt x="2797" y="6910"/>
                    </a:cubicBezTo>
                    <a:cubicBezTo>
                      <a:pt x="2921" y="6910"/>
                      <a:pt x="3048" y="6901"/>
                      <a:pt x="3177" y="6885"/>
                    </a:cubicBezTo>
                    <a:cubicBezTo>
                      <a:pt x="4350" y="6714"/>
                      <a:pt x="5552" y="5082"/>
                      <a:pt x="6182" y="4052"/>
                    </a:cubicBezTo>
                    <a:cubicBezTo>
                      <a:pt x="6783" y="2993"/>
                      <a:pt x="8271" y="1820"/>
                      <a:pt x="8500" y="1534"/>
                    </a:cubicBezTo>
                    <a:cubicBezTo>
                      <a:pt x="8729" y="1247"/>
                      <a:pt x="7985" y="446"/>
                      <a:pt x="7155" y="332"/>
                    </a:cubicBezTo>
                    <a:cubicBezTo>
                      <a:pt x="6338" y="217"/>
                      <a:pt x="5064" y="0"/>
                      <a:pt x="3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21;p46"/>
              <p:cNvSpPr/>
              <p:nvPr/>
            </p:nvSpPr>
            <p:spPr>
              <a:xfrm>
                <a:off x="3005100" y="2175775"/>
                <a:ext cx="284775" cy="437175"/>
              </a:xfrm>
              <a:custGeom>
                <a:avLst/>
                <a:gdLst/>
                <a:ahLst/>
                <a:cxnLst/>
                <a:rect l="l" t="t" r="r" b="b"/>
                <a:pathLst>
                  <a:path w="11391" h="17487" extrusionOk="0">
                    <a:moveTo>
                      <a:pt x="7470" y="0"/>
                    </a:moveTo>
                    <a:cubicBezTo>
                      <a:pt x="4780" y="1574"/>
                      <a:pt x="4551" y="3263"/>
                      <a:pt x="2919" y="4522"/>
                    </a:cubicBezTo>
                    <a:cubicBezTo>
                      <a:pt x="1288" y="5781"/>
                      <a:pt x="0" y="5867"/>
                      <a:pt x="172" y="6440"/>
                    </a:cubicBezTo>
                    <a:cubicBezTo>
                      <a:pt x="830" y="8386"/>
                      <a:pt x="5495" y="9044"/>
                      <a:pt x="5667" y="12307"/>
                    </a:cubicBezTo>
                    <a:cubicBezTo>
                      <a:pt x="5867" y="15598"/>
                      <a:pt x="1861" y="17487"/>
                      <a:pt x="1861" y="17487"/>
                    </a:cubicBezTo>
                    <a:cubicBezTo>
                      <a:pt x="4350" y="17401"/>
                      <a:pt x="6726" y="16313"/>
                      <a:pt x="8414" y="14453"/>
                    </a:cubicBezTo>
                    <a:cubicBezTo>
                      <a:pt x="10389" y="12278"/>
                      <a:pt x="11391" y="9388"/>
                      <a:pt x="11133" y="6468"/>
                    </a:cubicBezTo>
                    <a:cubicBezTo>
                      <a:pt x="10933" y="4322"/>
                      <a:pt x="10017" y="2347"/>
                      <a:pt x="8500" y="830"/>
                    </a:cubicBezTo>
                    <a:cubicBezTo>
                      <a:pt x="8185" y="516"/>
                      <a:pt x="7842" y="229"/>
                      <a:pt x="7470" y="0"/>
                    </a:cubicBezTo>
                    <a:close/>
                  </a:path>
                </a:pathLst>
              </a:custGeom>
              <a:solidFill>
                <a:srgbClr val="2C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22;p46"/>
              <p:cNvSpPr/>
              <p:nvPr/>
            </p:nvSpPr>
            <p:spPr>
              <a:xfrm>
                <a:off x="2263850" y="3551500"/>
                <a:ext cx="436250" cy="789075"/>
              </a:xfrm>
              <a:custGeom>
                <a:avLst/>
                <a:gdLst/>
                <a:ahLst/>
                <a:cxnLst/>
                <a:rect l="l" t="t" r="r" b="b"/>
                <a:pathLst>
                  <a:path w="17450" h="31563" extrusionOk="0">
                    <a:moveTo>
                      <a:pt x="15105" y="1"/>
                    </a:moveTo>
                    <a:cubicBezTo>
                      <a:pt x="11628" y="1"/>
                      <a:pt x="4851" y="3967"/>
                      <a:pt x="2777" y="7934"/>
                    </a:cubicBezTo>
                    <a:cubicBezTo>
                      <a:pt x="2777" y="7934"/>
                      <a:pt x="344" y="16262"/>
                      <a:pt x="172" y="22959"/>
                    </a:cubicBezTo>
                    <a:cubicBezTo>
                      <a:pt x="1" y="29684"/>
                      <a:pt x="87" y="30371"/>
                      <a:pt x="745" y="31430"/>
                    </a:cubicBezTo>
                    <a:cubicBezTo>
                      <a:pt x="799" y="31520"/>
                      <a:pt x="850" y="31562"/>
                      <a:pt x="903" y="31562"/>
                    </a:cubicBezTo>
                    <a:cubicBezTo>
                      <a:pt x="1350" y="31562"/>
                      <a:pt x="1812" y="28426"/>
                      <a:pt x="3607" y="24991"/>
                    </a:cubicBezTo>
                    <a:cubicBezTo>
                      <a:pt x="4151" y="23960"/>
                      <a:pt x="4752" y="22987"/>
                      <a:pt x="5467" y="22072"/>
                    </a:cubicBezTo>
                    <a:cubicBezTo>
                      <a:pt x="8443" y="18237"/>
                      <a:pt x="13566" y="11540"/>
                      <a:pt x="15970" y="6073"/>
                    </a:cubicBezTo>
                    <a:cubicBezTo>
                      <a:pt x="16485" y="4900"/>
                      <a:pt x="16886" y="3669"/>
                      <a:pt x="17144" y="2410"/>
                    </a:cubicBezTo>
                    <a:cubicBezTo>
                      <a:pt x="17449" y="705"/>
                      <a:pt x="16570" y="1"/>
                      <a:pt x="15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23;p46"/>
              <p:cNvSpPr/>
              <p:nvPr/>
            </p:nvSpPr>
            <p:spPr>
              <a:xfrm>
                <a:off x="2263150" y="3551500"/>
                <a:ext cx="436950" cy="789075"/>
              </a:xfrm>
              <a:custGeom>
                <a:avLst/>
                <a:gdLst/>
                <a:ahLst/>
                <a:cxnLst/>
                <a:rect l="l" t="t" r="r" b="b"/>
                <a:pathLst>
                  <a:path w="17478" h="31563" extrusionOk="0">
                    <a:moveTo>
                      <a:pt x="15132" y="1"/>
                    </a:moveTo>
                    <a:cubicBezTo>
                      <a:pt x="11653" y="1"/>
                      <a:pt x="4870" y="3967"/>
                      <a:pt x="2776" y="7934"/>
                    </a:cubicBezTo>
                    <a:cubicBezTo>
                      <a:pt x="2776" y="7934"/>
                      <a:pt x="344" y="16262"/>
                      <a:pt x="172" y="22959"/>
                    </a:cubicBezTo>
                    <a:cubicBezTo>
                      <a:pt x="0" y="29684"/>
                      <a:pt x="115" y="30371"/>
                      <a:pt x="744" y="31430"/>
                    </a:cubicBezTo>
                    <a:cubicBezTo>
                      <a:pt x="801" y="31520"/>
                      <a:pt x="855" y="31562"/>
                      <a:pt x="909" y="31562"/>
                    </a:cubicBezTo>
                    <a:cubicBezTo>
                      <a:pt x="1372" y="31562"/>
                      <a:pt x="1812" y="28426"/>
                      <a:pt x="3606" y="24991"/>
                    </a:cubicBezTo>
                    <a:cubicBezTo>
                      <a:pt x="3520" y="24934"/>
                      <a:pt x="3434" y="24876"/>
                      <a:pt x="3349" y="24790"/>
                    </a:cubicBezTo>
                    <a:cubicBezTo>
                      <a:pt x="2662" y="24247"/>
                      <a:pt x="2604" y="23245"/>
                      <a:pt x="2633" y="22358"/>
                    </a:cubicBezTo>
                    <a:cubicBezTo>
                      <a:pt x="2776" y="18151"/>
                      <a:pt x="3806" y="13514"/>
                      <a:pt x="7269" y="11139"/>
                    </a:cubicBezTo>
                    <a:cubicBezTo>
                      <a:pt x="8729" y="10166"/>
                      <a:pt x="10475" y="9679"/>
                      <a:pt x="12049" y="8907"/>
                    </a:cubicBezTo>
                    <a:cubicBezTo>
                      <a:pt x="13508" y="8220"/>
                      <a:pt x="14854" y="7247"/>
                      <a:pt x="15998" y="6073"/>
                    </a:cubicBezTo>
                    <a:cubicBezTo>
                      <a:pt x="16513" y="4900"/>
                      <a:pt x="16914" y="3669"/>
                      <a:pt x="17172" y="2410"/>
                    </a:cubicBezTo>
                    <a:cubicBezTo>
                      <a:pt x="17477" y="705"/>
                      <a:pt x="16598" y="1"/>
                      <a:pt x="15132"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24;p46"/>
              <p:cNvSpPr/>
              <p:nvPr/>
            </p:nvSpPr>
            <p:spPr>
              <a:xfrm>
                <a:off x="2263750" y="2971375"/>
                <a:ext cx="652650" cy="836775"/>
              </a:xfrm>
              <a:custGeom>
                <a:avLst/>
                <a:gdLst/>
                <a:ahLst/>
                <a:cxnLst/>
                <a:rect l="l" t="t" r="r" b="b"/>
                <a:pathLst>
                  <a:path w="26106" h="33471" extrusionOk="0">
                    <a:moveTo>
                      <a:pt x="25848" y="1"/>
                    </a:moveTo>
                    <a:lnTo>
                      <a:pt x="2981" y="16428"/>
                    </a:lnTo>
                    <a:cubicBezTo>
                      <a:pt x="2981" y="16428"/>
                      <a:pt x="2724" y="21465"/>
                      <a:pt x="1836" y="26846"/>
                    </a:cubicBezTo>
                    <a:cubicBezTo>
                      <a:pt x="996" y="31944"/>
                      <a:pt x="1" y="33471"/>
                      <a:pt x="1555" y="33471"/>
                    </a:cubicBezTo>
                    <a:cubicBezTo>
                      <a:pt x="1641" y="33471"/>
                      <a:pt x="1734" y="33466"/>
                      <a:pt x="1836" y="33457"/>
                    </a:cubicBezTo>
                    <a:cubicBezTo>
                      <a:pt x="3725" y="33285"/>
                      <a:pt x="5729" y="30738"/>
                      <a:pt x="5872" y="30566"/>
                    </a:cubicBezTo>
                    <a:lnTo>
                      <a:pt x="5872" y="30566"/>
                    </a:lnTo>
                    <a:cubicBezTo>
                      <a:pt x="5757" y="30738"/>
                      <a:pt x="4727" y="32427"/>
                      <a:pt x="5442" y="32656"/>
                    </a:cubicBezTo>
                    <a:cubicBezTo>
                      <a:pt x="5486" y="32670"/>
                      <a:pt x="5537" y="32678"/>
                      <a:pt x="5595" y="32678"/>
                    </a:cubicBezTo>
                    <a:cubicBezTo>
                      <a:pt x="6544" y="32678"/>
                      <a:pt x="9416" y="30772"/>
                      <a:pt x="11195" y="28992"/>
                    </a:cubicBezTo>
                    <a:lnTo>
                      <a:pt x="11195" y="28992"/>
                    </a:lnTo>
                    <a:cubicBezTo>
                      <a:pt x="10851" y="29422"/>
                      <a:pt x="10479" y="30023"/>
                      <a:pt x="10851" y="30280"/>
                    </a:cubicBezTo>
                    <a:cubicBezTo>
                      <a:pt x="10892" y="30309"/>
                      <a:pt x="10956" y="30324"/>
                      <a:pt x="11043" y="30324"/>
                    </a:cubicBezTo>
                    <a:cubicBezTo>
                      <a:pt x="11380" y="30324"/>
                      <a:pt x="12051" y="30095"/>
                      <a:pt x="12941" y="29593"/>
                    </a:cubicBezTo>
                    <a:cubicBezTo>
                      <a:pt x="15144" y="28305"/>
                      <a:pt x="18693" y="25272"/>
                      <a:pt x="21698" y="19863"/>
                    </a:cubicBezTo>
                    <a:cubicBezTo>
                      <a:pt x="22499" y="18403"/>
                      <a:pt x="23158" y="16886"/>
                      <a:pt x="23673" y="15312"/>
                    </a:cubicBezTo>
                    <a:cubicBezTo>
                      <a:pt x="26105" y="7957"/>
                      <a:pt x="25848" y="1"/>
                      <a:pt x="25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25;p46"/>
              <p:cNvSpPr/>
              <p:nvPr/>
            </p:nvSpPr>
            <p:spPr>
              <a:xfrm>
                <a:off x="2264825" y="2970675"/>
                <a:ext cx="651575" cy="836875"/>
              </a:xfrm>
              <a:custGeom>
                <a:avLst/>
                <a:gdLst/>
                <a:ahLst/>
                <a:cxnLst/>
                <a:rect l="l" t="t" r="r" b="b"/>
                <a:pathLst>
                  <a:path w="26063" h="33475" extrusionOk="0">
                    <a:moveTo>
                      <a:pt x="25834" y="0"/>
                    </a:moveTo>
                    <a:lnTo>
                      <a:pt x="2967" y="16428"/>
                    </a:lnTo>
                    <a:cubicBezTo>
                      <a:pt x="2967" y="16428"/>
                      <a:pt x="2709" y="21465"/>
                      <a:pt x="1822" y="26845"/>
                    </a:cubicBezTo>
                    <a:cubicBezTo>
                      <a:pt x="987" y="31909"/>
                      <a:pt x="0" y="33474"/>
                      <a:pt x="1509" y="33474"/>
                    </a:cubicBezTo>
                    <a:cubicBezTo>
                      <a:pt x="1603" y="33474"/>
                      <a:pt x="1707" y="33468"/>
                      <a:pt x="1822" y="33456"/>
                    </a:cubicBezTo>
                    <a:cubicBezTo>
                      <a:pt x="3682" y="33313"/>
                      <a:pt x="5686" y="30766"/>
                      <a:pt x="5829" y="30566"/>
                    </a:cubicBezTo>
                    <a:lnTo>
                      <a:pt x="5829" y="30566"/>
                    </a:lnTo>
                    <a:cubicBezTo>
                      <a:pt x="5743" y="30737"/>
                      <a:pt x="4713" y="32426"/>
                      <a:pt x="5428" y="32684"/>
                    </a:cubicBezTo>
                    <a:cubicBezTo>
                      <a:pt x="5465" y="32695"/>
                      <a:pt x="5509" y="32701"/>
                      <a:pt x="5559" y="32701"/>
                    </a:cubicBezTo>
                    <a:cubicBezTo>
                      <a:pt x="6468" y="32701"/>
                      <a:pt x="9390" y="30782"/>
                      <a:pt x="11180" y="28992"/>
                    </a:cubicBezTo>
                    <a:lnTo>
                      <a:pt x="11180" y="28992"/>
                    </a:lnTo>
                    <a:cubicBezTo>
                      <a:pt x="10837" y="29450"/>
                      <a:pt x="10465" y="30022"/>
                      <a:pt x="10837" y="30280"/>
                    </a:cubicBezTo>
                    <a:cubicBezTo>
                      <a:pt x="10880" y="30316"/>
                      <a:pt x="10949" y="30335"/>
                      <a:pt x="11042" y="30335"/>
                    </a:cubicBezTo>
                    <a:cubicBezTo>
                      <a:pt x="11384" y="30335"/>
                      <a:pt x="12049" y="30087"/>
                      <a:pt x="12926" y="29593"/>
                    </a:cubicBezTo>
                    <a:cubicBezTo>
                      <a:pt x="12554" y="29535"/>
                      <a:pt x="12211" y="29364"/>
                      <a:pt x="12010" y="29078"/>
                    </a:cubicBezTo>
                    <a:cubicBezTo>
                      <a:pt x="11610" y="28534"/>
                      <a:pt x="11638" y="27790"/>
                      <a:pt x="12068" y="27275"/>
                    </a:cubicBezTo>
                    <a:lnTo>
                      <a:pt x="12068" y="27275"/>
                    </a:lnTo>
                    <a:lnTo>
                      <a:pt x="9149" y="29535"/>
                    </a:lnTo>
                    <a:cubicBezTo>
                      <a:pt x="8920" y="29764"/>
                      <a:pt x="8605" y="29907"/>
                      <a:pt x="8290" y="29993"/>
                    </a:cubicBezTo>
                    <a:cubicBezTo>
                      <a:pt x="8252" y="29998"/>
                      <a:pt x="8214" y="30000"/>
                      <a:pt x="8178" y="30000"/>
                    </a:cubicBezTo>
                    <a:cubicBezTo>
                      <a:pt x="7233" y="30000"/>
                      <a:pt x="6895" y="28610"/>
                      <a:pt x="7088" y="27618"/>
                    </a:cubicBezTo>
                    <a:cubicBezTo>
                      <a:pt x="7431" y="25758"/>
                      <a:pt x="8376" y="24041"/>
                      <a:pt x="9750" y="22724"/>
                    </a:cubicBezTo>
                    <a:cubicBezTo>
                      <a:pt x="10923" y="21608"/>
                      <a:pt x="12468" y="20721"/>
                      <a:pt x="12955" y="19147"/>
                    </a:cubicBezTo>
                    <a:cubicBezTo>
                      <a:pt x="13285" y="19281"/>
                      <a:pt x="13625" y="19345"/>
                      <a:pt x="13961" y="19345"/>
                    </a:cubicBezTo>
                    <a:cubicBezTo>
                      <a:pt x="15052" y="19345"/>
                      <a:pt x="16088" y="18674"/>
                      <a:pt x="16504" y="17601"/>
                    </a:cubicBezTo>
                    <a:cubicBezTo>
                      <a:pt x="16786" y="17669"/>
                      <a:pt x="17069" y="17702"/>
                      <a:pt x="17347" y="17702"/>
                    </a:cubicBezTo>
                    <a:cubicBezTo>
                      <a:pt x="18822" y="17702"/>
                      <a:pt x="20181" y="16784"/>
                      <a:pt x="20711" y="15340"/>
                    </a:cubicBezTo>
                    <a:lnTo>
                      <a:pt x="20711" y="15340"/>
                    </a:lnTo>
                    <a:cubicBezTo>
                      <a:pt x="20598" y="15699"/>
                      <a:pt x="20907" y="15819"/>
                      <a:pt x="21359" y="15819"/>
                    </a:cubicBezTo>
                    <a:cubicBezTo>
                      <a:pt x="22171" y="15819"/>
                      <a:pt x="23444" y="15432"/>
                      <a:pt x="23573" y="15340"/>
                    </a:cubicBezTo>
                    <a:lnTo>
                      <a:pt x="23630" y="15340"/>
                    </a:lnTo>
                    <a:cubicBezTo>
                      <a:pt x="26062" y="7985"/>
                      <a:pt x="25834" y="1"/>
                      <a:pt x="25834"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26;p46"/>
              <p:cNvSpPr/>
              <p:nvPr/>
            </p:nvSpPr>
            <p:spPr>
              <a:xfrm>
                <a:off x="2306650" y="2677075"/>
                <a:ext cx="643375" cy="853875"/>
              </a:xfrm>
              <a:custGeom>
                <a:avLst/>
                <a:gdLst/>
                <a:ahLst/>
                <a:cxnLst/>
                <a:rect l="l" t="t" r="r" b="b"/>
                <a:pathLst>
                  <a:path w="25735" h="34155" extrusionOk="0">
                    <a:moveTo>
                      <a:pt x="17912" y="0"/>
                    </a:moveTo>
                    <a:cubicBezTo>
                      <a:pt x="14607" y="0"/>
                      <a:pt x="8543" y="1610"/>
                      <a:pt x="4728" y="10914"/>
                    </a:cubicBezTo>
                    <a:cubicBezTo>
                      <a:pt x="1" y="22400"/>
                      <a:pt x="461" y="34155"/>
                      <a:pt x="2670" y="34155"/>
                    </a:cubicBezTo>
                    <a:cubicBezTo>
                      <a:pt x="2735" y="34155"/>
                      <a:pt x="2801" y="34145"/>
                      <a:pt x="2868" y="34125"/>
                    </a:cubicBezTo>
                    <a:cubicBezTo>
                      <a:pt x="5100" y="33466"/>
                      <a:pt x="6073" y="29717"/>
                      <a:pt x="6216" y="29231"/>
                    </a:cubicBezTo>
                    <a:lnTo>
                      <a:pt x="6216" y="29231"/>
                    </a:lnTo>
                    <a:cubicBezTo>
                      <a:pt x="6141" y="29610"/>
                      <a:pt x="5775" y="31971"/>
                      <a:pt x="7165" y="31971"/>
                    </a:cubicBezTo>
                    <a:cubicBezTo>
                      <a:pt x="7350" y="31971"/>
                      <a:pt x="7566" y="31929"/>
                      <a:pt x="7819" y="31835"/>
                    </a:cubicBezTo>
                    <a:cubicBezTo>
                      <a:pt x="8162" y="31663"/>
                      <a:pt x="8477" y="31463"/>
                      <a:pt x="8763" y="31177"/>
                    </a:cubicBezTo>
                    <a:cubicBezTo>
                      <a:pt x="10480" y="29546"/>
                      <a:pt x="11511" y="25740"/>
                      <a:pt x="11511" y="25739"/>
                    </a:cubicBezTo>
                    <a:lnTo>
                      <a:pt x="11511" y="25739"/>
                    </a:lnTo>
                    <a:cubicBezTo>
                      <a:pt x="11511" y="25740"/>
                      <a:pt x="10966" y="29661"/>
                      <a:pt x="12275" y="29661"/>
                    </a:cubicBezTo>
                    <a:cubicBezTo>
                      <a:pt x="12340" y="29661"/>
                      <a:pt x="12409" y="29652"/>
                      <a:pt x="12484" y="29631"/>
                    </a:cubicBezTo>
                    <a:cubicBezTo>
                      <a:pt x="14086" y="29174"/>
                      <a:pt x="16032" y="23967"/>
                      <a:pt x="16033" y="23965"/>
                    </a:cubicBezTo>
                    <a:lnTo>
                      <a:pt x="16033" y="23965"/>
                    </a:lnTo>
                    <a:cubicBezTo>
                      <a:pt x="16032" y="23966"/>
                      <a:pt x="14715" y="28030"/>
                      <a:pt x="16492" y="28030"/>
                    </a:cubicBezTo>
                    <a:cubicBezTo>
                      <a:pt x="16510" y="28030"/>
                      <a:pt x="16529" y="28030"/>
                      <a:pt x="16548" y="28029"/>
                    </a:cubicBezTo>
                    <a:cubicBezTo>
                      <a:pt x="18007" y="27971"/>
                      <a:pt x="19066" y="24966"/>
                      <a:pt x="19467" y="23679"/>
                    </a:cubicBezTo>
                    <a:lnTo>
                      <a:pt x="19467" y="23679"/>
                    </a:lnTo>
                    <a:cubicBezTo>
                      <a:pt x="19274" y="24506"/>
                      <a:pt x="19081" y="25917"/>
                      <a:pt x="20116" y="25917"/>
                    </a:cubicBezTo>
                    <a:cubicBezTo>
                      <a:pt x="20156" y="25917"/>
                      <a:pt x="20197" y="25915"/>
                      <a:pt x="20240" y="25911"/>
                    </a:cubicBezTo>
                    <a:cubicBezTo>
                      <a:pt x="21900" y="25739"/>
                      <a:pt x="22901" y="22019"/>
                      <a:pt x="24304" y="17182"/>
                    </a:cubicBezTo>
                    <a:cubicBezTo>
                      <a:pt x="25735" y="12317"/>
                      <a:pt x="25334" y="1756"/>
                      <a:pt x="19896" y="211"/>
                    </a:cubicBezTo>
                    <a:lnTo>
                      <a:pt x="19696" y="182"/>
                    </a:lnTo>
                    <a:cubicBezTo>
                      <a:pt x="19289" y="86"/>
                      <a:pt x="18674" y="0"/>
                      <a:pt x="17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27;p46"/>
              <p:cNvSpPr/>
              <p:nvPr/>
            </p:nvSpPr>
            <p:spPr>
              <a:xfrm>
                <a:off x="2837675" y="2132825"/>
                <a:ext cx="32925" cy="81625"/>
              </a:xfrm>
              <a:custGeom>
                <a:avLst/>
                <a:gdLst/>
                <a:ahLst/>
                <a:cxnLst/>
                <a:rect l="l" t="t" r="r" b="b"/>
                <a:pathLst>
                  <a:path w="1317" h="3265" extrusionOk="0">
                    <a:moveTo>
                      <a:pt x="840" y="0"/>
                    </a:moveTo>
                    <a:cubicBezTo>
                      <a:pt x="532" y="0"/>
                      <a:pt x="227" y="678"/>
                      <a:pt x="115" y="1575"/>
                    </a:cubicBezTo>
                    <a:cubicBezTo>
                      <a:pt x="0" y="2463"/>
                      <a:pt x="172" y="3235"/>
                      <a:pt x="458" y="3264"/>
                    </a:cubicBezTo>
                    <a:cubicBezTo>
                      <a:pt x="465" y="3264"/>
                      <a:pt x="471" y="3265"/>
                      <a:pt x="477" y="3265"/>
                    </a:cubicBezTo>
                    <a:cubicBezTo>
                      <a:pt x="787" y="3265"/>
                      <a:pt x="1119" y="2587"/>
                      <a:pt x="1231" y="1690"/>
                    </a:cubicBezTo>
                    <a:cubicBezTo>
                      <a:pt x="1317" y="803"/>
                      <a:pt x="1174" y="30"/>
                      <a:pt x="859" y="1"/>
                    </a:cubicBezTo>
                    <a:cubicBezTo>
                      <a:pt x="853" y="1"/>
                      <a:pt x="846" y="0"/>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Subtitle 2"/>
          <p:cNvSpPr>
            <a:spLocks noGrp="1"/>
          </p:cNvSpPr>
          <p:nvPr>
            <p:ph type="subTitle" idx="1"/>
          </p:nvPr>
        </p:nvSpPr>
        <p:spPr>
          <a:xfrm>
            <a:off x="825900" y="1487345"/>
            <a:ext cx="2984100" cy="392700"/>
          </a:xfrm>
        </p:spPr>
        <p:txBody>
          <a:bodyPr/>
          <a:lstStyle/>
          <a:p>
            <a:r>
              <a:rPr lang="en-US" sz="2400" b="1" smtClean="0">
                <a:solidFill>
                  <a:schemeClr val="accent5">
                    <a:lumMod val="75000"/>
                  </a:schemeClr>
                </a:solidFill>
                <a:effectLst>
                  <a:outerShdw blurRad="38100" dist="38100" dir="2700000" algn="tl">
                    <a:srgbClr val="000000">
                      <a:alpha val="43137"/>
                    </a:srgbClr>
                  </a:outerShdw>
                </a:effectLst>
              </a:rPr>
              <a:t>Tri thức </a:t>
            </a:r>
            <a:r>
              <a:rPr lang="en-US" sz="2400" b="1">
                <a:solidFill>
                  <a:schemeClr val="accent5">
                    <a:lumMod val="75000"/>
                  </a:schemeClr>
                </a:solidFill>
                <a:effectLst>
                  <a:outerShdw blurRad="38100" dist="38100" dir="2700000" algn="tl">
                    <a:srgbClr val="000000">
                      <a:alpha val="43137"/>
                    </a:srgbClr>
                  </a:outerShdw>
                </a:effectLst>
              </a:rPr>
              <a:t>t</a:t>
            </a:r>
            <a:r>
              <a:rPr lang="en-US" sz="2400" b="1" smtClean="0">
                <a:solidFill>
                  <a:schemeClr val="accent5">
                    <a:lumMod val="75000"/>
                  </a:schemeClr>
                </a:solidFill>
                <a:effectLst>
                  <a:outerShdw blurRad="38100" dist="38100" dir="2700000" algn="tl">
                    <a:srgbClr val="000000">
                      <a:alpha val="43137"/>
                    </a:srgbClr>
                  </a:outerShdw>
                </a:effectLst>
              </a:rPr>
              <a:t>iếng Việt</a:t>
            </a:r>
            <a:endParaRPr lang="en-US" sz="2400" b="1">
              <a:solidFill>
                <a:schemeClr val="accent5">
                  <a:lumMod val="75000"/>
                </a:schemeClr>
              </a:solidFill>
              <a:effectLst>
                <a:outerShdw blurRad="38100" dist="38100" dir="2700000" algn="tl">
                  <a:srgbClr val="000000">
                    <a:alpha val="43137"/>
                  </a:srgbClr>
                </a:outerShdw>
              </a:effectLst>
            </a:endParaRPr>
          </a:p>
        </p:txBody>
      </p:sp>
      <p:sp>
        <p:nvSpPr>
          <p:cNvPr id="47" name="Google Shape;3653;p85"/>
          <p:cNvSpPr/>
          <p:nvPr/>
        </p:nvSpPr>
        <p:spPr>
          <a:xfrm>
            <a:off x="3903731" y="567216"/>
            <a:ext cx="5011669" cy="4442934"/>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spcFirstLastPara="1" wrap="square" lIns="91425" tIns="91425" rIns="91425" bIns="91425" anchor="ctr" anchorCtr="0">
            <a:noAutofit/>
          </a:bodyPr>
          <a:lstStyle/>
          <a:p>
            <a:pPr lvl="0"/>
            <a:endParaRPr/>
          </a:p>
        </p:txBody>
      </p:sp>
      <p:grpSp>
        <p:nvGrpSpPr>
          <p:cNvPr id="48" name="Google Shape;3654;p85"/>
          <p:cNvGrpSpPr/>
          <p:nvPr/>
        </p:nvGrpSpPr>
        <p:grpSpPr>
          <a:xfrm>
            <a:off x="4160176" y="1339552"/>
            <a:ext cx="335624" cy="317798"/>
            <a:chOff x="3963749" y="540574"/>
            <a:chExt cx="1216471" cy="1151860"/>
          </a:xfrm>
        </p:grpSpPr>
        <p:sp>
          <p:nvSpPr>
            <p:cNvPr id="49" name="Google Shape;3655;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56;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3660;p85"/>
          <p:cNvGrpSpPr/>
          <p:nvPr/>
        </p:nvGrpSpPr>
        <p:grpSpPr>
          <a:xfrm>
            <a:off x="4038600" y="3092152"/>
            <a:ext cx="335624" cy="317798"/>
            <a:chOff x="3963749" y="540574"/>
            <a:chExt cx="1216471" cy="1151860"/>
          </a:xfrm>
        </p:grpSpPr>
        <p:sp>
          <p:nvSpPr>
            <p:cNvPr id="55" name="Google Shape;3661;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62;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 name="Google Shape;3665;p85"/>
          <p:cNvCxnSpPr/>
          <p:nvPr/>
        </p:nvCxnSpPr>
        <p:spPr>
          <a:xfrm>
            <a:off x="4804925" y="3486150"/>
            <a:ext cx="3500875" cy="0"/>
          </a:xfrm>
          <a:prstGeom prst="straightConnector1">
            <a:avLst/>
          </a:prstGeom>
          <a:noFill/>
          <a:ln w="9525" cap="flat" cmpd="sng">
            <a:solidFill>
              <a:schemeClr val="lt1"/>
            </a:solidFill>
            <a:prstDash val="solid"/>
            <a:round/>
            <a:headEnd type="none" w="med" len="med"/>
            <a:tailEnd type="none" w="med" len="med"/>
          </a:ln>
        </p:spPr>
      </p:cxnSp>
      <p:sp>
        <p:nvSpPr>
          <p:cNvPr id="59" name="Subtitle 8"/>
          <p:cNvSpPr>
            <a:spLocks noGrp="1"/>
          </p:cNvSpPr>
          <p:nvPr>
            <p:ph type="subTitle" idx="7"/>
          </p:nvPr>
        </p:nvSpPr>
        <p:spPr>
          <a:xfrm>
            <a:off x="4572000" y="2038350"/>
            <a:ext cx="3810000" cy="392700"/>
          </a:xfrm>
        </p:spPr>
        <p:txBody>
          <a:bodyPr/>
          <a:lstStyle/>
          <a:p>
            <a:pPr marL="119063" indent="-4763" algn="just"/>
            <a:r>
              <a:rPr lang="en-US" i="1" smtClean="0">
                <a:solidFill>
                  <a:schemeClr val="accent5">
                    <a:lumMod val="75000"/>
                  </a:schemeClr>
                </a:solidFill>
                <a:latin typeface="+mj-lt"/>
              </a:rPr>
              <a:t>Đánh dấu ranh giới giữa các vế của một câu ghép hoặc giữa các vế của một phép liệt kê phức tạp.</a:t>
            </a:r>
            <a:endParaRPr lang="en-US" i="1">
              <a:solidFill>
                <a:schemeClr val="accent5">
                  <a:lumMod val="75000"/>
                </a:schemeClr>
              </a:solidFill>
              <a:latin typeface="+mj-lt"/>
            </a:endParaRPr>
          </a:p>
        </p:txBody>
      </p:sp>
      <p:sp>
        <p:nvSpPr>
          <p:cNvPr id="61" name="Subtitle 6"/>
          <p:cNvSpPr>
            <a:spLocks noGrp="1"/>
          </p:cNvSpPr>
          <p:nvPr>
            <p:ph type="subTitle" idx="5"/>
          </p:nvPr>
        </p:nvSpPr>
        <p:spPr>
          <a:xfrm>
            <a:off x="4642510" y="1264650"/>
            <a:ext cx="3282290" cy="392700"/>
          </a:xfrm>
        </p:spPr>
        <p:txBody>
          <a:bodyPr/>
          <a:lstStyle/>
          <a:p>
            <a:pPr algn="just"/>
            <a:r>
              <a:rPr lang="en-US" sz="2000" b="1" i="1" smtClean="0">
                <a:solidFill>
                  <a:schemeClr val="accent5">
                    <a:lumMod val="75000"/>
                  </a:schemeClr>
                </a:solidFill>
                <a:latin typeface="+mj-lt"/>
              </a:rPr>
              <a:t>Dấu chấm phẩy</a:t>
            </a:r>
            <a:endParaRPr lang="en-US" sz="2000" b="1" i="1">
              <a:solidFill>
                <a:schemeClr val="accent5">
                  <a:lumMod val="75000"/>
                </a:schemeClr>
              </a:solidFill>
              <a:latin typeface="+mj-lt"/>
            </a:endParaRPr>
          </a:p>
        </p:txBody>
      </p:sp>
      <p:sp>
        <p:nvSpPr>
          <p:cNvPr id="12" name="Rectangle 11"/>
          <p:cNvSpPr/>
          <p:nvPr/>
        </p:nvSpPr>
        <p:spPr>
          <a:xfrm>
            <a:off x="4471075" y="3097160"/>
            <a:ext cx="4596725" cy="400110"/>
          </a:xfrm>
          <a:prstGeom prst="rect">
            <a:avLst/>
          </a:prstGeom>
        </p:spPr>
        <p:txBody>
          <a:bodyPr wrap="square">
            <a:spAutoFit/>
          </a:bodyPr>
          <a:lstStyle/>
          <a:p>
            <a:r>
              <a:rPr lang="en-US" sz="2000" b="1" i="1" smtClean="0">
                <a:solidFill>
                  <a:schemeClr val="accent5">
                    <a:lumMod val="75000"/>
                  </a:schemeClr>
                </a:solidFill>
                <a:latin typeface="+mj-lt"/>
              </a:rPr>
              <a:t>Phương tiện giao tiếp phi ngôn ngữ </a:t>
            </a:r>
            <a:endParaRPr lang="en-US" sz="2000" b="1" i="1">
              <a:solidFill>
                <a:schemeClr val="accent5">
                  <a:lumMod val="75000"/>
                </a:schemeClr>
              </a:solidFill>
              <a:latin typeface="+mj-lt"/>
            </a:endParaRPr>
          </a:p>
        </p:txBody>
      </p:sp>
      <p:cxnSp>
        <p:nvCxnSpPr>
          <p:cNvPr id="69" name="Google Shape;3665;p85"/>
          <p:cNvCxnSpPr/>
          <p:nvPr/>
        </p:nvCxnSpPr>
        <p:spPr>
          <a:xfrm>
            <a:off x="4753450" y="4400550"/>
            <a:ext cx="355235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3665;p85"/>
          <p:cNvCxnSpPr/>
          <p:nvPr/>
        </p:nvCxnSpPr>
        <p:spPr>
          <a:xfrm>
            <a:off x="4804925" y="1705478"/>
            <a:ext cx="3500875"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3665;p85"/>
          <p:cNvCxnSpPr/>
          <p:nvPr/>
        </p:nvCxnSpPr>
        <p:spPr>
          <a:xfrm>
            <a:off x="4753450" y="2603378"/>
            <a:ext cx="3500875" cy="0"/>
          </a:xfrm>
          <a:prstGeom prst="straightConnector1">
            <a:avLst/>
          </a:prstGeom>
          <a:noFill/>
          <a:ln w="9525" cap="flat" cmpd="sng">
            <a:solidFill>
              <a:schemeClr val="lt1"/>
            </a:solidFill>
            <a:prstDash val="solid"/>
            <a:round/>
            <a:headEnd type="none" w="med" len="med"/>
            <a:tailEnd type="none" w="med" len="med"/>
          </a:ln>
        </p:spPr>
      </p:cxnSp>
      <p:sp>
        <p:nvSpPr>
          <p:cNvPr id="65" name="Rectangle 64"/>
          <p:cNvSpPr/>
          <p:nvPr/>
        </p:nvSpPr>
        <p:spPr>
          <a:xfrm>
            <a:off x="4731342" y="3638550"/>
            <a:ext cx="3803058" cy="830997"/>
          </a:xfrm>
          <a:prstGeom prst="rect">
            <a:avLst/>
          </a:prstGeom>
        </p:spPr>
        <p:txBody>
          <a:bodyPr wrap="square">
            <a:spAutoFit/>
          </a:bodyPr>
          <a:lstStyle/>
          <a:p>
            <a:pPr lvl="0"/>
            <a:r>
              <a:rPr lang="en-US" sz="1600" i="1" smtClean="0">
                <a:solidFill>
                  <a:schemeClr val="accent5">
                    <a:lumMod val="75000"/>
                  </a:schemeClr>
                </a:solidFill>
                <a:latin typeface="+mj-lt"/>
              </a:rPr>
              <a:t>Là các hình ảnh, sơ đồ, số liệu,...</a:t>
            </a:r>
          </a:p>
          <a:p>
            <a:pPr lvl="0"/>
            <a:r>
              <a:rPr lang="en-US" sz="1600" i="1" smtClean="0">
                <a:solidFill>
                  <a:schemeClr val="accent5">
                    <a:lumMod val="75000"/>
                  </a:schemeClr>
                </a:solidFill>
                <a:latin typeface="+mj-lt"/>
              </a:rPr>
              <a:t>được sử dụng nhằm mục đích bổ sung thông tin và tăng tính thuyết phục.</a:t>
            </a:r>
            <a:endParaRPr lang="en-US" sz="1600" i="1">
              <a:solidFill>
                <a:schemeClr val="accent5">
                  <a:lumMod val="75000"/>
                </a:schemeClr>
              </a:solidFill>
              <a:latin typeface="+mj-lt"/>
            </a:endParaRPr>
          </a:p>
        </p:txBody>
      </p:sp>
    </p:spTree>
    <p:extLst>
      <p:ext uri="{BB962C8B-B14F-4D97-AF65-F5344CB8AC3E}">
        <p14:creationId xmlns:p14="http://schemas.microsoft.com/office/powerpoint/2010/main" val="3364756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
                                            <p:txEl>
                                              <p:pRg st="0" end="0"/>
                                            </p:txEl>
                                          </p:spTgt>
                                        </p:tgtEl>
                                        <p:attrNameLst>
                                          <p:attrName>style.visibility</p:attrName>
                                        </p:attrNameLst>
                                      </p:cBhvr>
                                      <p:to>
                                        <p:strVal val="visible"/>
                                      </p:to>
                                    </p:set>
                                    <p:animEffect transition="in" filter="wipe(down)">
                                      <p:cBhvr>
                                        <p:cTn id="10" dur="500"/>
                                        <p:tgtEl>
                                          <p:spTgt spid="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9">
                                            <p:txEl>
                                              <p:pRg st="0" end="0"/>
                                            </p:txEl>
                                          </p:spTgt>
                                        </p:tgtEl>
                                        <p:attrNameLst>
                                          <p:attrName>style.visibility</p:attrName>
                                        </p:attrNameLst>
                                      </p:cBhvr>
                                      <p:to>
                                        <p:strVal val="visible"/>
                                      </p:to>
                                    </p:set>
                                    <p:animEffect transition="in" filter="circle(in)">
                                      <p:cBhvr>
                                        <p:cTn id="15" dur="2000"/>
                                        <p:tgtEl>
                                          <p:spTgt spid="5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circle(in)">
                                      <p:cBhvr>
                                        <p:cTn id="20" dur="2000"/>
                                        <p:tgtEl>
                                          <p:spTgt spid="5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circle(in)">
                                      <p:cBhvr>
                                        <p:cTn id="28"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P spid="61" grpId="0" build="p"/>
      <p:bldP spid="12"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85" y="285750"/>
            <a:ext cx="3698100" cy="545700"/>
          </a:xfrm>
        </p:spPr>
        <p:txBody>
          <a:bodyPr/>
          <a:lstStyle/>
          <a:p>
            <a:r>
              <a:rPr lang="en-US" sz="3200" smtClean="0">
                <a:latin typeface="Minion Pro Cond" pitchFamily="18" charset="0"/>
              </a:rPr>
              <a:t>Đọc kết nối chủ điểm:</a:t>
            </a:r>
            <a:endParaRPr lang="en-US" sz="3200">
              <a:latin typeface="Minion Pro Cond" pitchFamily="18" charset="0"/>
            </a:endParaRPr>
          </a:p>
        </p:txBody>
      </p:sp>
      <p:sp>
        <p:nvSpPr>
          <p:cNvPr id="36" name="Google Shape;1022;p38"/>
          <p:cNvSpPr/>
          <p:nvPr/>
        </p:nvSpPr>
        <p:spPr>
          <a:xfrm rot="10800000">
            <a:off x="21" y="1210407"/>
            <a:ext cx="3505179" cy="2727815"/>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932;p89"/>
          <p:cNvGrpSpPr/>
          <p:nvPr/>
        </p:nvGrpSpPr>
        <p:grpSpPr>
          <a:xfrm>
            <a:off x="717126" y="1582172"/>
            <a:ext cx="1035484" cy="2097690"/>
            <a:chOff x="5883725" y="331803"/>
            <a:chExt cx="898004" cy="1731244"/>
          </a:xfrm>
        </p:grpSpPr>
        <p:sp>
          <p:nvSpPr>
            <p:cNvPr id="38" name="Google Shape;3933;p89"/>
            <p:cNvSpPr/>
            <p:nvPr/>
          </p:nvSpPr>
          <p:spPr>
            <a:xfrm>
              <a:off x="5883725" y="331803"/>
              <a:ext cx="898004" cy="1460290"/>
            </a:xfrm>
            <a:custGeom>
              <a:avLst/>
              <a:gdLst/>
              <a:ahLst/>
              <a:cxnLst/>
              <a:rect l="l" t="t" r="r" b="b"/>
              <a:pathLst>
                <a:path w="48073" h="78174" extrusionOk="0">
                  <a:moveTo>
                    <a:pt x="20488" y="0"/>
                  </a:moveTo>
                  <a:cubicBezTo>
                    <a:pt x="15972" y="0"/>
                    <a:pt x="8525" y="19302"/>
                    <a:pt x="8337" y="22912"/>
                  </a:cubicBezTo>
                  <a:cubicBezTo>
                    <a:pt x="8732" y="22819"/>
                    <a:pt x="9239" y="22770"/>
                    <a:pt x="9805" y="22770"/>
                  </a:cubicBezTo>
                  <a:cubicBezTo>
                    <a:pt x="12519" y="22770"/>
                    <a:pt x="16590" y="23899"/>
                    <a:pt x="16187" y="26764"/>
                  </a:cubicBezTo>
                  <a:cubicBezTo>
                    <a:pt x="15985" y="28143"/>
                    <a:pt x="15223" y="28645"/>
                    <a:pt x="14222" y="28645"/>
                  </a:cubicBezTo>
                  <a:cubicBezTo>
                    <a:pt x="12075" y="28645"/>
                    <a:pt x="8834" y="26330"/>
                    <a:pt x="7703" y="25398"/>
                  </a:cubicBezTo>
                  <a:cubicBezTo>
                    <a:pt x="7606" y="28763"/>
                    <a:pt x="7508" y="31688"/>
                    <a:pt x="6777" y="35052"/>
                  </a:cubicBezTo>
                  <a:cubicBezTo>
                    <a:pt x="5753" y="40171"/>
                    <a:pt x="8679" y="38367"/>
                    <a:pt x="12238" y="41098"/>
                  </a:cubicBezTo>
                  <a:cubicBezTo>
                    <a:pt x="13944" y="42609"/>
                    <a:pt x="19015" y="48606"/>
                    <a:pt x="14480" y="48655"/>
                  </a:cubicBezTo>
                  <a:cubicBezTo>
                    <a:pt x="14447" y="48656"/>
                    <a:pt x="14413" y="48656"/>
                    <a:pt x="14379" y="48656"/>
                  </a:cubicBezTo>
                  <a:cubicBezTo>
                    <a:pt x="10944" y="48656"/>
                    <a:pt x="7138" y="43813"/>
                    <a:pt x="4193" y="42317"/>
                  </a:cubicBezTo>
                  <a:cubicBezTo>
                    <a:pt x="3754" y="44120"/>
                    <a:pt x="2730" y="51726"/>
                    <a:pt x="3413" y="53140"/>
                  </a:cubicBezTo>
                  <a:cubicBezTo>
                    <a:pt x="4534" y="55285"/>
                    <a:pt x="9166" y="56846"/>
                    <a:pt x="10824" y="59430"/>
                  </a:cubicBezTo>
                  <a:cubicBezTo>
                    <a:pt x="12416" y="61885"/>
                    <a:pt x="12231" y="62952"/>
                    <a:pt x="11252" y="62952"/>
                  </a:cubicBezTo>
                  <a:cubicBezTo>
                    <a:pt x="10462" y="62952"/>
                    <a:pt x="9156" y="62258"/>
                    <a:pt x="7850" y="61039"/>
                  </a:cubicBezTo>
                  <a:cubicBezTo>
                    <a:pt x="5997" y="59137"/>
                    <a:pt x="4388" y="57382"/>
                    <a:pt x="2097" y="56066"/>
                  </a:cubicBezTo>
                  <a:lnTo>
                    <a:pt x="1950" y="56163"/>
                  </a:lnTo>
                  <a:cubicBezTo>
                    <a:pt x="0" y="64646"/>
                    <a:pt x="10678" y="74788"/>
                    <a:pt x="17942" y="77567"/>
                  </a:cubicBezTo>
                  <a:lnTo>
                    <a:pt x="17845" y="77810"/>
                  </a:lnTo>
                  <a:cubicBezTo>
                    <a:pt x="19170" y="78054"/>
                    <a:pt x="20510" y="78173"/>
                    <a:pt x="21849" y="78173"/>
                  </a:cubicBezTo>
                  <a:cubicBezTo>
                    <a:pt x="25336" y="78173"/>
                    <a:pt x="28813" y="77362"/>
                    <a:pt x="31984" y="75811"/>
                  </a:cubicBezTo>
                  <a:cubicBezTo>
                    <a:pt x="36225" y="73812"/>
                    <a:pt x="48073" y="65963"/>
                    <a:pt x="43977" y="59625"/>
                  </a:cubicBezTo>
                  <a:lnTo>
                    <a:pt x="43977" y="59625"/>
                  </a:lnTo>
                  <a:cubicBezTo>
                    <a:pt x="41900" y="60331"/>
                    <a:pt x="38123" y="61710"/>
                    <a:pt x="35543" y="61710"/>
                  </a:cubicBezTo>
                  <a:cubicBezTo>
                    <a:pt x="35096" y="61710"/>
                    <a:pt x="34684" y="61669"/>
                    <a:pt x="34324" y="61575"/>
                  </a:cubicBezTo>
                  <a:cubicBezTo>
                    <a:pt x="28229" y="59868"/>
                    <a:pt x="37249" y="57333"/>
                    <a:pt x="39151" y="56894"/>
                  </a:cubicBezTo>
                  <a:cubicBezTo>
                    <a:pt x="43539" y="55822"/>
                    <a:pt x="46708" y="56017"/>
                    <a:pt x="46220" y="50800"/>
                  </a:cubicBezTo>
                  <a:cubicBezTo>
                    <a:pt x="45928" y="47387"/>
                    <a:pt x="45586" y="42512"/>
                    <a:pt x="43539" y="39440"/>
                  </a:cubicBezTo>
                  <a:cubicBezTo>
                    <a:pt x="40184" y="40398"/>
                    <a:pt x="36830" y="43099"/>
                    <a:pt x="33383" y="43099"/>
                  </a:cubicBezTo>
                  <a:cubicBezTo>
                    <a:pt x="33323" y="43099"/>
                    <a:pt x="33263" y="43098"/>
                    <a:pt x="33202" y="43097"/>
                  </a:cubicBezTo>
                  <a:cubicBezTo>
                    <a:pt x="33138" y="43098"/>
                    <a:pt x="33076" y="43098"/>
                    <a:pt x="33015" y="43098"/>
                  </a:cubicBezTo>
                  <a:cubicBezTo>
                    <a:pt x="26826" y="43098"/>
                    <a:pt x="34736" y="38263"/>
                    <a:pt x="36957" y="37539"/>
                  </a:cubicBezTo>
                  <a:cubicBezTo>
                    <a:pt x="38370" y="36856"/>
                    <a:pt x="42271" y="36807"/>
                    <a:pt x="43392" y="35783"/>
                  </a:cubicBezTo>
                  <a:cubicBezTo>
                    <a:pt x="44806" y="34467"/>
                    <a:pt x="43880" y="33541"/>
                    <a:pt x="43002" y="31542"/>
                  </a:cubicBezTo>
                  <a:cubicBezTo>
                    <a:pt x="41588" y="27690"/>
                    <a:pt x="39346" y="24082"/>
                    <a:pt x="37542" y="20328"/>
                  </a:cubicBezTo>
                  <a:cubicBezTo>
                    <a:pt x="35893" y="20848"/>
                    <a:pt x="30502" y="24456"/>
                    <a:pt x="28199" y="24456"/>
                  </a:cubicBezTo>
                  <a:cubicBezTo>
                    <a:pt x="27914" y="24456"/>
                    <a:pt x="27676" y="24401"/>
                    <a:pt x="27498" y="24277"/>
                  </a:cubicBezTo>
                  <a:cubicBezTo>
                    <a:pt x="23890" y="21937"/>
                    <a:pt x="35201" y="16964"/>
                    <a:pt x="36372" y="16135"/>
                  </a:cubicBezTo>
                  <a:cubicBezTo>
                    <a:pt x="35591" y="14331"/>
                    <a:pt x="33739" y="13063"/>
                    <a:pt x="32276" y="11698"/>
                  </a:cubicBezTo>
                  <a:cubicBezTo>
                    <a:pt x="30277" y="10041"/>
                    <a:pt x="28473" y="8188"/>
                    <a:pt x="26767" y="6286"/>
                  </a:cubicBezTo>
                  <a:cubicBezTo>
                    <a:pt x="25548" y="5019"/>
                    <a:pt x="22671" y="631"/>
                    <a:pt x="21014" y="95"/>
                  </a:cubicBezTo>
                  <a:cubicBezTo>
                    <a:pt x="20844" y="31"/>
                    <a:pt x="20668" y="0"/>
                    <a:pt x="20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34;p89"/>
            <p:cNvSpPr/>
            <p:nvPr/>
          </p:nvSpPr>
          <p:spPr>
            <a:xfrm>
              <a:off x="6103701" y="483372"/>
              <a:ext cx="224478" cy="1579674"/>
            </a:xfrm>
            <a:custGeom>
              <a:avLst/>
              <a:gdLst/>
              <a:ahLst/>
              <a:cxnLst/>
              <a:rect l="l" t="t" r="r" b="b"/>
              <a:pathLst>
                <a:path w="12017" h="84565" extrusionOk="0">
                  <a:moveTo>
                    <a:pt x="8878" y="1"/>
                  </a:moveTo>
                  <a:cubicBezTo>
                    <a:pt x="8689" y="1"/>
                    <a:pt x="8506" y="123"/>
                    <a:pt x="8506" y="366"/>
                  </a:cubicBezTo>
                  <a:cubicBezTo>
                    <a:pt x="8750" y="3389"/>
                    <a:pt x="9189" y="6363"/>
                    <a:pt x="9579" y="9337"/>
                  </a:cubicBezTo>
                  <a:cubicBezTo>
                    <a:pt x="9920" y="12165"/>
                    <a:pt x="10164" y="15042"/>
                    <a:pt x="10359" y="17967"/>
                  </a:cubicBezTo>
                  <a:cubicBezTo>
                    <a:pt x="10749" y="23379"/>
                    <a:pt x="10944" y="28839"/>
                    <a:pt x="10847" y="34300"/>
                  </a:cubicBezTo>
                  <a:cubicBezTo>
                    <a:pt x="10700" y="45172"/>
                    <a:pt x="9530" y="56094"/>
                    <a:pt x="6702" y="66674"/>
                  </a:cubicBezTo>
                  <a:cubicBezTo>
                    <a:pt x="5093" y="72622"/>
                    <a:pt x="2899" y="78424"/>
                    <a:pt x="169" y="83982"/>
                  </a:cubicBezTo>
                  <a:cubicBezTo>
                    <a:pt x="1" y="84284"/>
                    <a:pt x="274" y="84564"/>
                    <a:pt x="523" y="84564"/>
                  </a:cubicBezTo>
                  <a:cubicBezTo>
                    <a:pt x="635" y="84564"/>
                    <a:pt x="743" y="84508"/>
                    <a:pt x="803" y="84372"/>
                  </a:cubicBezTo>
                  <a:lnTo>
                    <a:pt x="852" y="84372"/>
                  </a:lnTo>
                  <a:cubicBezTo>
                    <a:pt x="5776" y="74523"/>
                    <a:pt x="8750" y="63846"/>
                    <a:pt x="10261" y="52973"/>
                  </a:cubicBezTo>
                  <a:cubicBezTo>
                    <a:pt x="11675" y="42101"/>
                    <a:pt x="12017" y="31131"/>
                    <a:pt x="11285" y="20210"/>
                  </a:cubicBezTo>
                  <a:cubicBezTo>
                    <a:pt x="11139" y="16992"/>
                    <a:pt x="10895" y="13823"/>
                    <a:pt x="10505" y="10654"/>
                  </a:cubicBezTo>
                  <a:cubicBezTo>
                    <a:pt x="10115" y="7192"/>
                    <a:pt x="9579" y="3828"/>
                    <a:pt x="9286" y="366"/>
                  </a:cubicBezTo>
                  <a:cubicBezTo>
                    <a:pt x="9262" y="123"/>
                    <a:pt x="9067" y="1"/>
                    <a:pt x="8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35;p89"/>
            <p:cNvSpPr/>
            <p:nvPr/>
          </p:nvSpPr>
          <p:spPr>
            <a:xfrm>
              <a:off x="6125762" y="1565523"/>
              <a:ext cx="301252" cy="181532"/>
            </a:xfrm>
            <a:custGeom>
              <a:avLst/>
              <a:gdLst/>
              <a:ahLst/>
              <a:cxnLst/>
              <a:rect l="l" t="t" r="r" b="b"/>
              <a:pathLst>
                <a:path w="16127" h="9718" extrusionOk="0">
                  <a:moveTo>
                    <a:pt x="567" y="0"/>
                  </a:moveTo>
                  <a:cubicBezTo>
                    <a:pt x="281" y="0"/>
                    <a:pt x="0" y="276"/>
                    <a:pt x="207" y="552"/>
                  </a:cubicBezTo>
                  <a:cubicBezTo>
                    <a:pt x="2255" y="3379"/>
                    <a:pt x="4059" y="6402"/>
                    <a:pt x="5619" y="9523"/>
                  </a:cubicBezTo>
                  <a:cubicBezTo>
                    <a:pt x="5684" y="9653"/>
                    <a:pt x="5814" y="9718"/>
                    <a:pt x="5951" y="9718"/>
                  </a:cubicBezTo>
                  <a:cubicBezTo>
                    <a:pt x="6020" y="9718"/>
                    <a:pt x="6090" y="9701"/>
                    <a:pt x="6155" y="9669"/>
                  </a:cubicBezTo>
                  <a:cubicBezTo>
                    <a:pt x="9373" y="7524"/>
                    <a:pt x="13322" y="6402"/>
                    <a:pt x="15906" y="3282"/>
                  </a:cubicBezTo>
                  <a:cubicBezTo>
                    <a:pt x="16127" y="2988"/>
                    <a:pt x="15876" y="2610"/>
                    <a:pt x="15592" y="2610"/>
                  </a:cubicBezTo>
                  <a:cubicBezTo>
                    <a:pt x="15500" y="2610"/>
                    <a:pt x="15405" y="2650"/>
                    <a:pt x="15321" y="2746"/>
                  </a:cubicBezTo>
                  <a:cubicBezTo>
                    <a:pt x="12925" y="5705"/>
                    <a:pt x="9217" y="6809"/>
                    <a:pt x="6114" y="8761"/>
                  </a:cubicBezTo>
                  <a:lnTo>
                    <a:pt x="6114" y="8761"/>
                  </a:lnTo>
                  <a:cubicBezTo>
                    <a:pt x="4598" y="5772"/>
                    <a:pt x="2856" y="2877"/>
                    <a:pt x="890" y="162"/>
                  </a:cubicBezTo>
                  <a:cubicBezTo>
                    <a:pt x="804" y="47"/>
                    <a:pt x="685"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36;p89"/>
            <p:cNvSpPr/>
            <p:nvPr/>
          </p:nvSpPr>
          <p:spPr>
            <a:xfrm>
              <a:off x="6123763" y="1345174"/>
              <a:ext cx="378027" cy="242448"/>
            </a:xfrm>
            <a:custGeom>
              <a:avLst/>
              <a:gdLst/>
              <a:ahLst/>
              <a:cxnLst/>
              <a:rect l="l" t="t" r="r" b="b"/>
              <a:pathLst>
                <a:path w="20237" h="12979" extrusionOk="0">
                  <a:moveTo>
                    <a:pt x="553" y="1"/>
                  </a:moveTo>
                  <a:cubicBezTo>
                    <a:pt x="263" y="1"/>
                    <a:pt x="1" y="382"/>
                    <a:pt x="265" y="646"/>
                  </a:cubicBezTo>
                  <a:cubicBezTo>
                    <a:pt x="3434" y="4206"/>
                    <a:pt x="5921" y="8252"/>
                    <a:pt x="7627" y="12689"/>
                  </a:cubicBezTo>
                  <a:cubicBezTo>
                    <a:pt x="7682" y="12879"/>
                    <a:pt x="7842" y="12979"/>
                    <a:pt x="7999" y="12979"/>
                  </a:cubicBezTo>
                  <a:cubicBezTo>
                    <a:pt x="8123" y="12979"/>
                    <a:pt x="8245" y="12916"/>
                    <a:pt x="8310" y="12786"/>
                  </a:cubicBezTo>
                  <a:cubicBezTo>
                    <a:pt x="9724" y="10592"/>
                    <a:pt x="11528" y="8642"/>
                    <a:pt x="13575" y="6985"/>
                  </a:cubicBezTo>
                  <a:cubicBezTo>
                    <a:pt x="15574" y="5278"/>
                    <a:pt x="17768" y="3767"/>
                    <a:pt x="19914" y="2207"/>
                  </a:cubicBezTo>
                  <a:cubicBezTo>
                    <a:pt x="20237" y="2005"/>
                    <a:pt x="20024" y="1501"/>
                    <a:pt x="19720" y="1501"/>
                  </a:cubicBezTo>
                  <a:cubicBezTo>
                    <a:pt x="19657" y="1501"/>
                    <a:pt x="19590" y="1523"/>
                    <a:pt x="19524" y="1573"/>
                  </a:cubicBezTo>
                  <a:cubicBezTo>
                    <a:pt x="15434" y="4454"/>
                    <a:pt x="10813" y="7513"/>
                    <a:pt x="8067" y="11762"/>
                  </a:cubicBezTo>
                  <a:lnTo>
                    <a:pt x="8067" y="11762"/>
                  </a:lnTo>
                  <a:cubicBezTo>
                    <a:pt x="6322" y="7508"/>
                    <a:pt x="3846" y="3569"/>
                    <a:pt x="802" y="110"/>
                  </a:cubicBezTo>
                  <a:cubicBezTo>
                    <a:pt x="725" y="33"/>
                    <a:pt x="638"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937;p89"/>
            <p:cNvSpPr/>
            <p:nvPr/>
          </p:nvSpPr>
          <p:spPr>
            <a:xfrm>
              <a:off x="6206553" y="1255435"/>
              <a:ext cx="202024" cy="118581"/>
            </a:xfrm>
            <a:custGeom>
              <a:avLst/>
              <a:gdLst/>
              <a:ahLst/>
              <a:cxnLst/>
              <a:rect l="l" t="t" r="r" b="b"/>
              <a:pathLst>
                <a:path w="10815" h="6348" extrusionOk="0">
                  <a:moveTo>
                    <a:pt x="514" y="0"/>
                  </a:moveTo>
                  <a:cubicBezTo>
                    <a:pt x="252" y="0"/>
                    <a:pt x="1" y="378"/>
                    <a:pt x="221" y="672"/>
                  </a:cubicBezTo>
                  <a:cubicBezTo>
                    <a:pt x="1684" y="2574"/>
                    <a:pt x="3098" y="4475"/>
                    <a:pt x="4707" y="6230"/>
                  </a:cubicBezTo>
                  <a:cubicBezTo>
                    <a:pt x="4760" y="6311"/>
                    <a:pt x="4844" y="6347"/>
                    <a:pt x="4932" y="6347"/>
                  </a:cubicBezTo>
                  <a:cubicBezTo>
                    <a:pt x="5004" y="6347"/>
                    <a:pt x="5080" y="6323"/>
                    <a:pt x="5146" y="6279"/>
                  </a:cubicBezTo>
                  <a:cubicBezTo>
                    <a:pt x="7144" y="4817"/>
                    <a:pt x="8997" y="3061"/>
                    <a:pt x="10557" y="1160"/>
                  </a:cubicBezTo>
                  <a:cubicBezTo>
                    <a:pt x="10815" y="866"/>
                    <a:pt x="10573" y="488"/>
                    <a:pt x="10292" y="488"/>
                  </a:cubicBezTo>
                  <a:cubicBezTo>
                    <a:pt x="10200" y="488"/>
                    <a:pt x="10105" y="528"/>
                    <a:pt x="10021" y="624"/>
                  </a:cubicBezTo>
                  <a:cubicBezTo>
                    <a:pt x="8532" y="2392"/>
                    <a:pt x="6865" y="4027"/>
                    <a:pt x="5021" y="5444"/>
                  </a:cubicBezTo>
                  <a:lnTo>
                    <a:pt x="5021" y="5444"/>
                  </a:lnTo>
                  <a:cubicBezTo>
                    <a:pt x="3499" y="3719"/>
                    <a:pt x="2106" y="1950"/>
                    <a:pt x="758" y="136"/>
                  </a:cubicBezTo>
                  <a:cubicBezTo>
                    <a:pt x="686" y="40"/>
                    <a:pt x="599"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938;p89"/>
            <p:cNvSpPr/>
            <p:nvPr/>
          </p:nvSpPr>
          <p:spPr>
            <a:xfrm>
              <a:off x="6147449" y="957620"/>
              <a:ext cx="322155" cy="233930"/>
            </a:xfrm>
            <a:custGeom>
              <a:avLst/>
              <a:gdLst/>
              <a:ahLst/>
              <a:cxnLst/>
              <a:rect l="l" t="t" r="r" b="b"/>
              <a:pathLst>
                <a:path w="17246" h="12523" extrusionOk="0">
                  <a:moveTo>
                    <a:pt x="16722" y="0"/>
                  </a:moveTo>
                  <a:cubicBezTo>
                    <a:pt x="16631" y="0"/>
                    <a:pt x="16535" y="40"/>
                    <a:pt x="16452" y="136"/>
                  </a:cubicBezTo>
                  <a:cubicBezTo>
                    <a:pt x="13403" y="3412"/>
                    <a:pt x="10482" y="6901"/>
                    <a:pt x="8798" y="11117"/>
                  </a:cubicBezTo>
                  <a:lnTo>
                    <a:pt x="8798" y="11117"/>
                  </a:lnTo>
                  <a:cubicBezTo>
                    <a:pt x="7929" y="9379"/>
                    <a:pt x="6845" y="7756"/>
                    <a:pt x="5579" y="6279"/>
                  </a:cubicBezTo>
                  <a:cubicBezTo>
                    <a:pt x="4068" y="4622"/>
                    <a:pt x="2508" y="3061"/>
                    <a:pt x="801" y="1550"/>
                  </a:cubicBezTo>
                  <a:cubicBezTo>
                    <a:pt x="724" y="1473"/>
                    <a:pt x="637" y="1441"/>
                    <a:pt x="553" y="1441"/>
                  </a:cubicBezTo>
                  <a:cubicBezTo>
                    <a:pt x="263" y="1441"/>
                    <a:pt x="1" y="1822"/>
                    <a:pt x="265" y="2086"/>
                  </a:cubicBezTo>
                  <a:lnTo>
                    <a:pt x="265" y="2135"/>
                  </a:lnTo>
                  <a:cubicBezTo>
                    <a:pt x="1874" y="3598"/>
                    <a:pt x="3483" y="5060"/>
                    <a:pt x="4897" y="6669"/>
                  </a:cubicBezTo>
                  <a:cubicBezTo>
                    <a:pt x="6359" y="8376"/>
                    <a:pt x="7578" y="10277"/>
                    <a:pt x="8505" y="12325"/>
                  </a:cubicBezTo>
                  <a:cubicBezTo>
                    <a:pt x="8564" y="12464"/>
                    <a:pt x="8681" y="12522"/>
                    <a:pt x="8805" y="12522"/>
                  </a:cubicBezTo>
                  <a:cubicBezTo>
                    <a:pt x="8984" y="12522"/>
                    <a:pt x="9178" y="12400"/>
                    <a:pt x="9236" y="12227"/>
                  </a:cubicBezTo>
                  <a:cubicBezTo>
                    <a:pt x="10747" y="7742"/>
                    <a:pt x="13819" y="4134"/>
                    <a:pt x="16988" y="672"/>
                  </a:cubicBezTo>
                  <a:cubicBezTo>
                    <a:pt x="17245" y="378"/>
                    <a:pt x="17003" y="0"/>
                    <a:pt x="1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39;p89"/>
            <p:cNvSpPr/>
            <p:nvPr/>
          </p:nvSpPr>
          <p:spPr>
            <a:xfrm>
              <a:off x="6221982" y="893211"/>
              <a:ext cx="164907" cy="112547"/>
            </a:xfrm>
            <a:custGeom>
              <a:avLst/>
              <a:gdLst/>
              <a:ahLst/>
              <a:cxnLst/>
              <a:rect l="l" t="t" r="r" b="b"/>
              <a:pathLst>
                <a:path w="8828" h="6025" extrusionOk="0">
                  <a:moveTo>
                    <a:pt x="8308" y="0"/>
                  </a:moveTo>
                  <a:cubicBezTo>
                    <a:pt x="8188" y="0"/>
                    <a:pt x="8066" y="51"/>
                    <a:pt x="7976" y="171"/>
                  </a:cubicBezTo>
                  <a:cubicBezTo>
                    <a:pt x="6898" y="1788"/>
                    <a:pt x="5614" y="3239"/>
                    <a:pt x="4770" y="4982"/>
                  </a:cubicBezTo>
                  <a:lnTo>
                    <a:pt x="4770" y="4982"/>
                  </a:lnTo>
                  <a:cubicBezTo>
                    <a:pt x="3317" y="3510"/>
                    <a:pt x="2368" y="1596"/>
                    <a:pt x="809" y="171"/>
                  </a:cubicBezTo>
                  <a:cubicBezTo>
                    <a:pt x="740" y="112"/>
                    <a:pt x="662" y="87"/>
                    <a:pt x="586" y="87"/>
                  </a:cubicBezTo>
                  <a:cubicBezTo>
                    <a:pt x="286" y="87"/>
                    <a:pt x="1" y="474"/>
                    <a:pt x="273" y="708"/>
                  </a:cubicBezTo>
                  <a:cubicBezTo>
                    <a:pt x="1979" y="2219"/>
                    <a:pt x="2906" y="4364"/>
                    <a:pt x="4612" y="5924"/>
                  </a:cubicBezTo>
                  <a:cubicBezTo>
                    <a:pt x="4697" y="5988"/>
                    <a:pt x="4801" y="6024"/>
                    <a:pt x="4903" y="6024"/>
                  </a:cubicBezTo>
                  <a:cubicBezTo>
                    <a:pt x="5035" y="6024"/>
                    <a:pt x="5163" y="5964"/>
                    <a:pt x="5246" y="5827"/>
                  </a:cubicBezTo>
                  <a:cubicBezTo>
                    <a:pt x="6075" y="3877"/>
                    <a:pt x="7489" y="2316"/>
                    <a:pt x="8659" y="561"/>
                  </a:cubicBezTo>
                  <a:cubicBezTo>
                    <a:pt x="8828" y="258"/>
                    <a:pt x="8576" y="0"/>
                    <a:pt x="8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40;p89"/>
            <p:cNvSpPr/>
            <p:nvPr/>
          </p:nvSpPr>
          <p:spPr>
            <a:xfrm>
              <a:off x="6164747" y="623229"/>
              <a:ext cx="229409" cy="160330"/>
            </a:xfrm>
            <a:custGeom>
              <a:avLst/>
              <a:gdLst/>
              <a:ahLst/>
              <a:cxnLst/>
              <a:rect l="l" t="t" r="r" b="b"/>
              <a:pathLst>
                <a:path w="12281" h="8583" extrusionOk="0">
                  <a:moveTo>
                    <a:pt x="11780" y="0"/>
                  </a:moveTo>
                  <a:cubicBezTo>
                    <a:pt x="11668" y="0"/>
                    <a:pt x="11555" y="57"/>
                    <a:pt x="11479" y="193"/>
                  </a:cubicBezTo>
                  <a:cubicBezTo>
                    <a:pt x="10198" y="2710"/>
                    <a:pt x="8530" y="5012"/>
                    <a:pt x="7402" y="7583"/>
                  </a:cubicBezTo>
                  <a:lnTo>
                    <a:pt x="7402" y="7583"/>
                  </a:lnTo>
                  <a:cubicBezTo>
                    <a:pt x="5043" y="5518"/>
                    <a:pt x="2966" y="3134"/>
                    <a:pt x="802" y="924"/>
                  </a:cubicBezTo>
                  <a:cubicBezTo>
                    <a:pt x="725" y="847"/>
                    <a:pt x="638" y="815"/>
                    <a:pt x="553" y="815"/>
                  </a:cubicBezTo>
                  <a:cubicBezTo>
                    <a:pt x="263" y="815"/>
                    <a:pt x="1" y="1196"/>
                    <a:pt x="265" y="1460"/>
                  </a:cubicBezTo>
                  <a:lnTo>
                    <a:pt x="314" y="1460"/>
                  </a:lnTo>
                  <a:cubicBezTo>
                    <a:pt x="2606" y="3801"/>
                    <a:pt x="4800" y="6336"/>
                    <a:pt x="7286" y="8481"/>
                  </a:cubicBezTo>
                  <a:cubicBezTo>
                    <a:pt x="7372" y="8550"/>
                    <a:pt x="7471" y="8583"/>
                    <a:pt x="7567" y="8583"/>
                  </a:cubicBezTo>
                  <a:cubicBezTo>
                    <a:pt x="7741" y="8583"/>
                    <a:pt x="7906" y="8475"/>
                    <a:pt x="7969" y="8286"/>
                  </a:cubicBezTo>
                  <a:cubicBezTo>
                    <a:pt x="9041" y="5556"/>
                    <a:pt x="10796" y="3167"/>
                    <a:pt x="12113" y="583"/>
                  </a:cubicBezTo>
                  <a:cubicBezTo>
                    <a:pt x="12281" y="280"/>
                    <a:pt x="12031" y="0"/>
                    <a:pt x="11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941;p89"/>
            <p:cNvSpPr/>
            <p:nvPr/>
          </p:nvSpPr>
          <p:spPr>
            <a:xfrm>
              <a:off x="6226690" y="548677"/>
              <a:ext cx="100386" cy="80062"/>
            </a:xfrm>
            <a:custGeom>
              <a:avLst/>
              <a:gdLst/>
              <a:ahLst/>
              <a:cxnLst/>
              <a:rect l="l" t="t" r="r" b="b"/>
              <a:pathLst>
                <a:path w="5374" h="4286" extrusionOk="0">
                  <a:moveTo>
                    <a:pt x="4922" y="1"/>
                  </a:moveTo>
                  <a:cubicBezTo>
                    <a:pt x="4769" y="1"/>
                    <a:pt x="4614" y="86"/>
                    <a:pt x="4555" y="283"/>
                  </a:cubicBezTo>
                  <a:cubicBezTo>
                    <a:pt x="4329" y="1458"/>
                    <a:pt x="3768" y="2549"/>
                    <a:pt x="2950" y="3440"/>
                  </a:cubicBezTo>
                  <a:lnTo>
                    <a:pt x="2950" y="3440"/>
                  </a:lnTo>
                  <a:cubicBezTo>
                    <a:pt x="2202" y="2939"/>
                    <a:pt x="1462" y="2363"/>
                    <a:pt x="801" y="1746"/>
                  </a:cubicBezTo>
                  <a:cubicBezTo>
                    <a:pt x="724" y="1669"/>
                    <a:pt x="637" y="1637"/>
                    <a:pt x="553" y="1637"/>
                  </a:cubicBezTo>
                  <a:cubicBezTo>
                    <a:pt x="262" y="1637"/>
                    <a:pt x="0" y="2018"/>
                    <a:pt x="265" y="2282"/>
                  </a:cubicBezTo>
                  <a:lnTo>
                    <a:pt x="265" y="2331"/>
                  </a:lnTo>
                  <a:cubicBezTo>
                    <a:pt x="1045" y="3014"/>
                    <a:pt x="1922" y="3647"/>
                    <a:pt x="2800" y="4232"/>
                  </a:cubicBezTo>
                  <a:cubicBezTo>
                    <a:pt x="2856" y="4270"/>
                    <a:pt x="2919" y="4286"/>
                    <a:pt x="2983" y="4286"/>
                  </a:cubicBezTo>
                  <a:cubicBezTo>
                    <a:pt x="3088" y="4286"/>
                    <a:pt x="3197" y="4244"/>
                    <a:pt x="3287" y="4184"/>
                  </a:cubicBezTo>
                  <a:cubicBezTo>
                    <a:pt x="4311" y="3160"/>
                    <a:pt x="4994" y="1892"/>
                    <a:pt x="5286" y="478"/>
                  </a:cubicBezTo>
                  <a:cubicBezTo>
                    <a:pt x="5374" y="188"/>
                    <a:pt x="5149" y="1"/>
                    <a:pt x="4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3932;p89"/>
          <p:cNvGrpSpPr/>
          <p:nvPr/>
        </p:nvGrpSpPr>
        <p:grpSpPr>
          <a:xfrm>
            <a:off x="1703152" y="1957047"/>
            <a:ext cx="834425" cy="1608672"/>
            <a:chOff x="5883725" y="331803"/>
            <a:chExt cx="898004" cy="1731244"/>
          </a:xfrm>
        </p:grpSpPr>
        <p:sp>
          <p:nvSpPr>
            <p:cNvPr id="48" name="Google Shape;3933;p89"/>
            <p:cNvSpPr/>
            <p:nvPr/>
          </p:nvSpPr>
          <p:spPr>
            <a:xfrm>
              <a:off x="5883725" y="331803"/>
              <a:ext cx="898004" cy="1460290"/>
            </a:xfrm>
            <a:custGeom>
              <a:avLst/>
              <a:gdLst/>
              <a:ahLst/>
              <a:cxnLst/>
              <a:rect l="l" t="t" r="r" b="b"/>
              <a:pathLst>
                <a:path w="48073" h="78174" extrusionOk="0">
                  <a:moveTo>
                    <a:pt x="20488" y="0"/>
                  </a:moveTo>
                  <a:cubicBezTo>
                    <a:pt x="15972" y="0"/>
                    <a:pt x="8525" y="19302"/>
                    <a:pt x="8337" y="22912"/>
                  </a:cubicBezTo>
                  <a:cubicBezTo>
                    <a:pt x="8732" y="22819"/>
                    <a:pt x="9239" y="22770"/>
                    <a:pt x="9805" y="22770"/>
                  </a:cubicBezTo>
                  <a:cubicBezTo>
                    <a:pt x="12519" y="22770"/>
                    <a:pt x="16590" y="23899"/>
                    <a:pt x="16187" y="26764"/>
                  </a:cubicBezTo>
                  <a:cubicBezTo>
                    <a:pt x="15985" y="28143"/>
                    <a:pt x="15223" y="28645"/>
                    <a:pt x="14222" y="28645"/>
                  </a:cubicBezTo>
                  <a:cubicBezTo>
                    <a:pt x="12075" y="28645"/>
                    <a:pt x="8834" y="26330"/>
                    <a:pt x="7703" y="25398"/>
                  </a:cubicBezTo>
                  <a:cubicBezTo>
                    <a:pt x="7606" y="28763"/>
                    <a:pt x="7508" y="31688"/>
                    <a:pt x="6777" y="35052"/>
                  </a:cubicBezTo>
                  <a:cubicBezTo>
                    <a:pt x="5753" y="40171"/>
                    <a:pt x="8679" y="38367"/>
                    <a:pt x="12238" y="41098"/>
                  </a:cubicBezTo>
                  <a:cubicBezTo>
                    <a:pt x="13944" y="42609"/>
                    <a:pt x="19015" y="48606"/>
                    <a:pt x="14480" y="48655"/>
                  </a:cubicBezTo>
                  <a:cubicBezTo>
                    <a:pt x="14447" y="48656"/>
                    <a:pt x="14413" y="48656"/>
                    <a:pt x="14379" y="48656"/>
                  </a:cubicBezTo>
                  <a:cubicBezTo>
                    <a:pt x="10944" y="48656"/>
                    <a:pt x="7138" y="43813"/>
                    <a:pt x="4193" y="42317"/>
                  </a:cubicBezTo>
                  <a:cubicBezTo>
                    <a:pt x="3754" y="44120"/>
                    <a:pt x="2730" y="51726"/>
                    <a:pt x="3413" y="53140"/>
                  </a:cubicBezTo>
                  <a:cubicBezTo>
                    <a:pt x="4534" y="55285"/>
                    <a:pt x="9166" y="56846"/>
                    <a:pt x="10824" y="59430"/>
                  </a:cubicBezTo>
                  <a:cubicBezTo>
                    <a:pt x="12416" y="61885"/>
                    <a:pt x="12231" y="62952"/>
                    <a:pt x="11252" y="62952"/>
                  </a:cubicBezTo>
                  <a:cubicBezTo>
                    <a:pt x="10462" y="62952"/>
                    <a:pt x="9156" y="62258"/>
                    <a:pt x="7850" y="61039"/>
                  </a:cubicBezTo>
                  <a:cubicBezTo>
                    <a:pt x="5997" y="59137"/>
                    <a:pt x="4388" y="57382"/>
                    <a:pt x="2097" y="56066"/>
                  </a:cubicBezTo>
                  <a:lnTo>
                    <a:pt x="1950" y="56163"/>
                  </a:lnTo>
                  <a:cubicBezTo>
                    <a:pt x="0" y="64646"/>
                    <a:pt x="10678" y="74788"/>
                    <a:pt x="17942" y="77567"/>
                  </a:cubicBezTo>
                  <a:lnTo>
                    <a:pt x="17845" y="77810"/>
                  </a:lnTo>
                  <a:cubicBezTo>
                    <a:pt x="19170" y="78054"/>
                    <a:pt x="20510" y="78173"/>
                    <a:pt x="21849" y="78173"/>
                  </a:cubicBezTo>
                  <a:cubicBezTo>
                    <a:pt x="25336" y="78173"/>
                    <a:pt x="28813" y="77362"/>
                    <a:pt x="31984" y="75811"/>
                  </a:cubicBezTo>
                  <a:cubicBezTo>
                    <a:pt x="36225" y="73812"/>
                    <a:pt x="48073" y="65963"/>
                    <a:pt x="43977" y="59625"/>
                  </a:cubicBezTo>
                  <a:lnTo>
                    <a:pt x="43977" y="59625"/>
                  </a:lnTo>
                  <a:cubicBezTo>
                    <a:pt x="41900" y="60331"/>
                    <a:pt x="38123" y="61710"/>
                    <a:pt x="35543" y="61710"/>
                  </a:cubicBezTo>
                  <a:cubicBezTo>
                    <a:pt x="35096" y="61710"/>
                    <a:pt x="34684" y="61669"/>
                    <a:pt x="34324" y="61575"/>
                  </a:cubicBezTo>
                  <a:cubicBezTo>
                    <a:pt x="28229" y="59868"/>
                    <a:pt x="37249" y="57333"/>
                    <a:pt x="39151" y="56894"/>
                  </a:cubicBezTo>
                  <a:cubicBezTo>
                    <a:pt x="43539" y="55822"/>
                    <a:pt x="46708" y="56017"/>
                    <a:pt x="46220" y="50800"/>
                  </a:cubicBezTo>
                  <a:cubicBezTo>
                    <a:pt x="45928" y="47387"/>
                    <a:pt x="45586" y="42512"/>
                    <a:pt x="43539" y="39440"/>
                  </a:cubicBezTo>
                  <a:cubicBezTo>
                    <a:pt x="40184" y="40398"/>
                    <a:pt x="36830" y="43099"/>
                    <a:pt x="33383" y="43099"/>
                  </a:cubicBezTo>
                  <a:cubicBezTo>
                    <a:pt x="33323" y="43099"/>
                    <a:pt x="33263" y="43098"/>
                    <a:pt x="33202" y="43097"/>
                  </a:cubicBezTo>
                  <a:cubicBezTo>
                    <a:pt x="33138" y="43098"/>
                    <a:pt x="33076" y="43098"/>
                    <a:pt x="33015" y="43098"/>
                  </a:cubicBezTo>
                  <a:cubicBezTo>
                    <a:pt x="26826" y="43098"/>
                    <a:pt x="34736" y="38263"/>
                    <a:pt x="36957" y="37539"/>
                  </a:cubicBezTo>
                  <a:cubicBezTo>
                    <a:pt x="38370" y="36856"/>
                    <a:pt x="42271" y="36807"/>
                    <a:pt x="43392" y="35783"/>
                  </a:cubicBezTo>
                  <a:cubicBezTo>
                    <a:pt x="44806" y="34467"/>
                    <a:pt x="43880" y="33541"/>
                    <a:pt x="43002" y="31542"/>
                  </a:cubicBezTo>
                  <a:cubicBezTo>
                    <a:pt x="41588" y="27690"/>
                    <a:pt x="39346" y="24082"/>
                    <a:pt x="37542" y="20328"/>
                  </a:cubicBezTo>
                  <a:cubicBezTo>
                    <a:pt x="35893" y="20848"/>
                    <a:pt x="30502" y="24456"/>
                    <a:pt x="28199" y="24456"/>
                  </a:cubicBezTo>
                  <a:cubicBezTo>
                    <a:pt x="27914" y="24456"/>
                    <a:pt x="27676" y="24401"/>
                    <a:pt x="27498" y="24277"/>
                  </a:cubicBezTo>
                  <a:cubicBezTo>
                    <a:pt x="23890" y="21937"/>
                    <a:pt x="35201" y="16964"/>
                    <a:pt x="36372" y="16135"/>
                  </a:cubicBezTo>
                  <a:cubicBezTo>
                    <a:pt x="35591" y="14331"/>
                    <a:pt x="33739" y="13063"/>
                    <a:pt x="32276" y="11698"/>
                  </a:cubicBezTo>
                  <a:cubicBezTo>
                    <a:pt x="30277" y="10041"/>
                    <a:pt x="28473" y="8188"/>
                    <a:pt x="26767" y="6286"/>
                  </a:cubicBezTo>
                  <a:cubicBezTo>
                    <a:pt x="25548" y="5019"/>
                    <a:pt x="22671" y="631"/>
                    <a:pt x="21014" y="95"/>
                  </a:cubicBezTo>
                  <a:cubicBezTo>
                    <a:pt x="20844" y="31"/>
                    <a:pt x="20668" y="0"/>
                    <a:pt x="20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34;p89"/>
            <p:cNvSpPr/>
            <p:nvPr/>
          </p:nvSpPr>
          <p:spPr>
            <a:xfrm>
              <a:off x="6103701" y="483372"/>
              <a:ext cx="224478" cy="1579674"/>
            </a:xfrm>
            <a:custGeom>
              <a:avLst/>
              <a:gdLst/>
              <a:ahLst/>
              <a:cxnLst/>
              <a:rect l="l" t="t" r="r" b="b"/>
              <a:pathLst>
                <a:path w="12017" h="84565" extrusionOk="0">
                  <a:moveTo>
                    <a:pt x="8878" y="1"/>
                  </a:moveTo>
                  <a:cubicBezTo>
                    <a:pt x="8689" y="1"/>
                    <a:pt x="8506" y="123"/>
                    <a:pt x="8506" y="366"/>
                  </a:cubicBezTo>
                  <a:cubicBezTo>
                    <a:pt x="8750" y="3389"/>
                    <a:pt x="9189" y="6363"/>
                    <a:pt x="9579" y="9337"/>
                  </a:cubicBezTo>
                  <a:cubicBezTo>
                    <a:pt x="9920" y="12165"/>
                    <a:pt x="10164" y="15042"/>
                    <a:pt x="10359" y="17967"/>
                  </a:cubicBezTo>
                  <a:cubicBezTo>
                    <a:pt x="10749" y="23379"/>
                    <a:pt x="10944" y="28839"/>
                    <a:pt x="10847" y="34300"/>
                  </a:cubicBezTo>
                  <a:cubicBezTo>
                    <a:pt x="10700" y="45172"/>
                    <a:pt x="9530" y="56094"/>
                    <a:pt x="6702" y="66674"/>
                  </a:cubicBezTo>
                  <a:cubicBezTo>
                    <a:pt x="5093" y="72622"/>
                    <a:pt x="2899" y="78424"/>
                    <a:pt x="169" y="83982"/>
                  </a:cubicBezTo>
                  <a:cubicBezTo>
                    <a:pt x="1" y="84284"/>
                    <a:pt x="274" y="84564"/>
                    <a:pt x="523" y="84564"/>
                  </a:cubicBezTo>
                  <a:cubicBezTo>
                    <a:pt x="635" y="84564"/>
                    <a:pt x="743" y="84508"/>
                    <a:pt x="803" y="84372"/>
                  </a:cubicBezTo>
                  <a:lnTo>
                    <a:pt x="852" y="84372"/>
                  </a:lnTo>
                  <a:cubicBezTo>
                    <a:pt x="5776" y="74523"/>
                    <a:pt x="8750" y="63846"/>
                    <a:pt x="10261" y="52973"/>
                  </a:cubicBezTo>
                  <a:cubicBezTo>
                    <a:pt x="11675" y="42101"/>
                    <a:pt x="12017" y="31131"/>
                    <a:pt x="11285" y="20210"/>
                  </a:cubicBezTo>
                  <a:cubicBezTo>
                    <a:pt x="11139" y="16992"/>
                    <a:pt x="10895" y="13823"/>
                    <a:pt x="10505" y="10654"/>
                  </a:cubicBezTo>
                  <a:cubicBezTo>
                    <a:pt x="10115" y="7192"/>
                    <a:pt x="9579" y="3828"/>
                    <a:pt x="9286" y="366"/>
                  </a:cubicBezTo>
                  <a:cubicBezTo>
                    <a:pt x="9262" y="123"/>
                    <a:pt x="9067" y="1"/>
                    <a:pt x="8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935;p89"/>
            <p:cNvSpPr/>
            <p:nvPr/>
          </p:nvSpPr>
          <p:spPr>
            <a:xfrm>
              <a:off x="6125762" y="1565523"/>
              <a:ext cx="301252" cy="181532"/>
            </a:xfrm>
            <a:custGeom>
              <a:avLst/>
              <a:gdLst/>
              <a:ahLst/>
              <a:cxnLst/>
              <a:rect l="l" t="t" r="r" b="b"/>
              <a:pathLst>
                <a:path w="16127" h="9718" extrusionOk="0">
                  <a:moveTo>
                    <a:pt x="567" y="0"/>
                  </a:moveTo>
                  <a:cubicBezTo>
                    <a:pt x="281" y="0"/>
                    <a:pt x="0" y="276"/>
                    <a:pt x="207" y="552"/>
                  </a:cubicBezTo>
                  <a:cubicBezTo>
                    <a:pt x="2255" y="3379"/>
                    <a:pt x="4059" y="6402"/>
                    <a:pt x="5619" y="9523"/>
                  </a:cubicBezTo>
                  <a:cubicBezTo>
                    <a:pt x="5684" y="9653"/>
                    <a:pt x="5814" y="9718"/>
                    <a:pt x="5951" y="9718"/>
                  </a:cubicBezTo>
                  <a:cubicBezTo>
                    <a:pt x="6020" y="9718"/>
                    <a:pt x="6090" y="9701"/>
                    <a:pt x="6155" y="9669"/>
                  </a:cubicBezTo>
                  <a:cubicBezTo>
                    <a:pt x="9373" y="7524"/>
                    <a:pt x="13322" y="6402"/>
                    <a:pt x="15906" y="3282"/>
                  </a:cubicBezTo>
                  <a:cubicBezTo>
                    <a:pt x="16127" y="2988"/>
                    <a:pt x="15876" y="2610"/>
                    <a:pt x="15592" y="2610"/>
                  </a:cubicBezTo>
                  <a:cubicBezTo>
                    <a:pt x="15500" y="2610"/>
                    <a:pt x="15405" y="2650"/>
                    <a:pt x="15321" y="2746"/>
                  </a:cubicBezTo>
                  <a:cubicBezTo>
                    <a:pt x="12925" y="5705"/>
                    <a:pt x="9217" y="6809"/>
                    <a:pt x="6114" y="8761"/>
                  </a:cubicBezTo>
                  <a:lnTo>
                    <a:pt x="6114" y="8761"/>
                  </a:lnTo>
                  <a:cubicBezTo>
                    <a:pt x="4598" y="5772"/>
                    <a:pt x="2856" y="2877"/>
                    <a:pt x="890" y="162"/>
                  </a:cubicBezTo>
                  <a:cubicBezTo>
                    <a:pt x="804" y="47"/>
                    <a:pt x="685"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36;p89"/>
            <p:cNvSpPr/>
            <p:nvPr/>
          </p:nvSpPr>
          <p:spPr>
            <a:xfrm>
              <a:off x="6123763" y="1345174"/>
              <a:ext cx="378027" cy="242448"/>
            </a:xfrm>
            <a:custGeom>
              <a:avLst/>
              <a:gdLst/>
              <a:ahLst/>
              <a:cxnLst/>
              <a:rect l="l" t="t" r="r" b="b"/>
              <a:pathLst>
                <a:path w="20237" h="12979" extrusionOk="0">
                  <a:moveTo>
                    <a:pt x="553" y="1"/>
                  </a:moveTo>
                  <a:cubicBezTo>
                    <a:pt x="263" y="1"/>
                    <a:pt x="1" y="382"/>
                    <a:pt x="265" y="646"/>
                  </a:cubicBezTo>
                  <a:cubicBezTo>
                    <a:pt x="3434" y="4206"/>
                    <a:pt x="5921" y="8252"/>
                    <a:pt x="7627" y="12689"/>
                  </a:cubicBezTo>
                  <a:cubicBezTo>
                    <a:pt x="7682" y="12879"/>
                    <a:pt x="7842" y="12979"/>
                    <a:pt x="7999" y="12979"/>
                  </a:cubicBezTo>
                  <a:cubicBezTo>
                    <a:pt x="8123" y="12979"/>
                    <a:pt x="8245" y="12916"/>
                    <a:pt x="8310" y="12786"/>
                  </a:cubicBezTo>
                  <a:cubicBezTo>
                    <a:pt x="9724" y="10592"/>
                    <a:pt x="11528" y="8642"/>
                    <a:pt x="13575" y="6985"/>
                  </a:cubicBezTo>
                  <a:cubicBezTo>
                    <a:pt x="15574" y="5278"/>
                    <a:pt x="17768" y="3767"/>
                    <a:pt x="19914" y="2207"/>
                  </a:cubicBezTo>
                  <a:cubicBezTo>
                    <a:pt x="20237" y="2005"/>
                    <a:pt x="20024" y="1501"/>
                    <a:pt x="19720" y="1501"/>
                  </a:cubicBezTo>
                  <a:cubicBezTo>
                    <a:pt x="19657" y="1501"/>
                    <a:pt x="19590" y="1523"/>
                    <a:pt x="19524" y="1573"/>
                  </a:cubicBezTo>
                  <a:cubicBezTo>
                    <a:pt x="15434" y="4454"/>
                    <a:pt x="10813" y="7513"/>
                    <a:pt x="8067" y="11762"/>
                  </a:cubicBezTo>
                  <a:lnTo>
                    <a:pt x="8067" y="11762"/>
                  </a:lnTo>
                  <a:cubicBezTo>
                    <a:pt x="6322" y="7508"/>
                    <a:pt x="3846" y="3569"/>
                    <a:pt x="802" y="110"/>
                  </a:cubicBezTo>
                  <a:cubicBezTo>
                    <a:pt x="725" y="33"/>
                    <a:pt x="638"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937;p89"/>
            <p:cNvSpPr/>
            <p:nvPr/>
          </p:nvSpPr>
          <p:spPr>
            <a:xfrm>
              <a:off x="6206553" y="1255435"/>
              <a:ext cx="202024" cy="118581"/>
            </a:xfrm>
            <a:custGeom>
              <a:avLst/>
              <a:gdLst/>
              <a:ahLst/>
              <a:cxnLst/>
              <a:rect l="l" t="t" r="r" b="b"/>
              <a:pathLst>
                <a:path w="10815" h="6348" extrusionOk="0">
                  <a:moveTo>
                    <a:pt x="514" y="0"/>
                  </a:moveTo>
                  <a:cubicBezTo>
                    <a:pt x="252" y="0"/>
                    <a:pt x="1" y="378"/>
                    <a:pt x="221" y="672"/>
                  </a:cubicBezTo>
                  <a:cubicBezTo>
                    <a:pt x="1684" y="2574"/>
                    <a:pt x="3098" y="4475"/>
                    <a:pt x="4707" y="6230"/>
                  </a:cubicBezTo>
                  <a:cubicBezTo>
                    <a:pt x="4760" y="6311"/>
                    <a:pt x="4844" y="6347"/>
                    <a:pt x="4932" y="6347"/>
                  </a:cubicBezTo>
                  <a:cubicBezTo>
                    <a:pt x="5004" y="6347"/>
                    <a:pt x="5080" y="6323"/>
                    <a:pt x="5146" y="6279"/>
                  </a:cubicBezTo>
                  <a:cubicBezTo>
                    <a:pt x="7144" y="4817"/>
                    <a:pt x="8997" y="3061"/>
                    <a:pt x="10557" y="1160"/>
                  </a:cubicBezTo>
                  <a:cubicBezTo>
                    <a:pt x="10815" y="866"/>
                    <a:pt x="10573" y="488"/>
                    <a:pt x="10292" y="488"/>
                  </a:cubicBezTo>
                  <a:cubicBezTo>
                    <a:pt x="10200" y="488"/>
                    <a:pt x="10105" y="528"/>
                    <a:pt x="10021" y="624"/>
                  </a:cubicBezTo>
                  <a:cubicBezTo>
                    <a:pt x="8532" y="2392"/>
                    <a:pt x="6865" y="4027"/>
                    <a:pt x="5021" y="5444"/>
                  </a:cubicBezTo>
                  <a:lnTo>
                    <a:pt x="5021" y="5444"/>
                  </a:lnTo>
                  <a:cubicBezTo>
                    <a:pt x="3499" y="3719"/>
                    <a:pt x="2106" y="1950"/>
                    <a:pt x="758" y="136"/>
                  </a:cubicBezTo>
                  <a:cubicBezTo>
                    <a:pt x="686" y="40"/>
                    <a:pt x="599"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938;p89"/>
            <p:cNvSpPr/>
            <p:nvPr/>
          </p:nvSpPr>
          <p:spPr>
            <a:xfrm>
              <a:off x="6147449" y="957620"/>
              <a:ext cx="322155" cy="233930"/>
            </a:xfrm>
            <a:custGeom>
              <a:avLst/>
              <a:gdLst/>
              <a:ahLst/>
              <a:cxnLst/>
              <a:rect l="l" t="t" r="r" b="b"/>
              <a:pathLst>
                <a:path w="17246" h="12523" extrusionOk="0">
                  <a:moveTo>
                    <a:pt x="16722" y="0"/>
                  </a:moveTo>
                  <a:cubicBezTo>
                    <a:pt x="16631" y="0"/>
                    <a:pt x="16535" y="40"/>
                    <a:pt x="16452" y="136"/>
                  </a:cubicBezTo>
                  <a:cubicBezTo>
                    <a:pt x="13403" y="3412"/>
                    <a:pt x="10482" y="6901"/>
                    <a:pt x="8798" y="11117"/>
                  </a:cubicBezTo>
                  <a:lnTo>
                    <a:pt x="8798" y="11117"/>
                  </a:lnTo>
                  <a:cubicBezTo>
                    <a:pt x="7929" y="9379"/>
                    <a:pt x="6845" y="7756"/>
                    <a:pt x="5579" y="6279"/>
                  </a:cubicBezTo>
                  <a:cubicBezTo>
                    <a:pt x="4068" y="4622"/>
                    <a:pt x="2508" y="3061"/>
                    <a:pt x="801" y="1550"/>
                  </a:cubicBezTo>
                  <a:cubicBezTo>
                    <a:pt x="724" y="1473"/>
                    <a:pt x="637" y="1441"/>
                    <a:pt x="553" y="1441"/>
                  </a:cubicBezTo>
                  <a:cubicBezTo>
                    <a:pt x="263" y="1441"/>
                    <a:pt x="1" y="1822"/>
                    <a:pt x="265" y="2086"/>
                  </a:cubicBezTo>
                  <a:lnTo>
                    <a:pt x="265" y="2135"/>
                  </a:lnTo>
                  <a:cubicBezTo>
                    <a:pt x="1874" y="3598"/>
                    <a:pt x="3483" y="5060"/>
                    <a:pt x="4897" y="6669"/>
                  </a:cubicBezTo>
                  <a:cubicBezTo>
                    <a:pt x="6359" y="8376"/>
                    <a:pt x="7578" y="10277"/>
                    <a:pt x="8505" y="12325"/>
                  </a:cubicBezTo>
                  <a:cubicBezTo>
                    <a:pt x="8564" y="12464"/>
                    <a:pt x="8681" y="12522"/>
                    <a:pt x="8805" y="12522"/>
                  </a:cubicBezTo>
                  <a:cubicBezTo>
                    <a:pt x="8984" y="12522"/>
                    <a:pt x="9178" y="12400"/>
                    <a:pt x="9236" y="12227"/>
                  </a:cubicBezTo>
                  <a:cubicBezTo>
                    <a:pt x="10747" y="7742"/>
                    <a:pt x="13819" y="4134"/>
                    <a:pt x="16988" y="672"/>
                  </a:cubicBezTo>
                  <a:cubicBezTo>
                    <a:pt x="17245" y="378"/>
                    <a:pt x="17003" y="0"/>
                    <a:pt x="1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939;p89"/>
            <p:cNvSpPr/>
            <p:nvPr/>
          </p:nvSpPr>
          <p:spPr>
            <a:xfrm>
              <a:off x="6221982" y="893211"/>
              <a:ext cx="164907" cy="112547"/>
            </a:xfrm>
            <a:custGeom>
              <a:avLst/>
              <a:gdLst/>
              <a:ahLst/>
              <a:cxnLst/>
              <a:rect l="l" t="t" r="r" b="b"/>
              <a:pathLst>
                <a:path w="8828" h="6025" extrusionOk="0">
                  <a:moveTo>
                    <a:pt x="8308" y="0"/>
                  </a:moveTo>
                  <a:cubicBezTo>
                    <a:pt x="8188" y="0"/>
                    <a:pt x="8066" y="51"/>
                    <a:pt x="7976" y="171"/>
                  </a:cubicBezTo>
                  <a:cubicBezTo>
                    <a:pt x="6898" y="1788"/>
                    <a:pt x="5614" y="3239"/>
                    <a:pt x="4770" y="4982"/>
                  </a:cubicBezTo>
                  <a:lnTo>
                    <a:pt x="4770" y="4982"/>
                  </a:lnTo>
                  <a:cubicBezTo>
                    <a:pt x="3317" y="3510"/>
                    <a:pt x="2368" y="1596"/>
                    <a:pt x="809" y="171"/>
                  </a:cubicBezTo>
                  <a:cubicBezTo>
                    <a:pt x="740" y="112"/>
                    <a:pt x="662" y="87"/>
                    <a:pt x="586" y="87"/>
                  </a:cubicBezTo>
                  <a:cubicBezTo>
                    <a:pt x="286" y="87"/>
                    <a:pt x="1" y="474"/>
                    <a:pt x="273" y="708"/>
                  </a:cubicBezTo>
                  <a:cubicBezTo>
                    <a:pt x="1979" y="2219"/>
                    <a:pt x="2906" y="4364"/>
                    <a:pt x="4612" y="5924"/>
                  </a:cubicBezTo>
                  <a:cubicBezTo>
                    <a:pt x="4697" y="5988"/>
                    <a:pt x="4801" y="6024"/>
                    <a:pt x="4903" y="6024"/>
                  </a:cubicBezTo>
                  <a:cubicBezTo>
                    <a:pt x="5035" y="6024"/>
                    <a:pt x="5163" y="5964"/>
                    <a:pt x="5246" y="5827"/>
                  </a:cubicBezTo>
                  <a:cubicBezTo>
                    <a:pt x="6075" y="3877"/>
                    <a:pt x="7489" y="2316"/>
                    <a:pt x="8659" y="561"/>
                  </a:cubicBezTo>
                  <a:cubicBezTo>
                    <a:pt x="8828" y="258"/>
                    <a:pt x="8576" y="0"/>
                    <a:pt x="8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940;p89"/>
            <p:cNvSpPr/>
            <p:nvPr/>
          </p:nvSpPr>
          <p:spPr>
            <a:xfrm>
              <a:off x="6164747" y="623229"/>
              <a:ext cx="229409" cy="160330"/>
            </a:xfrm>
            <a:custGeom>
              <a:avLst/>
              <a:gdLst/>
              <a:ahLst/>
              <a:cxnLst/>
              <a:rect l="l" t="t" r="r" b="b"/>
              <a:pathLst>
                <a:path w="12281" h="8583" extrusionOk="0">
                  <a:moveTo>
                    <a:pt x="11780" y="0"/>
                  </a:moveTo>
                  <a:cubicBezTo>
                    <a:pt x="11668" y="0"/>
                    <a:pt x="11555" y="57"/>
                    <a:pt x="11479" y="193"/>
                  </a:cubicBezTo>
                  <a:cubicBezTo>
                    <a:pt x="10198" y="2710"/>
                    <a:pt x="8530" y="5012"/>
                    <a:pt x="7402" y="7583"/>
                  </a:cubicBezTo>
                  <a:lnTo>
                    <a:pt x="7402" y="7583"/>
                  </a:lnTo>
                  <a:cubicBezTo>
                    <a:pt x="5043" y="5518"/>
                    <a:pt x="2966" y="3134"/>
                    <a:pt x="802" y="924"/>
                  </a:cubicBezTo>
                  <a:cubicBezTo>
                    <a:pt x="725" y="847"/>
                    <a:pt x="638" y="815"/>
                    <a:pt x="553" y="815"/>
                  </a:cubicBezTo>
                  <a:cubicBezTo>
                    <a:pt x="263" y="815"/>
                    <a:pt x="1" y="1196"/>
                    <a:pt x="265" y="1460"/>
                  </a:cubicBezTo>
                  <a:lnTo>
                    <a:pt x="314" y="1460"/>
                  </a:lnTo>
                  <a:cubicBezTo>
                    <a:pt x="2606" y="3801"/>
                    <a:pt x="4800" y="6336"/>
                    <a:pt x="7286" y="8481"/>
                  </a:cubicBezTo>
                  <a:cubicBezTo>
                    <a:pt x="7372" y="8550"/>
                    <a:pt x="7471" y="8583"/>
                    <a:pt x="7567" y="8583"/>
                  </a:cubicBezTo>
                  <a:cubicBezTo>
                    <a:pt x="7741" y="8583"/>
                    <a:pt x="7906" y="8475"/>
                    <a:pt x="7969" y="8286"/>
                  </a:cubicBezTo>
                  <a:cubicBezTo>
                    <a:pt x="9041" y="5556"/>
                    <a:pt x="10796" y="3167"/>
                    <a:pt x="12113" y="583"/>
                  </a:cubicBezTo>
                  <a:cubicBezTo>
                    <a:pt x="12281" y="280"/>
                    <a:pt x="12031" y="0"/>
                    <a:pt x="11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41;p89"/>
            <p:cNvSpPr/>
            <p:nvPr/>
          </p:nvSpPr>
          <p:spPr>
            <a:xfrm>
              <a:off x="6226690" y="548677"/>
              <a:ext cx="100386" cy="80062"/>
            </a:xfrm>
            <a:custGeom>
              <a:avLst/>
              <a:gdLst/>
              <a:ahLst/>
              <a:cxnLst/>
              <a:rect l="l" t="t" r="r" b="b"/>
              <a:pathLst>
                <a:path w="5374" h="4286" extrusionOk="0">
                  <a:moveTo>
                    <a:pt x="4922" y="1"/>
                  </a:moveTo>
                  <a:cubicBezTo>
                    <a:pt x="4769" y="1"/>
                    <a:pt x="4614" y="86"/>
                    <a:pt x="4555" y="283"/>
                  </a:cubicBezTo>
                  <a:cubicBezTo>
                    <a:pt x="4329" y="1458"/>
                    <a:pt x="3768" y="2549"/>
                    <a:pt x="2950" y="3440"/>
                  </a:cubicBezTo>
                  <a:lnTo>
                    <a:pt x="2950" y="3440"/>
                  </a:lnTo>
                  <a:cubicBezTo>
                    <a:pt x="2202" y="2939"/>
                    <a:pt x="1462" y="2363"/>
                    <a:pt x="801" y="1746"/>
                  </a:cubicBezTo>
                  <a:cubicBezTo>
                    <a:pt x="724" y="1669"/>
                    <a:pt x="637" y="1637"/>
                    <a:pt x="553" y="1637"/>
                  </a:cubicBezTo>
                  <a:cubicBezTo>
                    <a:pt x="262" y="1637"/>
                    <a:pt x="0" y="2018"/>
                    <a:pt x="265" y="2282"/>
                  </a:cubicBezTo>
                  <a:lnTo>
                    <a:pt x="265" y="2331"/>
                  </a:lnTo>
                  <a:cubicBezTo>
                    <a:pt x="1045" y="3014"/>
                    <a:pt x="1922" y="3647"/>
                    <a:pt x="2800" y="4232"/>
                  </a:cubicBezTo>
                  <a:cubicBezTo>
                    <a:pt x="2856" y="4270"/>
                    <a:pt x="2919" y="4286"/>
                    <a:pt x="2983" y="4286"/>
                  </a:cubicBezTo>
                  <a:cubicBezTo>
                    <a:pt x="3088" y="4286"/>
                    <a:pt x="3197" y="4244"/>
                    <a:pt x="3287" y="4184"/>
                  </a:cubicBezTo>
                  <a:cubicBezTo>
                    <a:pt x="4311" y="3160"/>
                    <a:pt x="4994" y="1892"/>
                    <a:pt x="5286" y="478"/>
                  </a:cubicBezTo>
                  <a:cubicBezTo>
                    <a:pt x="5374" y="188"/>
                    <a:pt x="5149" y="1"/>
                    <a:pt x="4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1025;p38"/>
          <p:cNvSpPr/>
          <p:nvPr/>
        </p:nvSpPr>
        <p:spPr>
          <a:xfrm rot="10800000">
            <a:off x="-16172" y="3790949"/>
            <a:ext cx="3140371" cy="637997"/>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Title 2"/>
          <p:cNvSpPr txBox="1">
            <a:spLocks/>
          </p:cNvSpPr>
          <p:nvPr/>
        </p:nvSpPr>
        <p:spPr>
          <a:xfrm>
            <a:off x="1371600" y="747150"/>
            <a:ext cx="6477000" cy="106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6000"/>
              <a:buFont typeface="Nanum Pen Script"/>
              <a:buNone/>
              <a:defRPr sz="7000" b="1" i="0" u="none" strike="noStrike" cap="none">
                <a:solidFill>
                  <a:schemeClr val="lt1"/>
                </a:solidFill>
                <a:latin typeface="Nanum Pen Script"/>
                <a:ea typeface="Nanum Pen Script"/>
                <a:cs typeface="Nanum Pen Script"/>
                <a:sym typeface="Nanum Pen Script"/>
              </a:defRPr>
            </a:lvl1pPr>
            <a:lvl2pPr marR="0" lvl="1"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2pPr>
            <a:lvl3pPr marR="0" lvl="2"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3pPr>
            <a:lvl4pPr marR="0" lvl="3"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4pPr>
            <a:lvl5pPr marR="0" lvl="4"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5pPr>
            <a:lvl6pPr marR="0" lvl="5"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6pPr>
            <a:lvl7pPr marR="0" lvl="6"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7pPr>
            <a:lvl8pPr marR="0" lvl="7"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8pPr>
            <a:lvl9pPr marR="0" lvl="8"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9pPr>
          </a:lstStyle>
          <a:p>
            <a:r>
              <a:rPr lang="en-US" sz="7200" b="0" smtClean="0">
                <a:solidFill>
                  <a:schemeClr val="bg1">
                    <a:lumMod val="20000"/>
                    <a:lumOff val="80000"/>
                  </a:schemeClr>
                </a:solidFill>
                <a:effectLst>
                  <a:outerShdw blurRad="38100" dist="38100" dir="2700000" algn="tl">
                    <a:srgbClr val="000000">
                      <a:alpha val="43137"/>
                    </a:srgbClr>
                  </a:outerShdw>
                </a:effectLst>
                <a:latin typeface="Minion Pro SmBd" pitchFamily="18" charset="0"/>
              </a:rPr>
              <a:t>Hai cây phong</a:t>
            </a:r>
            <a:endParaRPr lang="en-US" sz="7200" b="0">
              <a:solidFill>
                <a:schemeClr val="bg1">
                  <a:lumMod val="20000"/>
                  <a:lumOff val="80000"/>
                </a:schemeClr>
              </a:solidFill>
              <a:effectLst>
                <a:outerShdw blurRad="38100" dist="38100" dir="2700000" algn="tl">
                  <a:srgbClr val="000000">
                    <a:alpha val="43137"/>
                  </a:srgbClr>
                </a:outerShdw>
              </a:effectLst>
              <a:latin typeface="Minion Pro SmBd" pitchFamily="18" charset="0"/>
            </a:endParaRPr>
          </a:p>
        </p:txBody>
      </p:sp>
      <p:sp>
        <p:nvSpPr>
          <p:cNvPr id="61" name="Rectangle 60"/>
          <p:cNvSpPr/>
          <p:nvPr/>
        </p:nvSpPr>
        <p:spPr>
          <a:xfrm>
            <a:off x="2277458" y="1814005"/>
            <a:ext cx="4572000" cy="646331"/>
          </a:xfrm>
          <a:prstGeom prst="rect">
            <a:avLst/>
          </a:prstGeom>
        </p:spPr>
        <p:txBody>
          <a:bodyPr>
            <a:spAutoFit/>
          </a:bodyPr>
          <a:lstStyle/>
          <a:p>
            <a:pPr algn="ctr"/>
            <a:r>
              <a:rPr lang="en-US" sz="1800" b="1"/>
              <a:t>(Trích “Người thầy đầu tiên”)</a:t>
            </a:r>
            <a:endParaRPr lang="en-US" sz="1800"/>
          </a:p>
          <a:p>
            <a:pPr algn="ctr"/>
            <a:r>
              <a:rPr lang="en-US" sz="1800" b="1"/>
              <a:t> - </a:t>
            </a:r>
            <a:r>
              <a:rPr lang="en-US" sz="1800" b="1" i="1"/>
              <a:t>Ai-tơ-ma-tốp</a:t>
            </a:r>
            <a:r>
              <a:rPr lang="en-US" sz="1800" b="1"/>
              <a:t> -</a:t>
            </a:r>
            <a:endParaRPr lang="en-US" sz="1800"/>
          </a:p>
        </p:txBody>
      </p:sp>
      <p:pic>
        <p:nvPicPr>
          <p:cNvPr id="62" name="Picture 61"/>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l="24402"/>
          <a:stretch/>
        </p:blipFill>
        <p:spPr>
          <a:xfrm>
            <a:off x="5410200" y="1980015"/>
            <a:ext cx="3581400" cy="3165977"/>
          </a:xfrm>
          <a:prstGeom prst="rect">
            <a:avLst/>
          </a:prstGeom>
        </p:spPr>
      </p:pic>
      <p:sp>
        <p:nvSpPr>
          <p:cNvPr id="28" name="Title 2"/>
          <p:cNvSpPr txBox="1">
            <a:spLocks/>
          </p:cNvSpPr>
          <p:nvPr/>
        </p:nvSpPr>
        <p:spPr>
          <a:xfrm>
            <a:off x="1295400" y="747150"/>
            <a:ext cx="6477000" cy="106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6000"/>
              <a:buFont typeface="Nanum Pen Script"/>
              <a:buNone/>
              <a:defRPr sz="7000" b="1" i="0" u="none" strike="noStrike" cap="none">
                <a:solidFill>
                  <a:schemeClr val="lt1"/>
                </a:solidFill>
                <a:latin typeface="Nanum Pen Script"/>
                <a:ea typeface="Nanum Pen Script"/>
                <a:cs typeface="Nanum Pen Script"/>
                <a:sym typeface="Nanum Pen Script"/>
              </a:defRPr>
            </a:lvl1pPr>
            <a:lvl2pPr marR="0" lvl="1"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2pPr>
            <a:lvl3pPr marR="0" lvl="2"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3pPr>
            <a:lvl4pPr marR="0" lvl="3"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4pPr>
            <a:lvl5pPr marR="0" lvl="4"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5pPr>
            <a:lvl6pPr marR="0" lvl="5"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6pPr>
            <a:lvl7pPr marR="0" lvl="6"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7pPr>
            <a:lvl8pPr marR="0" lvl="7"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8pPr>
            <a:lvl9pPr marR="0" lvl="8"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9pPr>
          </a:lstStyle>
          <a:p>
            <a:r>
              <a:rPr lang="en-US" sz="7200" b="0" smtClean="0">
                <a:effectLst>
                  <a:outerShdw blurRad="38100" dist="38100" dir="2700000" algn="tl">
                    <a:srgbClr val="000000">
                      <a:alpha val="43137"/>
                    </a:srgbClr>
                  </a:outerShdw>
                </a:effectLst>
                <a:latin typeface="Minion Pro SmBd" pitchFamily="18" charset="0"/>
              </a:rPr>
              <a:t>Hai cây phong</a:t>
            </a:r>
            <a:endParaRPr lang="en-US" sz="7200" b="0">
              <a:effectLst>
                <a:outerShdw blurRad="38100" dist="38100" dir="2700000" algn="tl">
                  <a:srgbClr val="000000">
                    <a:alpha val="43137"/>
                  </a:srgbClr>
                </a:outerShdw>
              </a:effectLst>
              <a:latin typeface="Minion Pro SmBd" pitchFamily="18" charset="0"/>
            </a:endParaRPr>
          </a:p>
        </p:txBody>
      </p:sp>
    </p:spTree>
    <p:extLst>
      <p:ext uri="{BB962C8B-B14F-4D97-AF65-F5344CB8AC3E}">
        <p14:creationId xmlns:p14="http://schemas.microsoft.com/office/powerpoint/2010/main" val="19003261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3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Cond" pitchFamily="18" charset="0"/>
              </a:rPr>
              <a:t>Mục tiêu cần đạt</a:t>
            </a:r>
            <a:endParaRPr>
              <a:latin typeface="Minion Pro Cond" pitchFamily="18" charset="0"/>
            </a:endParaRPr>
          </a:p>
        </p:txBody>
      </p:sp>
      <p:sp>
        <p:nvSpPr>
          <p:cNvPr id="2" name="Subtitle 1"/>
          <p:cNvSpPr>
            <a:spLocks noGrp="1"/>
          </p:cNvSpPr>
          <p:nvPr>
            <p:ph type="subTitle" idx="1"/>
          </p:nvPr>
        </p:nvSpPr>
        <p:spPr>
          <a:xfrm>
            <a:off x="457200" y="1352550"/>
            <a:ext cx="8382000" cy="3376500"/>
          </a:xfrm>
        </p:spPr>
        <p:txBody>
          <a:bodyPr/>
          <a:lstStyle/>
          <a:p>
            <a:pPr marL="114300" indent="0"/>
            <a:r>
              <a:rPr lang="en-US" sz="1800" b="1" smtClean="0"/>
              <a:t>* </a:t>
            </a:r>
            <a:r>
              <a:rPr lang="vi-VN" sz="1800" b="1" smtClean="0"/>
              <a:t>Về </a:t>
            </a:r>
            <a:r>
              <a:rPr lang="vi-VN" sz="1800" b="1"/>
              <a:t>kiến thức</a:t>
            </a:r>
          </a:p>
          <a:p>
            <a:pPr marL="114300" indent="0"/>
            <a:r>
              <a:rPr lang="vi-VN" sz="1800" smtClean="0"/>
              <a:t>-Những </a:t>
            </a:r>
            <a:r>
              <a:rPr lang="vi-VN" sz="1800"/>
              <a:t>nét tiêu biểu về tác giả Ai-ma-tốp và truyện “Người thầy đầu tiên”.</a:t>
            </a:r>
          </a:p>
          <a:p>
            <a:pPr marL="114300" indent="0"/>
            <a:r>
              <a:rPr lang="vi-VN" sz="1800" smtClean="0"/>
              <a:t>-Ý </a:t>
            </a:r>
            <a:r>
              <a:rPr lang="vi-VN" sz="1800"/>
              <a:t>nghĩa hình ảnh hai cây </a:t>
            </a:r>
            <a:r>
              <a:rPr lang="vi-VN" sz="1800" smtClean="0"/>
              <a:t>phong</a:t>
            </a:r>
            <a:endParaRPr lang="en-US" sz="1800"/>
          </a:p>
          <a:p>
            <a:pPr marL="114300" indent="0"/>
            <a:r>
              <a:rPr lang="vi-VN" sz="1800" smtClean="0"/>
              <a:t> </a:t>
            </a:r>
            <a:r>
              <a:rPr lang="en-US" sz="1800" b="1" smtClean="0"/>
              <a:t>* </a:t>
            </a:r>
            <a:r>
              <a:rPr lang="vi-VN" sz="1800" b="1" smtClean="0"/>
              <a:t>Về </a:t>
            </a:r>
            <a:r>
              <a:rPr lang="vi-VN" sz="1800" b="1"/>
              <a:t>năng lực</a:t>
            </a:r>
          </a:p>
          <a:p>
            <a:pPr marL="114300" indent="0"/>
            <a:r>
              <a:rPr lang="vi-VN" sz="1800" smtClean="0"/>
              <a:t>-Vận </a:t>
            </a:r>
            <a:r>
              <a:rPr lang="vi-VN" sz="1800"/>
              <a:t>dụng kĩ năng đọc để hiểu một văn bản văn chương.</a:t>
            </a:r>
          </a:p>
          <a:p>
            <a:pPr marL="114300" indent="0"/>
            <a:r>
              <a:rPr lang="vi-VN" sz="1800" smtClean="0"/>
              <a:t>-Xác </a:t>
            </a:r>
            <a:r>
              <a:rPr lang="vi-VN" sz="1800"/>
              <a:t>định được hai mạch kể lồng ghép trong truyện và hiệu quả của chúng.</a:t>
            </a:r>
          </a:p>
          <a:p>
            <a:pPr marL="114300" indent="0"/>
            <a:r>
              <a:rPr lang="vi-VN" sz="1800" smtClean="0"/>
              <a:t>-Nhận diện</a:t>
            </a:r>
            <a:r>
              <a:rPr lang="en-US" sz="1800" smtClean="0"/>
              <a:t>,</a:t>
            </a:r>
            <a:r>
              <a:rPr lang="vi-VN" sz="1800" smtClean="0"/>
              <a:t> </a:t>
            </a:r>
            <a:r>
              <a:rPr lang="vi-VN" sz="1800"/>
              <a:t>phân tích được những đặc sắc về nghệ thuật </a:t>
            </a:r>
            <a:r>
              <a:rPr lang="vi-VN" sz="1800" smtClean="0"/>
              <a:t>trong </a:t>
            </a:r>
            <a:r>
              <a:rPr lang="vi-VN" sz="1800"/>
              <a:t>một đoạn trích tự sự.</a:t>
            </a:r>
          </a:p>
          <a:p>
            <a:pPr marL="114300" indent="0"/>
            <a:r>
              <a:rPr lang="vi-VN" sz="1800" smtClean="0"/>
              <a:t>-Liên </a:t>
            </a:r>
            <a:r>
              <a:rPr lang="vi-VN" sz="1800"/>
              <a:t>hệ, kết nối với hai văn bản </a:t>
            </a:r>
            <a:r>
              <a:rPr lang="vi-VN" sz="1800" smtClean="0"/>
              <a:t>trước </a:t>
            </a:r>
            <a:r>
              <a:rPr lang="vi-VN" sz="1800"/>
              <a:t>để hiểu hơn về chủ điểm Mẹ Thiên Nhiên. </a:t>
            </a:r>
          </a:p>
          <a:p>
            <a:pPr marL="114300" indent="0"/>
            <a:r>
              <a:rPr lang="vi-VN" sz="1800" b="1"/>
              <a:t> </a:t>
            </a:r>
            <a:r>
              <a:rPr lang="en-US" sz="1800" b="1" smtClean="0"/>
              <a:t>* </a:t>
            </a:r>
            <a:r>
              <a:rPr lang="vi-VN" sz="1800" b="1" smtClean="0"/>
              <a:t> </a:t>
            </a:r>
            <a:r>
              <a:rPr lang="vi-VN" sz="1800" b="1"/>
              <a:t>Về phẩm chất</a:t>
            </a:r>
          </a:p>
          <a:p>
            <a:pPr marL="114300" indent="0"/>
            <a:r>
              <a:rPr lang="vi-VN" sz="1800" smtClean="0"/>
              <a:t>-Bồi </a:t>
            </a:r>
            <a:r>
              <a:rPr lang="vi-VN" sz="1800"/>
              <a:t>dưỡng lòng yêu thiên nhiên và lòng </a:t>
            </a:r>
            <a:r>
              <a:rPr lang="en-US" sz="1800" smtClean="0"/>
              <a:t>tự hào về</a:t>
            </a:r>
            <a:r>
              <a:rPr lang="vi-VN" sz="1800" smtClean="0"/>
              <a:t> </a:t>
            </a:r>
            <a:r>
              <a:rPr lang="vi-VN" sz="1800"/>
              <a:t>quê hương, đất nước</a:t>
            </a:r>
            <a:r>
              <a:rPr lang="vi-VN" sz="1800" smtClean="0"/>
              <a:t>.</a:t>
            </a:r>
            <a:endParaRPr lang="vi-VN" sz="1800"/>
          </a:p>
          <a:p>
            <a:pPr marL="114300" indent="0"/>
            <a:r>
              <a:rPr lang="vi-VN" sz="1800" smtClean="0"/>
              <a:t>-Bồi </a:t>
            </a:r>
            <a:r>
              <a:rPr lang="vi-VN" sz="1800"/>
              <a:t>dưỡng lòng biết ơn.</a:t>
            </a:r>
          </a:p>
          <a:p>
            <a:pPr marL="114300" indent="0"/>
            <a:endParaRPr lang="en-US" sz="1800"/>
          </a:p>
        </p:txBody>
      </p:sp>
    </p:spTree>
    <p:extLst>
      <p:ext uri="{BB962C8B-B14F-4D97-AF65-F5344CB8AC3E}">
        <p14:creationId xmlns:p14="http://schemas.microsoft.com/office/powerpoint/2010/main" val="3316803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3" name="Google Shape;1203;p40"/>
          <p:cNvSpPr/>
          <p:nvPr/>
        </p:nvSpPr>
        <p:spPr>
          <a:xfrm>
            <a:off x="63520" y="4154395"/>
            <a:ext cx="1612880" cy="894376"/>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 TÌM HIỂU CHUNG</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 name="Rectangle 2"/>
          <p:cNvSpPr/>
          <p:nvPr/>
        </p:nvSpPr>
        <p:spPr>
          <a:xfrm>
            <a:off x="609600" y="1312605"/>
            <a:ext cx="5780862" cy="2554545"/>
          </a:xfrm>
          <a:prstGeom prst="rect">
            <a:avLst/>
          </a:prstGeom>
        </p:spPr>
        <p:txBody>
          <a:bodyPr wrap="square">
            <a:spAutoFit/>
          </a:bodyPr>
          <a:lstStyle/>
          <a:p>
            <a:r>
              <a:rPr lang="en-US" sz="2000" b="1">
                <a:solidFill>
                  <a:schemeClr val="bg2"/>
                </a:solidFill>
              </a:rPr>
              <a:t>1. Tác giả</a:t>
            </a:r>
            <a:endParaRPr lang="en-US" sz="2000">
              <a:solidFill>
                <a:schemeClr val="bg2"/>
              </a:solidFill>
            </a:endParaRPr>
          </a:p>
          <a:p>
            <a:r>
              <a:rPr lang="en-US" sz="2000">
                <a:solidFill>
                  <a:schemeClr val="bg2"/>
                </a:solidFill>
              </a:rPr>
              <a:t>- Ai-ma-tốp là nhà văn lớn của Cư-rơ-gư-xtan (thuộc Liên Xô trước đây).</a:t>
            </a:r>
          </a:p>
          <a:p>
            <a:r>
              <a:rPr lang="en-US" sz="2000" b="1">
                <a:solidFill>
                  <a:schemeClr val="bg2"/>
                </a:solidFill>
              </a:rPr>
              <a:t>2. Tác phẩm</a:t>
            </a:r>
            <a:endParaRPr lang="en-US" sz="2000">
              <a:solidFill>
                <a:schemeClr val="bg2"/>
              </a:solidFill>
            </a:endParaRPr>
          </a:p>
          <a:p>
            <a:r>
              <a:rPr lang="en-US" sz="2000">
                <a:solidFill>
                  <a:schemeClr val="bg2"/>
                </a:solidFill>
              </a:rPr>
              <a:t>- Xuất xứ: Văn bản “Hai cây phong” trích phần đầu của tác phẩm “Người thầy đầu tiên”.</a:t>
            </a:r>
          </a:p>
          <a:p>
            <a:r>
              <a:rPr lang="en-US" sz="2000">
                <a:solidFill>
                  <a:schemeClr val="bg2"/>
                </a:solidFill>
              </a:rPr>
              <a:t>- Thể loại: Truyện vừa</a:t>
            </a:r>
          </a:p>
          <a:p>
            <a:r>
              <a:rPr lang="en-US" sz="2000">
                <a:solidFill>
                  <a:schemeClr val="bg2"/>
                </a:solidFill>
              </a:rPr>
              <a:t>- Bố cục: Hai </a:t>
            </a:r>
            <a:r>
              <a:rPr lang="en-US" sz="2000" smtClean="0">
                <a:solidFill>
                  <a:schemeClr val="bg2"/>
                </a:solidFill>
              </a:rPr>
              <a:t>phần</a:t>
            </a:r>
            <a:endParaRPr lang="en-US" sz="2000">
              <a:solidFill>
                <a:schemeClr val="bg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1" y="1352550"/>
            <a:ext cx="2251286" cy="3487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1557</Words>
  <Application>Microsoft Office PowerPoint</Application>
  <PresentationFormat>On-screen Show (16:9)</PresentationFormat>
  <Paragraphs>228</Paragraphs>
  <Slides>20</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Mongolian Baiti</vt:lpstr>
      <vt:lpstr>Nanum Pen Script</vt:lpstr>
      <vt:lpstr>Minion Pro Cond</vt:lpstr>
      <vt:lpstr>Nunito</vt:lpstr>
      <vt:lpstr>Myriad Hebrew</vt:lpstr>
      <vt:lpstr>Adobe Caslon Pro</vt:lpstr>
      <vt:lpstr>Calibri</vt:lpstr>
      <vt:lpstr>Minion Pro SmBd</vt:lpstr>
      <vt:lpstr>Franklin Gothic Medium</vt:lpstr>
      <vt:lpstr>Times New Roman</vt:lpstr>
      <vt:lpstr>Myriad Pro Light</vt:lpstr>
      <vt:lpstr>World Environment Day by Slidesgo</vt:lpstr>
      <vt:lpstr>Mẹ Thiên Nhiên</vt:lpstr>
      <vt:lpstr>Mục tiêu cần đạt</vt:lpstr>
      <vt:lpstr>Hoạt động học tập</vt:lpstr>
      <vt:lpstr>Hoạt động đọc</vt:lpstr>
      <vt:lpstr>PowerPoint Presentation</vt:lpstr>
      <vt:lpstr>PowerPoint Presentation</vt:lpstr>
      <vt:lpstr>Đọc kết nối chủ điểm:</vt:lpstr>
      <vt:lpstr>Mục tiêu cần đạt</vt:lpstr>
      <vt:lpstr>I. TÌM HIỂU CHUNG</vt:lpstr>
      <vt:lpstr>I. TÌM HIỂU CHI TIẾT</vt:lpstr>
      <vt:lpstr>I. TÌM HIỂU CHI TIẾT</vt:lpstr>
      <vt:lpstr>I. TÌM HIỂU CHI TIẾT</vt:lpstr>
      <vt:lpstr>I. TÌM HIỂU CHI TIẾT</vt:lpstr>
      <vt:lpstr>II. TÌM HIỂU CHI TIẾT</vt:lpstr>
      <vt:lpstr>II. TÌM HIỂU CHI TIẾT</vt:lpstr>
      <vt:lpstr>II. TỔNG KẾT</vt:lpstr>
      <vt:lpstr>III. LUYỆN TẬP</vt:lpstr>
      <vt:lpstr>VIẾT NGẮN</vt:lpstr>
      <vt:lpstr>VIẾT NGẮN</vt:lpstr>
      <vt:lpstr>Nhận xét – đánh giá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Mẹ Thiên Nhiên</dc:title>
  <cp:lastModifiedBy>HOME</cp:lastModifiedBy>
  <cp:revision>28</cp:revision>
  <dcterms:modified xsi:type="dcterms:W3CDTF">2021-06-30T08:30:35Z</dcterms:modified>
</cp:coreProperties>
</file>