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56" r:id="rId3"/>
    <p:sldId id="258" r:id="rId4"/>
    <p:sldId id="257" r:id="rId5"/>
    <p:sldId id="259" r:id="rId6"/>
    <p:sldId id="263" r:id="rId7"/>
    <p:sldId id="264" r:id="rId8"/>
    <p:sldId id="261" r:id="rId9"/>
    <p:sldId id="262" r:id="rId10"/>
    <p:sldId id="266" r:id="rId11"/>
    <p:sldId id="260" r:id="rId12"/>
    <p:sldId id="265" r:id="rId13"/>
    <p:sldId id="425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0436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09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875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365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366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1579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323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393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144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8923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074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6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0" Type="http://schemas.openxmlformats.org/officeDocument/2006/relationships/image" Target="../media/image55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37.jp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jpeg"/><Relationship Id="rId5" Type="http://schemas.openxmlformats.org/officeDocument/2006/relationships/audio" Target="../media/audio4.wav"/><Relationship Id="rId10" Type="http://schemas.openxmlformats.org/officeDocument/2006/relationships/image" Target="../media/image43.gif"/><Relationship Id="rId4" Type="http://schemas.openxmlformats.org/officeDocument/2006/relationships/audio" Target="../media/audio3.wav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11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8.jpeg"/><Relationship Id="rId4" Type="http://schemas.openxmlformats.org/officeDocument/2006/relationships/audio" Target="../media/audio3.wav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24384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9761" y="38909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600187" y="296452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85020" y="337528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1319" y="295375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026152" y="336451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616785" y="2233080"/>
            <a:ext cx="2395866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657916" y="2222309"/>
            <a:ext cx="2356716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95" y="994552"/>
            <a:ext cx="321945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4000" y="-24606"/>
            <a:ext cx="9397390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/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/>
                <a:t>Ba Na Hills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412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 fontScale="92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97" y="2843765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74" y="5179772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27804" y="4420798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00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" y="3760535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9143999" y="161165"/>
            <a:ext cx="10051879" cy="6689068"/>
            <a:chOff x="-68298" y="145218"/>
            <a:chExt cx="10051879" cy="668906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8298" y="145218"/>
              <a:ext cx="10051879" cy="668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/>
                <a:t>Banh xeo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031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1.00798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9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1" y="4047769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93403" y="4038600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42969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72353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342971" y="304800"/>
            <a:ext cx="7142938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296400" y="1"/>
            <a:ext cx="10134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5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3908" y="408527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25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wrong</a:t>
            </a:r>
            <a:endParaRPr lang="en-US" dirty="0"/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59980" y="152400"/>
            <a:ext cx="7772400" cy="221352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right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79169" y="0"/>
            <a:ext cx="11547232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987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73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4730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706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42971" y="2681611"/>
            <a:ext cx="237331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88951" y="2681611"/>
            <a:ext cx="2340117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371555" y="0"/>
            <a:ext cx="914504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Seafood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31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1.02483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192</Words>
  <PresentationFormat>Trình chiếu Trên màn hình (4:3)</PresentationFormat>
  <Paragraphs>67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Calibri</vt:lpstr>
      <vt:lpstr>Adobe Caslon Pro Bold</vt:lpstr>
      <vt:lpstr>Arial</vt:lpstr>
      <vt:lpstr>Calibri Light</vt:lpstr>
      <vt:lpstr>Office Theme</vt:lpstr>
      <vt:lpstr>Office</vt:lpstr>
      <vt:lpstr>Travelling with Doraemon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Bye bye!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2018-03-08T16:49:35Z</dcterms:created>
  <dcterms:modified xsi:type="dcterms:W3CDTF">2023-09-16T10:22:20Z</dcterms:modified>
</cp:coreProperties>
</file>