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30" r:id="rId2"/>
    <p:sldId id="3126" r:id="rId3"/>
    <p:sldId id="3087" r:id="rId4"/>
    <p:sldId id="3121" r:id="rId5"/>
    <p:sldId id="3088" r:id="rId6"/>
    <p:sldId id="3111" r:id="rId7"/>
    <p:sldId id="3123" r:id="rId8"/>
    <p:sldId id="3117" r:id="rId9"/>
    <p:sldId id="3125" r:id="rId10"/>
    <p:sldId id="3124" r:id="rId11"/>
    <p:sldId id="3122" r:id="rId12"/>
    <p:sldId id="31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DCFF-5A28-4A67-8227-490FEBCD47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24" y="137971"/>
            <a:ext cx="4678729" cy="6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516"/>
          <a:stretch/>
        </p:blipFill>
        <p:spPr>
          <a:xfrm>
            <a:off x="101599" y="434110"/>
            <a:ext cx="11917922" cy="613294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15243" y="1921164"/>
            <a:ext cx="7026284" cy="33343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Các con hãy thể hiện thái độ, tình cảm của mình với các bạn khi tham gia hoạt động cùng nhau.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675834" y="1539599"/>
            <a:ext cx="10527875" cy="1222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LỚP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4642" y="65622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69" y="523507"/>
            <a:ext cx="9159423" cy="57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87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892" y="1191934"/>
            <a:ext cx="940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29: NHỮNG NGƯỜI BẠN CỦA EM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84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3164" y="865346"/>
            <a:ext cx="9651999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DƯỚI CỜ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14" y="1573232"/>
            <a:ext cx="7745839" cy="4929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711" y="1336400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HOẠT ĐỘNG GIÁO DỤC THEO CHỦ ĐỀ: 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NHỮNG NGƯỜI BẠN CỦA EM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94598" y="3580960"/>
            <a:ext cx="6020312" cy="612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Trò chơi “Hiểu ý bạn”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9" y="591127"/>
            <a:ext cx="9097952" cy="5591031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6" y="0"/>
            <a:ext cx="98205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22792" y="2253673"/>
            <a:ext cx="6387462" cy="2512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Bạn bè cùng vui chơi và cần hiểu về sở thích của nhau.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9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3732" y="3228117"/>
            <a:ext cx="5253795" cy="13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Kể về những người bạn của em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59" y="600364"/>
            <a:ext cx="8754028" cy="58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93</Words>
  <Application>Microsoft Office PowerPoint</Application>
  <PresentationFormat>Widescreen</PresentationFormat>
  <Paragraphs>20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Microsoft YaHei</vt:lpstr>
      <vt:lpstr>Arial</vt:lpstr>
      <vt:lpstr>Calibri</vt:lpstr>
      <vt:lpstr>等线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28</cp:revision>
  <dcterms:created xsi:type="dcterms:W3CDTF">2020-08-07T07:15:00Z</dcterms:created>
  <dcterms:modified xsi:type="dcterms:W3CDTF">2020-08-27T19:04:05Z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