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73" d="100"/>
          <a:sy n="73" d="100"/>
        </p:scale>
        <p:origin x="8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10/08/2022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8/10/2022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2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0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42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12" Type="http://schemas.openxmlformats.org/officeDocument/2006/relationships/image" Target="../media/image33.png"/><Relationship Id="rId2" Type="http://schemas.openxmlformats.org/officeDocument/2006/relationships/image" Target="../media/image46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50.png"/><Relationship Id="rId19" Type="http://schemas.openxmlformats.org/officeDocument/2006/relationships/image" Target="../media/image163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2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61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63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3" Type="http://schemas.openxmlformats.org/officeDocument/2006/relationships/image" Target="../media/image47.svg"/><Relationship Id="rId12" Type="http://schemas.openxmlformats.org/officeDocument/2006/relationships/image" Target="../media/image49.png"/><Relationship Id="rId2" Type="http://schemas.openxmlformats.org/officeDocument/2006/relationships/image" Target="../media/image46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15" Type="http://schemas.openxmlformats.org/officeDocument/2006/relationships/image" Target="../media/image209.png"/><Relationship Id="rId10" Type="http://schemas.openxmlformats.org/officeDocument/2006/relationships/image" Target="../media/image33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0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78.wmf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75.wmf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27.png"/><Relationship Id="rId16" Type="http://schemas.openxmlformats.org/officeDocument/2006/relationships/image" Target="../media/image7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74.wmf"/><Relationship Id="rId19" Type="http://schemas.openxmlformats.org/officeDocument/2006/relationships/image" Target="../media/image81.png"/><Relationship Id="rId4" Type="http://schemas.openxmlformats.org/officeDocument/2006/relationships/image" Target="../media/image72.sv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80.png"/><Relationship Id="rId21" Type="http://schemas.openxmlformats.org/officeDocument/2006/relationships/image" Target="../media/image10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87.png"/><Relationship Id="rId24" Type="http://schemas.openxmlformats.org/officeDocument/2006/relationships/image" Target="../media/image103.png"/><Relationship Id="rId5" Type="http://schemas.openxmlformats.org/officeDocument/2006/relationships/image" Target="../media/image82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6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91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9.png"/><Relationship Id="rId5" Type="http://schemas.openxmlformats.org/officeDocument/2006/relationships/image" Target="../media/image117.png"/><Relationship Id="rId4" Type="http://schemas.openxmlformats.org/officeDocument/2006/relationships/image" Target="../media/image114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128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126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24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127.png"/><Relationship Id="rId10" Type="http://schemas.microsoft.com/office/2007/relationships/hdphoto" Target="../media/hdphoto4.wdp"/><Relationship Id="rId19" Type="http://schemas.openxmlformats.org/officeDocument/2006/relationships/image" Target="../media/image120.png"/><Relationship Id="rId4" Type="http://schemas.openxmlformats.org/officeDocument/2006/relationships/image" Target="../media/image123.jpg"/><Relationship Id="rId9" Type="http://schemas.openxmlformats.org/officeDocument/2006/relationships/image" Target="../media/image125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30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4.png"/><Relationship Id="rId5" Type="http://schemas.openxmlformats.org/officeDocument/2006/relationships/image" Target="../media/image129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30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4.png"/><Relationship Id="rId5" Type="http://schemas.openxmlformats.org/officeDocument/2006/relationships/image" Target="../media/image129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30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4.png"/><Relationship Id="rId5" Type="http://schemas.openxmlformats.org/officeDocument/2006/relationships/image" Target="../media/image129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29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1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8.png"/><Relationship Id="rId5" Type="http://schemas.openxmlformats.org/officeDocument/2006/relationships/slide" Target="slide32.xml"/><Relationship Id="rId4" Type="http://schemas.openxmlformats.org/officeDocument/2006/relationships/image" Target="../media/image12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40.svg"/><Relationship Id="rId4" Type="http://schemas.openxmlformats.org/officeDocument/2006/relationships/image" Target="../media/image139.png"/><Relationship Id="rId9" Type="http://schemas.openxmlformats.org/officeDocument/2006/relationships/image" Target="../media/image1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74.png"/><Relationship Id="rId17" Type="http://schemas.openxmlformats.org/officeDocument/2006/relationships/image" Target="../media/image182.svg"/><Relationship Id="rId2" Type="http://schemas.openxmlformats.org/officeDocument/2006/relationships/image" Target="../media/image19.png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svg"/><Relationship Id="rId14" Type="http://schemas.openxmlformats.org/officeDocument/2006/relationships/image" Target="../media/image1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wmf"/><Relationship Id="rId3" Type="http://schemas.openxmlformats.org/officeDocument/2006/relationships/image" Target="../media/image20.svg"/><Relationship Id="rId7" Type="http://schemas.openxmlformats.org/officeDocument/2006/relationships/image" Target="../media/image23.sv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wmf"/><Relationship Id="rId5" Type="http://schemas.openxmlformats.org/officeDocument/2006/relationships/image" Target="../media/image22.svg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6.svg"/><Relationship Id="rId7" Type="http://schemas.openxmlformats.org/officeDocument/2006/relationships/image" Target="../media/image37.wmf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9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9" Type="http://schemas.openxmlformats.org/officeDocument/2006/relationships/image" Target="../media/image3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444240" progId="Equation.DSMT4">
                  <p:embed/>
                </p:oleObj>
              </mc:Choice>
              <mc:Fallback>
                <p:oleObj name="Equation" r:id="rId5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2278</Words>
  <PresentationFormat>Màn hình rộng</PresentationFormat>
  <Paragraphs>257</Paragraphs>
  <Slides>38</Slides>
  <Notes>1</Notes>
  <HiddenSlides>0</HiddenSlides>
  <MMClips>19</MMClips>
  <ScaleCrop>false</ScaleCrop>
  <HeadingPairs>
    <vt:vector size="8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Wingdings</vt:lpstr>
      <vt:lpstr>Office Theme</vt:lpstr>
      <vt:lpstr>2_Office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2022-02-25T15:56:08Z</dcterms:created>
  <dcterms:modified xsi:type="dcterms:W3CDTF">2022-08-10T03:06:39Z</dcterms:modified>
</cp:coreProperties>
</file>