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74" r:id="rId4"/>
    <p:sldId id="258" r:id="rId5"/>
    <p:sldId id="259" r:id="rId6"/>
    <p:sldId id="260" r:id="rId7"/>
    <p:sldId id="261" r:id="rId8"/>
    <p:sldId id="275" r:id="rId9"/>
    <p:sldId id="263" r:id="rId10"/>
    <p:sldId id="276" r:id="rId11"/>
    <p:sldId id="277" r:id="rId12"/>
    <p:sldId id="280" r:id="rId13"/>
    <p:sldId id="279" r:id="rId14"/>
    <p:sldId id="281" r:id="rId15"/>
    <p:sldId id="271" r:id="rId16"/>
    <p:sldId id="272" r:id="rId17"/>
    <p:sldId id="273" r:id="rId18"/>
  </p:sldIdLst>
  <p:sldSz cx="12192000" cy="6858000"/>
  <p:notesSz cx="6858000" cy="9144000"/>
  <p:embeddedFontLst>
    <p:embeddedFont>
      <p:font typeface="Bookman Old Style" panose="020506040505050202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guYXhNcYphiO6mLJQp80Gzg7K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71A579-397C-4D89-8B8D-ADB05E124A79}">
  <a:tblStyle styleId="{4E71A579-397C-4D89-8B8D-ADB05E124A7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6B5FE-7276-4A3A-A819-4ED9D7A9E6B1}" type="doc">
      <dgm:prSet loTypeId="urn:microsoft.com/office/officeart/2005/8/layout/hierarchy5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6652E4B-B7C3-4C69-AD2B-291693CAD1CA}">
      <dgm:prSet phldrT="[Text]" custT="1"/>
      <dgm:spPr/>
      <dgm:t>
        <a:bodyPr/>
        <a:lstStyle/>
        <a:p>
          <a:r>
            <a: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Benefits for Viet Nam as a member of international organizations</a:t>
          </a:r>
        </a:p>
      </dgm:t>
    </dgm:pt>
    <dgm:pt modelId="{973331C7-EC76-48B9-B3B2-10DA302721B6}" type="parTrans" cxnId="{02FF7C41-63AB-48AF-9127-C3B81F5D19DB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1D2582-1C97-4B71-AFFE-B6D2A762A738}" type="sibTrans" cxnId="{02FF7C41-63AB-48AF-9127-C3B81F5D19DB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E07B7F-EDC2-4765-8788-B5C9FBE00B17}">
      <dgm:prSet phldrT="[Text]" custT="1"/>
      <dgm:spPr/>
      <dgm:t>
        <a:bodyPr/>
        <a:lstStyle/>
        <a:p>
          <a:r>
            <a: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A. Promotes its culture and get to know other cultures</a:t>
          </a:r>
        </a:p>
      </dgm:t>
    </dgm:pt>
    <dgm:pt modelId="{8EAE42FA-0B2E-4FF9-BEF1-AD83A8B59F3C}" type="parTrans" cxnId="{1F0E6739-5EC1-4E58-A76A-429ABE672DEF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B28C7B-B382-4B58-A564-589A592E4666}" type="sibTrans" cxnId="{1F0E6739-5EC1-4E58-A76A-429ABE672DEF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17C32E-13F4-4B23-8E2B-E53BDB273336}">
      <dgm:prSet phldrT="[Text]" custT="1"/>
      <dgm:spPr/>
      <dgm:t>
        <a:bodyPr/>
        <a:lstStyle/>
        <a:p>
          <a:pPr algn="ctr"/>
          <a:r>
            <a: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B. Create more educational opportunities</a:t>
          </a:r>
        </a:p>
      </dgm:t>
    </dgm:pt>
    <dgm:pt modelId="{964C38AC-B0EF-41EF-A213-C978C3D7FCD0}" type="parTrans" cxnId="{86F862C6-1CB0-45A3-99B4-74FA244C376A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EA13B0-86B9-4BC3-B188-CFA2E457CE82}" type="sibTrans" cxnId="{86F862C6-1CB0-45A3-99B4-74FA244C376A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425F59-202C-4418-82DF-C5793F8DF66D}">
      <dgm:prSet phldrT="[Text]" custT="1"/>
      <dgm:spPr/>
      <dgm:t>
        <a:bodyPr/>
        <a:lstStyle/>
        <a:p>
          <a:r>
            <a: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a. _________________</a:t>
          </a:r>
        </a:p>
      </dgm:t>
    </dgm:pt>
    <dgm:pt modelId="{7287FE92-FD88-4BA7-92A4-03A39DBF83C1}" type="parTrans" cxnId="{A3A780A0-9790-41AB-8D7A-A5F491625F1D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B8D853-E965-4973-A231-16AF8E50A544}" type="sibTrans" cxnId="{A3A780A0-9790-41AB-8D7A-A5F491625F1D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D8C693-EAF8-45FC-B8BD-45B046B0EFD3}">
      <dgm:prSet phldrT="[Text]" custT="1"/>
      <dgm:spPr/>
      <dgm:t>
        <a:bodyPr/>
        <a:lstStyle/>
        <a:p>
          <a:r>
            <a: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b. _________________</a:t>
          </a:r>
        </a:p>
      </dgm:t>
    </dgm:pt>
    <dgm:pt modelId="{A7521C93-9DFC-4569-8158-B0165FF60519}" type="parTrans" cxnId="{2881A0A6-C6C2-4793-9A67-6E8BD82D4B30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5530E0-94B3-4687-B128-4E40FD36F95B}" type="sibTrans" cxnId="{2881A0A6-C6C2-4793-9A67-6E8BD82D4B30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A48B2D-2964-42ED-9E5D-F2B7E4C20EC1}">
      <dgm:prSet phldrT="[Text]" custT="1"/>
      <dgm:spPr/>
      <dgm:t>
        <a:bodyPr/>
        <a:lstStyle/>
        <a:p>
          <a:r>
            <a: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c. _________________</a:t>
          </a:r>
        </a:p>
      </dgm:t>
    </dgm:pt>
    <dgm:pt modelId="{73C589FF-E56F-4EE2-80C2-AC12A580D17C}" type="parTrans" cxnId="{915F1A84-2A10-4B0F-A00A-6205A953BAE0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2774A9-2B96-473B-83D9-27AF6CB0999F}" type="sibTrans" cxnId="{915F1A84-2A10-4B0F-A00A-6205A953BAE0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2A671D-C6A6-4FB6-8B47-BE8EBD2F4323}">
      <dgm:prSet phldrT="[Text]" custT="1"/>
      <dgm:spPr/>
      <dgm:t>
        <a:bodyPr/>
        <a:lstStyle/>
        <a:p>
          <a:r>
            <a: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d. _________________</a:t>
          </a:r>
        </a:p>
      </dgm:t>
    </dgm:pt>
    <dgm:pt modelId="{5AFAA864-A6CB-4D50-855C-9AEB2FD3D027}" type="parTrans" cxnId="{643D8A95-7FBF-46DF-8138-AF5FD8955615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6E663A-5A25-47B7-B840-1DCEC4C17613}" type="sibTrans" cxnId="{643D8A95-7FBF-46DF-8138-AF5FD8955615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09DE34-DEA5-4051-BC36-3FAB6B4703E1}">
      <dgm:prSet phldrT="[Text]" custT="1"/>
      <dgm:spPr/>
      <dgm:t>
        <a:bodyPr/>
        <a:lstStyle/>
        <a:p>
          <a:r>
            <a: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C. ____________</a:t>
          </a:r>
        </a:p>
      </dgm:t>
    </dgm:pt>
    <dgm:pt modelId="{F546A0E8-58C8-40ED-818B-9F45D2434A9D}" type="parTrans" cxnId="{D9DB82A1-3286-4EC6-A206-264E887E92BD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733F64-FDFB-44E0-8479-855764C3A289}" type="sibTrans" cxnId="{D9DB82A1-3286-4EC6-A206-264E887E92BD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8DE5FA-E3CD-4C3A-9617-2E65AE0E2A38}">
      <dgm:prSet phldrT="[Text]" custT="1"/>
      <dgm:spPr/>
      <dgm:t>
        <a:bodyPr/>
        <a:lstStyle/>
        <a:p>
          <a:r>
            <a: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e. _________________</a:t>
          </a:r>
        </a:p>
      </dgm:t>
    </dgm:pt>
    <dgm:pt modelId="{62500A93-BAB8-496E-B6C0-A138C18754A2}" type="parTrans" cxnId="{0D790A12-E9E4-49C4-8FC6-CF7DC1B2A667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E48D1C-0E98-476D-B4F0-EA2276522FE3}" type="sibTrans" cxnId="{0D790A12-E9E4-49C4-8FC6-CF7DC1B2A667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3D57D4-1C49-451C-8BE0-FE1041C963EA}">
      <dgm:prSet phldrT="[Text]" custT="1"/>
      <dgm:spPr/>
      <dgm:t>
        <a:bodyPr/>
        <a:lstStyle/>
        <a:p>
          <a:r>
            <a: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f. _________________</a:t>
          </a:r>
        </a:p>
      </dgm:t>
    </dgm:pt>
    <dgm:pt modelId="{7326E579-0DBD-4434-89CA-978FD1DAA977}" type="parTrans" cxnId="{AD04D6EE-9628-4E79-8832-0BF2D2191E4E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DBD3EB-03B5-4293-ABA4-D881F9E9FCB2}" type="sibTrans" cxnId="{AD04D6EE-9628-4E79-8832-0BF2D2191E4E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F4ECAF-28FB-40A8-8A5C-B5AFE6E905D7}" type="pres">
      <dgm:prSet presAssocID="{4366B5FE-7276-4A3A-A819-4ED9D7A9E6B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3E9E2E1-71A1-4FB4-8418-773B35D96565}" type="pres">
      <dgm:prSet presAssocID="{4366B5FE-7276-4A3A-A819-4ED9D7A9E6B1}" presName="hierFlow" presStyleCnt="0"/>
      <dgm:spPr/>
    </dgm:pt>
    <dgm:pt modelId="{822E2333-1068-4DAA-969C-95297212AC11}" type="pres">
      <dgm:prSet presAssocID="{4366B5FE-7276-4A3A-A819-4ED9D7A9E6B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8C1152C-24AD-41C6-BCE8-9ED9094FA294}" type="pres">
      <dgm:prSet presAssocID="{76652E4B-B7C3-4C69-AD2B-291693CAD1CA}" presName="Name17" presStyleCnt="0"/>
      <dgm:spPr/>
    </dgm:pt>
    <dgm:pt modelId="{B3901F86-C4DD-4BBF-B09A-4F2E3085F7F8}" type="pres">
      <dgm:prSet presAssocID="{76652E4B-B7C3-4C69-AD2B-291693CAD1CA}" presName="level1Shape" presStyleLbl="node0" presStyleIdx="0" presStyleCnt="1" custScaleX="163299" custScaleY="231520">
        <dgm:presLayoutVars>
          <dgm:chPref val="3"/>
        </dgm:presLayoutVars>
      </dgm:prSet>
      <dgm:spPr/>
    </dgm:pt>
    <dgm:pt modelId="{79E77160-DAC7-4BAA-A2E0-533E6BF584ED}" type="pres">
      <dgm:prSet presAssocID="{76652E4B-B7C3-4C69-AD2B-291693CAD1CA}" presName="hierChild2" presStyleCnt="0"/>
      <dgm:spPr/>
    </dgm:pt>
    <dgm:pt modelId="{7E8AE48A-B30D-43A1-B4CD-EF017AACC1C1}" type="pres">
      <dgm:prSet presAssocID="{8EAE42FA-0B2E-4FF9-BEF1-AD83A8B59F3C}" presName="Name25" presStyleLbl="parChTrans1D2" presStyleIdx="0" presStyleCnt="3"/>
      <dgm:spPr/>
    </dgm:pt>
    <dgm:pt modelId="{B0BDB187-F916-45AC-A0BA-58A33CE139A0}" type="pres">
      <dgm:prSet presAssocID="{8EAE42FA-0B2E-4FF9-BEF1-AD83A8B59F3C}" presName="connTx" presStyleLbl="parChTrans1D2" presStyleIdx="0" presStyleCnt="3"/>
      <dgm:spPr/>
    </dgm:pt>
    <dgm:pt modelId="{FF7587C9-55E2-4566-B786-3244A035E2B2}" type="pres">
      <dgm:prSet presAssocID="{59E07B7F-EDC2-4765-8788-B5C9FBE00B17}" presName="Name30" presStyleCnt="0"/>
      <dgm:spPr/>
    </dgm:pt>
    <dgm:pt modelId="{86FBED0C-4401-4A78-AA25-E6329002C1F1}" type="pres">
      <dgm:prSet presAssocID="{59E07B7F-EDC2-4765-8788-B5C9FBE00B17}" presName="level2Shape" presStyleLbl="node2" presStyleIdx="0" presStyleCnt="3" custScaleX="198210" custScaleY="153453"/>
      <dgm:spPr/>
    </dgm:pt>
    <dgm:pt modelId="{6EF94098-8F08-47D3-985D-CFD6DC7D1C3E}" type="pres">
      <dgm:prSet presAssocID="{59E07B7F-EDC2-4765-8788-B5C9FBE00B17}" presName="hierChild3" presStyleCnt="0"/>
      <dgm:spPr/>
    </dgm:pt>
    <dgm:pt modelId="{C242DAA9-6390-4F82-9945-45AA4092A122}" type="pres">
      <dgm:prSet presAssocID="{7287FE92-FD88-4BA7-92A4-03A39DBF83C1}" presName="Name25" presStyleLbl="parChTrans1D3" presStyleIdx="0" presStyleCnt="6"/>
      <dgm:spPr/>
    </dgm:pt>
    <dgm:pt modelId="{8DBE34B6-0791-48B5-87A8-125AD57711CC}" type="pres">
      <dgm:prSet presAssocID="{7287FE92-FD88-4BA7-92A4-03A39DBF83C1}" presName="connTx" presStyleLbl="parChTrans1D3" presStyleIdx="0" presStyleCnt="6"/>
      <dgm:spPr/>
    </dgm:pt>
    <dgm:pt modelId="{B5A26932-E76C-43D8-9549-5305702BE86C}" type="pres">
      <dgm:prSet presAssocID="{13425F59-202C-4418-82DF-C5793F8DF66D}" presName="Name30" presStyleCnt="0"/>
      <dgm:spPr/>
    </dgm:pt>
    <dgm:pt modelId="{6195ED2C-A0A4-474F-B1AA-C49EC65AFA99}" type="pres">
      <dgm:prSet presAssocID="{13425F59-202C-4418-82DF-C5793F8DF66D}" presName="level2Shape" presStyleLbl="node3" presStyleIdx="0" presStyleCnt="6" custScaleX="214300"/>
      <dgm:spPr/>
    </dgm:pt>
    <dgm:pt modelId="{E6440A1A-CC42-4604-862C-5D3B77545E07}" type="pres">
      <dgm:prSet presAssocID="{13425F59-202C-4418-82DF-C5793F8DF66D}" presName="hierChild3" presStyleCnt="0"/>
      <dgm:spPr/>
    </dgm:pt>
    <dgm:pt modelId="{7F2A9028-07E5-4641-87AB-F6CC2F8346CD}" type="pres">
      <dgm:prSet presAssocID="{A7521C93-9DFC-4569-8158-B0165FF60519}" presName="Name25" presStyleLbl="parChTrans1D3" presStyleIdx="1" presStyleCnt="6"/>
      <dgm:spPr/>
    </dgm:pt>
    <dgm:pt modelId="{D6A526C3-EF05-46E0-A996-FC7BC7767339}" type="pres">
      <dgm:prSet presAssocID="{A7521C93-9DFC-4569-8158-B0165FF60519}" presName="connTx" presStyleLbl="parChTrans1D3" presStyleIdx="1" presStyleCnt="6"/>
      <dgm:spPr/>
    </dgm:pt>
    <dgm:pt modelId="{45EE4607-D287-451B-AC6D-5EDA26944E10}" type="pres">
      <dgm:prSet presAssocID="{52D8C693-EAF8-45FC-B8BD-45B046B0EFD3}" presName="Name30" presStyleCnt="0"/>
      <dgm:spPr/>
    </dgm:pt>
    <dgm:pt modelId="{E548E432-3AEF-4703-A13F-A87BDF0620E9}" type="pres">
      <dgm:prSet presAssocID="{52D8C693-EAF8-45FC-B8BD-45B046B0EFD3}" presName="level2Shape" presStyleLbl="node3" presStyleIdx="1" presStyleCnt="6" custScaleX="214300"/>
      <dgm:spPr/>
    </dgm:pt>
    <dgm:pt modelId="{47DDA89F-C792-4E9F-B0E1-90827435DABF}" type="pres">
      <dgm:prSet presAssocID="{52D8C693-EAF8-45FC-B8BD-45B046B0EFD3}" presName="hierChild3" presStyleCnt="0"/>
      <dgm:spPr/>
    </dgm:pt>
    <dgm:pt modelId="{E5829108-B9F0-4F34-BBD9-8D26896C273B}" type="pres">
      <dgm:prSet presAssocID="{964C38AC-B0EF-41EF-A213-C978C3D7FCD0}" presName="Name25" presStyleLbl="parChTrans1D2" presStyleIdx="1" presStyleCnt="3"/>
      <dgm:spPr/>
    </dgm:pt>
    <dgm:pt modelId="{068D9B35-E025-47C8-A530-D60B11610AAA}" type="pres">
      <dgm:prSet presAssocID="{964C38AC-B0EF-41EF-A213-C978C3D7FCD0}" presName="connTx" presStyleLbl="parChTrans1D2" presStyleIdx="1" presStyleCnt="3"/>
      <dgm:spPr/>
    </dgm:pt>
    <dgm:pt modelId="{5BADA98F-450F-4FA1-9553-85FF6D4A64BB}" type="pres">
      <dgm:prSet presAssocID="{4517C32E-13F4-4B23-8E2B-E53BDB273336}" presName="Name30" presStyleCnt="0"/>
      <dgm:spPr/>
    </dgm:pt>
    <dgm:pt modelId="{CFA5DFBB-D66B-49D7-A6CA-22C86819B2D1}" type="pres">
      <dgm:prSet presAssocID="{4517C32E-13F4-4B23-8E2B-E53BDB273336}" presName="level2Shape" presStyleLbl="node2" presStyleIdx="1" presStyleCnt="3" custScaleX="199335" custScaleY="143168"/>
      <dgm:spPr/>
    </dgm:pt>
    <dgm:pt modelId="{7F610B0F-5935-4BD3-9480-E9E685574B33}" type="pres">
      <dgm:prSet presAssocID="{4517C32E-13F4-4B23-8E2B-E53BDB273336}" presName="hierChild3" presStyleCnt="0"/>
      <dgm:spPr/>
    </dgm:pt>
    <dgm:pt modelId="{A416712D-20AC-460B-934B-C5B814D83D82}" type="pres">
      <dgm:prSet presAssocID="{73C589FF-E56F-4EE2-80C2-AC12A580D17C}" presName="Name25" presStyleLbl="parChTrans1D3" presStyleIdx="2" presStyleCnt="6"/>
      <dgm:spPr/>
    </dgm:pt>
    <dgm:pt modelId="{BFFE3AA7-FFD1-4BF2-9B09-9368773BF592}" type="pres">
      <dgm:prSet presAssocID="{73C589FF-E56F-4EE2-80C2-AC12A580D17C}" presName="connTx" presStyleLbl="parChTrans1D3" presStyleIdx="2" presStyleCnt="6"/>
      <dgm:spPr/>
    </dgm:pt>
    <dgm:pt modelId="{DDDCD8DF-6A14-4030-BFCE-894C45289345}" type="pres">
      <dgm:prSet presAssocID="{F1A48B2D-2964-42ED-9E5D-F2B7E4C20EC1}" presName="Name30" presStyleCnt="0"/>
      <dgm:spPr/>
    </dgm:pt>
    <dgm:pt modelId="{D3B722E3-ADE8-4391-B610-674D2470BD43}" type="pres">
      <dgm:prSet presAssocID="{F1A48B2D-2964-42ED-9E5D-F2B7E4C20EC1}" presName="level2Shape" presStyleLbl="node3" presStyleIdx="2" presStyleCnt="6" custScaleX="214299"/>
      <dgm:spPr/>
    </dgm:pt>
    <dgm:pt modelId="{7CA04D95-4757-4FD0-BE64-88B5C38025DC}" type="pres">
      <dgm:prSet presAssocID="{F1A48B2D-2964-42ED-9E5D-F2B7E4C20EC1}" presName="hierChild3" presStyleCnt="0"/>
      <dgm:spPr/>
    </dgm:pt>
    <dgm:pt modelId="{F050D6A0-446A-4128-8918-57FFC83C71FE}" type="pres">
      <dgm:prSet presAssocID="{5AFAA864-A6CB-4D50-855C-9AEB2FD3D027}" presName="Name25" presStyleLbl="parChTrans1D3" presStyleIdx="3" presStyleCnt="6"/>
      <dgm:spPr/>
    </dgm:pt>
    <dgm:pt modelId="{75C61A8A-6E84-4159-972D-0A3056466D46}" type="pres">
      <dgm:prSet presAssocID="{5AFAA864-A6CB-4D50-855C-9AEB2FD3D027}" presName="connTx" presStyleLbl="parChTrans1D3" presStyleIdx="3" presStyleCnt="6"/>
      <dgm:spPr/>
    </dgm:pt>
    <dgm:pt modelId="{714CC0A0-1E99-45E1-838D-2E5D535B5C7B}" type="pres">
      <dgm:prSet presAssocID="{292A671D-C6A6-4FB6-8B47-BE8EBD2F4323}" presName="Name30" presStyleCnt="0"/>
      <dgm:spPr/>
    </dgm:pt>
    <dgm:pt modelId="{5893D69E-60A4-4CB4-9A64-FD6BF73B6C19}" type="pres">
      <dgm:prSet presAssocID="{292A671D-C6A6-4FB6-8B47-BE8EBD2F4323}" presName="level2Shape" presStyleLbl="node3" presStyleIdx="3" presStyleCnt="6" custScaleX="216238"/>
      <dgm:spPr/>
    </dgm:pt>
    <dgm:pt modelId="{E093344D-E947-4262-B89D-029D60E56363}" type="pres">
      <dgm:prSet presAssocID="{292A671D-C6A6-4FB6-8B47-BE8EBD2F4323}" presName="hierChild3" presStyleCnt="0"/>
      <dgm:spPr/>
    </dgm:pt>
    <dgm:pt modelId="{4E8E32C0-D696-45A2-9ED0-5853915A3B01}" type="pres">
      <dgm:prSet presAssocID="{F546A0E8-58C8-40ED-818B-9F45D2434A9D}" presName="Name25" presStyleLbl="parChTrans1D2" presStyleIdx="2" presStyleCnt="3"/>
      <dgm:spPr/>
    </dgm:pt>
    <dgm:pt modelId="{67F81D0D-42CF-45F5-9469-9536BDB60BF6}" type="pres">
      <dgm:prSet presAssocID="{F546A0E8-58C8-40ED-818B-9F45D2434A9D}" presName="connTx" presStyleLbl="parChTrans1D2" presStyleIdx="2" presStyleCnt="3"/>
      <dgm:spPr/>
    </dgm:pt>
    <dgm:pt modelId="{790B275E-2834-4FF9-A502-1C00A3C8C1F4}" type="pres">
      <dgm:prSet presAssocID="{6E09DE34-DEA5-4051-BC36-3FAB6B4703E1}" presName="Name30" presStyleCnt="0"/>
      <dgm:spPr/>
    </dgm:pt>
    <dgm:pt modelId="{388B5983-3BE7-4F4F-BF30-39FA3C0B234F}" type="pres">
      <dgm:prSet presAssocID="{6E09DE34-DEA5-4051-BC36-3FAB6B4703E1}" presName="level2Shape" presStyleLbl="node2" presStyleIdx="2" presStyleCnt="3" custScaleX="200345" custScaleY="138496"/>
      <dgm:spPr/>
    </dgm:pt>
    <dgm:pt modelId="{E9C23864-B4B7-4AFD-9E25-000165E4A7B6}" type="pres">
      <dgm:prSet presAssocID="{6E09DE34-DEA5-4051-BC36-3FAB6B4703E1}" presName="hierChild3" presStyleCnt="0"/>
      <dgm:spPr/>
    </dgm:pt>
    <dgm:pt modelId="{0E24F45A-1A27-4670-9272-1B6817F56DCB}" type="pres">
      <dgm:prSet presAssocID="{62500A93-BAB8-496E-B6C0-A138C18754A2}" presName="Name25" presStyleLbl="parChTrans1D3" presStyleIdx="4" presStyleCnt="6"/>
      <dgm:spPr/>
    </dgm:pt>
    <dgm:pt modelId="{228B63BC-A9BC-4EF7-8BDE-F5D54D5232C5}" type="pres">
      <dgm:prSet presAssocID="{62500A93-BAB8-496E-B6C0-A138C18754A2}" presName="connTx" presStyleLbl="parChTrans1D3" presStyleIdx="4" presStyleCnt="6"/>
      <dgm:spPr/>
    </dgm:pt>
    <dgm:pt modelId="{0388FB52-67E5-4A03-894A-B6FFD3FDAC4D}" type="pres">
      <dgm:prSet presAssocID="{CB8DE5FA-E3CD-4C3A-9617-2E65AE0E2A38}" presName="Name30" presStyleCnt="0"/>
      <dgm:spPr/>
    </dgm:pt>
    <dgm:pt modelId="{4B195997-0413-4887-83F4-58D857D828B4}" type="pres">
      <dgm:prSet presAssocID="{CB8DE5FA-E3CD-4C3A-9617-2E65AE0E2A38}" presName="level2Shape" presStyleLbl="node3" presStyleIdx="4" presStyleCnt="6" custScaleX="218177"/>
      <dgm:spPr/>
    </dgm:pt>
    <dgm:pt modelId="{30A823CD-8971-4477-B54F-A8927707B8EE}" type="pres">
      <dgm:prSet presAssocID="{CB8DE5FA-E3CD-4C3A-9617-2E65AE0E2A38}" presName="hierChild3" presStyleCnt="0"/>
      <dgm:spPr/>
    </dgm:pt>
    <dgm:pt modelId="{3BF11D06-1B5C-417D-AB18-99A645A2FDE4}" type="pres">
      <dgm:prSet presAssocID="{7326E579-0DBD-4434-89CA-978FD1DAA977}" presName="Name25" presStyleLbl="parChTrans1D3" presStyleIdx="5" presStyleCnt="6"/>
      <dgm:spPr/>
    </dgm:pt>
    <dgm:pt modelId="{EE4070B6-DEA0-4D95-86B4-8F2ED04B2C08}" type="pres">
      <dgm:prSet presAssocID="{7326E579-0DBD-4434-89CA-978FD1DAA977}" presName="connTx" presStyleLbl="parChTrans1D3" presStyleIdx="5" presStyleCnt="6"/>
      <dgm:spPr/>
    </dgm:pt>
    <dgm:pt modelId="{D38874EA-ADB8-4B6B-AB4B-1559CCA492F7}" type="pres">
      <dgm:prSet presAssocID="{0D3D57D4-1C49-451C-8BE0-FE1041C963EA}" presName="Name30" presStyleCnt="0"/>
      <dgm:spPr/>
    </dgm:pt>
    <dgm:pt modelId="{BE4D2D90-2E55-4825-A287-B667C64838DE}" type="pres">
      <dgm:prSet presAssocID="{0D3D57D4-1C49-451C-8BE0-FE1041C963EA}" presName="level2Shape" presStyleLbl="node3" presStyleIdx="5" presStyleCnt="6" custScaleX="218177"/>
      <dgm:spPr/>
    </dgm:pt>
    <dgm:pt modelId="{CDEE120E-8BEF-4984-9314-048ED4273A96}" type="pres">
      <dgm:prSet presAssocID="{0D3D57D4-1C49-451C-8BE0-FE1041C963EA}" presName="hierChild3" presStyleCnt="0"/>
      <dgm:spPr/>
    </dgm:pt>
    <dgm:pt modelId="{2E46EB3C-018F-441B-A572-C42F9E338032}" type="pres">
      <dgm:prSet presAssocID="{4366B5FE-7276-4A3A-A819-4ED9D7A9E6B1}" presName="bgShapesFlow" presStyleCnt="0"/>
      <dgm:spPr/>
    </dgm:pt>
  </dgm:ptLst>
  <dgm:cxnLst>
    <dgm:cxn modelId="{47CE2703-A549-4831-9B8A-885AB48AD751}" type="presOf" srcId="{73C589FF-E56F-4EE2-80C2-AC12A580D17C}" destId="{BFFE3AA7-FFD1-4BF2-9B09-9368773BF592}" srcOrd="1" destOrd="0" presId="urn:microsoft.com/office/officeart/2005/8/layout/hierarchy5"/>
    <dgm:cxn modelId="{9345FD06-9E75-4E37-AED8-70397E63CD79}" type="presOf" srcId="{5AFAA864-A6CB-4D50-855C-9AEB2FD3D027}" destId="{F050D6A0-446A-4128-8918-57FFC83C71FE}" srcOrd="0" destOrd="0" presId="urn:microsoft.com/office/officeart/2005/8/layout/hierarchy5"/>
    <dgm:cxn modelId="{7B55C307-0C64-4147-BECF-FD2ABC2700F8}" type="presOf" srcId="{62500A93-BAB8-496E-B6C0-A138C18754A2}" destId="{0E24F45A-1A27-4670-9272-1B6817F56DCB}" srcOrd="0" destOrd="0" presId="urn:microsoft.com/office/officeart/2005/8/layout/hierarchy5"/>
    <dgm:cxn modelId="{52503E0F-BCC5-4E39-BCCF-ADB8E849214F}" type="presOf" srcId="{CB8DE5FA-E3CD-4C3A-9617-2E65AE0E2A38}" destId="{4B195997-0413-4887-83F4-58D857D828B4}" srcOrd="0" destOrd="0" presId="urn:microsoft.com/office/officeart/2005/8/layout/hierarchy5"/>
    <dgm:cxn modelId="{02425010-EE6F-4679-A6D9-93F62BD89DCD}" type="presOf" srcId="{4517C32E-13F4-4B23-8E2B-E53BDB273336}" destId="{CFA5DFBB-D66B-49D7-A6CA-22C86819B2D1}" srcOrd="0" destOrd="0" presId="urn:microsoft.com/office/officeart/2005/8/layout/hierarchy5"/>
    <dgm:cxn modelId="{0D790A12-E9E4-49C4-8FC6-CF7DC1B2A667}" srcId="{6E09DE34-DEA5-4051-BC36-3FAB6B4703E1}" destId="{CB8DE5FA-E3CD-4C3A-9617-2E65AE0E2A38}" srcOrd="0" destOrd="0" parTransId="{62500A93-BAB8-496E-B6C0-A138C18754A2}" sibTransId="{BEE48D1C-0E98-476D-B4F0-EA2276522FE3}"/>
    <dgm:cxn modelId="{D9D93912-5208-49C5-9336-D47DDC68F2EE}" type="presOf" srcId="{6E09DE34-DEA5-4051-BC36-3FAB6B4703E1}" destId="{388B5983-3BE7-4F4F-BF30-39FA3C0B234F}" srcOrd="0" destOrd="0" presId="urn:microsoft.com/office/officeart/2005/8/layout/hierarchy5"/>
    <dgm:cxn modelId="{92ACBD2C-A262-4AF7-A662-B0344B2D30DE}" type="presOf" srcId="{62500A93-BAB8-496E-B6C0-A138C18754A2}" destId="{228B63BC-A9BC-4EF7-8BDE-F5D54D5232C5}" srcOrd="1" destOrd="0" presId="urn:microsoft.com/office/officeart/2005/8/layout/hierarchy5"/>
    <dgm:cxn modelId="{1F0E6739-5EC1-4E58-A76A-429ABE672DEF}" srcId="{76652E4B-B7C3-4C69-AD2B-291693CAD1CA}" destId="{59E07B7F-EDC2-4765-8788-B5C9FBE00B17}" srcOrd="0" destOrd="0" parTransId="{8EAE42FA-0B2E-4FF9-BEF1-AD83A8B59F3C}" sibTransId="{BBB28C7B-B382-4B58-A564-589A592E4666}"/>
    <dgm:cxn modelId="{99A3263B-B130-48EE-9F48-3128AB5D0958}" type="presOf" srcId="{964C38AC-B0EF-41EF-A213-C978C3D7FCD0}" destId="{E5829108-B9F0-4F34-BBD9-8D26896C273B}" srcOrd="0" destOrd="0" presId="urn:microsoft.com/office/officeart/2005/8/layout/hierarchy5"/>
    <dgm:cxn modelId="{1D70D33B-F979-4127-977D-AFC93C65643B}" type="presOf" srcId="{292A671D-C6A6-4FB6-8B47-BE8EBD2F4323}" destId="{5893D69E-60A4-4CB4-9A64-FD6BF73B6C19}" srcOrd="0" destOrd="0" presId="urn:microsoft.com/office/officeart/2005/8/layout/hierarchy5"/>
    <dgm:cxn modelId="{02FF7C41-63AB-48AF-9127-C3B81F5D19DB}" srcId="{4366B5FE-7276-4A3A-A819-4ED9D7A9E6B1}" destId="{76652E4B-B7C3-4C69-AD2B-291693CAD1CA}" srcOrd="0" destOrd="0" parTransId="{973331C7-EC76-48B9-B3B2-10DA302721B6}" sibTransId="{301D2582-1C97-4B71-AFFE-B6D2A762A738}"/>
    <dgm:cxn modelId="{98FF9D41-F706-4E91-962F-F8EDFECD2499}" type="presOf" srcId="{A7521C93-9DFC-4569-8158-B0165FF60519}" destId="{7F2A9028-07E5-4641-87AB-F6CC2F8346CD}" srcOrd="0" destOrd="0" presId="urn:microsoft.com/office/officeart/2005/8/layout/hierarchy5"/>
    <dgm:cxn modelId="{D13BF763-21ED-4280-97A1-E5D9B45079B9}" type="presOf" srcId="{7326E579-0DBD-4434-89CA-978FD1DAA977}" destId="{EE4070B6-DEA0-4D95-86B4-8F2ED04B2C08}" srcOrd="1" destOrd="0" presId="urn:microsoft.com/office/officeart/2005/8/layout/hierarchy5"/>
    <dgm:cxn modelId="{0C257F4B-5D0B-4D94-9288-D10D765D2822}" type="presOf" srcId="{964C38AC-B0EF-41EF-A213-C978C3D7FCD0}" destId="{068D9B35-E025-47C8-A530-D60B11610AAA}" srcOrd="1" destOrd="0" presId="urn:microsoft.com/office/officeart/2005/8/layout/hierarchy5"/>
    <dgm:cxn modelId="{6FC2CC6F-9A03-4C97-A191-37A12D717701}" type="presOf" srcId="{8EAE42FA-0B2E-4FF9-BEF1-AD83A8B59F3C}" destId="{7E8AE48A-B30D-43A1-B4CD-EF017AACC1C1}" srcOrd="0" destOrd="0" presId="urn:microsoft.com/office/officeart/2005/8/layout/hierarchy5"/>
    <dgm:cxn modelId="{85B3817C-28EC-48CD-97ED-467EC0A2B5F1}" type="presOf" srcId="{13425F59-202C-4418-82DF-C5793F8DF66D}" destId="{6195ED2C-A0A4-474F-B1AA-C49EC65AFA99}" srcOrd="0" destOrd="0" presId="urn:microsoft.com/office/officeart/2005/8/layout/hierarchy5"/>
    <dgm:cxn modelId="{6DAD3B81-2F5C-4E97-8647-63197E4DF901}" type="presOf" srcId="{0D3D57D4-1C49-451C-8BE0-FE1041C963EA}" destId="{BE4D2D90-2E55-4825-A287-B667C64838DE}" srcOrd="0" destOrd="0" presId="urn:microsoft.com/office/officeart/2005/8/layout/hierarchy5"/>
    <dgm:cxn modelId="{915F1A84-2A10-4B0F-A00A-6205A953BAE0}" srcId="{4517C32E-13F4-4B23-8E2B-E53BDB273336}" destId="{F1A48B2D-2964-42ED-9E5D-F2B7E4C20EC1}" srcOrd="0" destOrd="0" parTransId="{73C589FF-E56F-4EE2-80C2-AC12A580D17C}" sibTransId="{742774A9-2B96-473B-83D9-27AF6CB0999F}"/>
    <dgm:cxn modelId="{643D8A95-7FBF-46DF-8138-AF5FD8955615}" srcId="{4517C32E-13F4-4B23-8E2B-E53BDB273336}" destId="{292A671D-C6A6-4FB6-8B47-BE8EBD2F4323}" srcOrd="1" destOrd="0" parTransId="{5AFAA864-A6CB-4D50-855C-9AEB2FD3D027}" sibTransId="{3E6E663A-5A25-47B7-B840-1DCEC4C17613}"/>
    <dgm:cxn modelId="{279F3D99-5806-4215-A444-71BA2D5ED219}" type="presOf" srcId="{52D8C693-EAF8-45FC-B8BD-45B046B0EFD3}" destId="{E548E432-3AEF-4703-A13F-A87BDF0620E9}" srcOrd="0" destOrd="0" presId="urn:microsoft.com/office/officeart/2005/8/layout/hierarchy5"/>
    <dgm:cxn modelId="{A3A780A0-9790-41AB-8D7A-A5F491625F1D}" srcId="{59E07B7F-EDC2-4765-8788-B5C9FBE00B17}" destId="{13425F59-202C-4418-82DF-C5793F8DF66D}" srcOrd="0" destOrd="0" parTransId="{7287FE92-FD88-4BA7-92A4-03A39DBF83C1}" sibTransId="{DDB8D853-E965-4973-A231-16AF8E50A544}"/>
    <dgm:cxn modelId="{D9DB82A1-3286-4EC6-A206-264E887E92BD}" srcId="{76652E4B-B7C3-4C69-AD2B-291693CAD1CA}" destId="{6E09DE34-DEA5-4051-BC36-3FAB6B4703E1}" srcOrd="2" destOrd="0" parTransId="{F546A0E8-58C8-40ED-818B-9F45D2434A9D}" sibTransId="{5F733F64-FDFB-44E0-8479-855764C3A289}"/>
    <dgm:cxn modelId="{2881A0A6-C6C2-4793-9A67-6E8BD82D4B30}" srcId="{59E07B7F-EDC2-4765-8788-B5C9FBE00B17}" destId="{52D8C693-EAF8-45FC-B8BD-45B046B0EFD3}" srcOrd="1" destOrd="0" parTransId="{A7521C93-9DFC-4569-8158-B0165FF60519}" sibTransId="{A45530E0-94B3-4687-B128-4E40FD36F95B}"/>
    <dgm:cxn modelId="{B264F3A6-A637-4B64-8605-EEEE4D106A57}" type="presOf" srcId="{59E07B7F-EDC2-4765-8788-B5C9FBE00B17}" destId="{86FBED0C-4401-4A78-AA25-E6329002C1F1}" srcOrd="0" destOrd="0" presId="urn:microsoft.com/office/officeart/2005/8/layout/hierarchy5"/>
    <dgm:cxn modelId="{3E1FACAC-6011-4006-AE1D-A34A8702DA29}" type="presOf" srcId="{8EAE42FA-0B2E-4FF9-BEF1-AD83A8B59F3C}" destId="{B0BDB187-F916-45AC-A0BA-58A33CE139A0}" srcOrd="1" destOrd="0" presId="urn:microsoft.com/office/officeart/2005/8/layout/hierarchy5"/>
    <dgm:cxn modelId="{1187D8AD-5890-48D4-AFCD-CB423A7A3C97}" type="presOf" srcId="{73C589FF-E56F-4EE2-80C2-AC12A580D17C}" destId="{A416712D-20AC-460B-934B-C5B814D83D82}" srcOrd="0" destOrd="0" presId="urn:microsoft.com/office/officeart/2005/8/layout/hierarchy5"/>
    <dgm:cxn modelId="{4456EBAD-E86D-46FA-9936-1C66A8E00527}" type="presOf" srcId="{7326E579-0DBD-4434-89CA-978FD1DAA977}" destId="{3BF11D06-1B5C-417D-AB18-99A645A2FDE4}" srcOrd="0" destOrd="0" presId="urn:microsoft.com/office/officeart/2005/8/layout/hierarchy5"/>
    <dgm:cxn modelId="{3872F3B5-3830-4126-9BD3-6003A9D338BF}" type="presOf" srcId="{F546A0E8-58C8-40ED-818B-9F45D2434A9D}" destId="{67F81D0D-42CF-45F5-9469-9536BDB60BF6}" srcOrd="1" destOrd="0" presId="urn:microsoft.com/office/officeart/2005/8/layout/hierarchy5"/>
    <dgm:cxn modelId="{A536C7BB-7264-4E59-84AF-0E3866E7099C}" type="presOf" srcId="{A7521C93-9DFC-4569-8158-B0165FF60519}" destId="{D6A526C3-EF05-46E0-A996-FC7BC7767339}" srcOrd="1" destOrd="0" presId="urn:microsoft.com/office/officeart/2005/8/layout/hierarchy5"/>
    <dgm:cxn modelId="{7319A7C5-B494-4BEF-A1BB-E4C31169BE9F}" type="presOf" srcId="{5AFAA864-A6CB-4D50-855C-9AEB2FD3D027}" destId="{75C61A8A-6E84-4159-972D-0A3056466D46}" srcOrd="1" destOrd="0" presId="urn:microsoft.com/office/officeart/2005/8/layout/hierarchy5"/>
    <dgm:cxn modelId="{86F862C6-1CB0-45A3-99B4-74FA244C376A}" srcId="{76652E4B-B7C3-4C69-AD2B-291693CAD1CA}" destId="{4517C32E-13F4-4B23-8E2B-E53BDB273336}" srcOrd="1" destOrd="0" parTransId="{964C38AC-B0EF-41EF-A213-C978C3D7FCD0}" sibTransId="{ABEA13B0-86B9-4BC3-B188-CFA2E457CE82}"/>
    <dgm:cxn modelId="{0E5F94C8-6ABD-4D3A-95CB-1573FA3E0978}" type="presOf" srcId="{7287FE92-FD88-4BA7-92A4-03A39DBF83C1}" destId="{C242DAA9-6390-4F82-9945-45AA4092A122}" srcOrd="0" destOrd="0" presId="urn:microsoft.com/office/officeart/2005/8/layout/hierarchy5"/>
    <dgm:cxn modelId="{A7704CCA-9046-4115-B6DE-F5F47305D719}" type="presOf" srcId="{F546A0E8-58C8-40ED-818B-9F45D2434A9D}" destId="{4E8E32C0-D696-45A2-9ED0-5853915A3B01}" srcOrd="0" destOrd="0" presId="urn:microsoft.com/office/officeart/2005/8/layout/hierarchy5"/>
    <dgm:cxn modelId="{8F2047ED-71EE-4B7B-8239-1D8949B3CB46}" type="presOf" srcId="{4366B5FE-7276-4A3A-A819-4ED9D7A9E6B1}" destId="{C5F4ECAF-28FB-40A8-8A5C-B5AFE6E905D7}" srcOrd="0" destOrd="0" presId="urn:microsoft.com/office/officeart/2005/8/layout/hierarchy5"/>
    <dgm:cxn modelId="{AD04D6EE-9628-4E79-8832-0BF2D2191E4E}" srcId="{6E09DE34-DEA5-4051-BC36-3FAB6B4703E1}" destId="{0D3D57D4-1C49-451C-8BE0-FE1041C963EA}" srcOrd="1" destOrd="0" parTransId="{7326E579-0DBD-4434-89CA-978FD1DAA977}" sibTransId="{37DBD3EB-03B5-4293-ABA4-D881F9E9FCB2}"/>
    <dgm:cxn modelId="{1B770EF5-B8B5-47CA-BF6D-F055CDECB31F}" type="presOf" srcId="{F1A48B2D-2964-42ED-9E5D-F2B7E4C20EC1}" destId="{D3B722E3-ADE8-4391-B610-674D2470BD43}" srcOrd="0" destOrd="0" presId="urn:microsoft.com/office/officeart/2005/8/layout/hierarchy5"/>
    <dgm:cxn modelId="{5FA1FAF6-29A7-480F-A956-1A6D2FAEEE69}" type="presOf" srcId="{76652E4B-B7C3-4C69-AD2B-291693CAD1CA}" destId="{B3901F86-C4DD-4BBF-B09A-4F2E3085F7F8}" srcOrd="0" destOrd="0" presId="urn:microsoft.com/office/officeart/2005/8/layout/hierarchy5"/>
    <dgm:cxn modelId="{05BC75FD-1CAA-4F5D-A960-1BFA7F6218E6}" type="presOf" srcId="{7287FE92-FD88-4BA7-92A4-03A39DBF83C1}" destId="{8DBE34B6-0791-48B5-87A8-125AD57711CC}" srcOrd="1" destOrd="0" presId="urn:microsoft.com/office/officeart/2005/8/layout/hierarchy5"/>
    <dgm:cxn modelId="{12738DDA-B793-41D2-A1E1-87D107844C2F}" type="presParOf" srcId="{C5F4ECAF-28FB-40A8-8A5C-B5AFE6E905D7}" destId="{03E9E2E1-71A1-4FB4-8418-773B35D96565}" srcOrd="0" destOrd="0" presId="urn:microsoft.com/office/officeart/2005/8/layout/hierarchy5"/>
    <dgm:cxn modelId="{7A55FAC9-4692-4930-B9CF-30D4EF6FC893}" type="presParOf" srcId="{03E9E2E1-71A1-4FB4-8418-773B35D96565}" destId="{822E2333-1068-4DAA-969C-95297212AC11}" srcOrd="0" destOrd="0" presId="urn:microsoft.com/office/officeart/2005/8/layout/hierarchy5"/>
    <dgm:cxn modelId="{DA8123DE-BF2C-44CA-BA13-27B02402C8A2}" type="presParOf" srcId="{822E2333-1068-4DAA-969C-95297212AC11}" destId="{A8C1152C-24AD-41C6-BCE8-9ED9094FA294}" srcOrd="0" destOrd="0" presId="urn:microsoft.com/office/officeart/2005/8/layout/hierarchy5"/>
    <dgm:cxn modelId="{9CA80830-D920-43BC-8BE6-D766AAEA587D}" type="presParOf" srcId="{A8C1152C-24AD-41C6-BCE8-9ED9094FA294}" destId="{B3901F86-C4DD-4BBF-B09A-4F2E3085F7F8}" srcOrd="0" destOrd="0" presId="urn:microsoft.com/office/officeart/2005/8/layout/hierarchy5"/>
    <dgm:cxn modelId="{F9F4FCEC-931D-495B-87AF-8029C209A8BA}" type="presParOf" srcId="{A8C1152C-24AD-41C6-BCE8-9ED9094FA294}" destId="{79E77160-DAC7-4BAA-A2E0-533E6BF584ED}" srcOrd="1" destOrd="0" presId="urn:microsoft.com/office/officeart/2005/8/layout/hierarchy5"/>
    <dgm:cxn modelId="{FE16F87F-1475-4AA7-A5A8-3EE2077F53DC}" type="presParOf" srcId="{79E77160-DAC7-4BAA-A2E0-533E6BF584ED}" destId="{7E8AE48A-B30D-43A1-B4CD-EF017AACC1C1}" srcOrd="0" destOrd="0" presId="urn:microsoft.com/office/officeart/2005/8/layout/hierarchy5"/>
    <dgm:cxn modelId="{74644097-AFD7-41FD-B29C-122A7AF9CD54}" type="presParOf" srcId="{7E8AE48A-B30D-43A1-B4CD-EF017AACC1C1}" destId="{B0BDB187-F916-45AC-A0BA-58A33CE139A0}" srcOrd="0" destOrd="0" presId="urn:microsoft.com/office/officeart/2005/8/layout/hierarchy5"/>
    <dgm:cxn modelId="{60150ACA-3EB7-47F1-BA8A-65BD9CF3D065}" type="presParOf" srcId="{79E77160-DAC7-4BAA-A2E0-533E6BF584ED}" destId="{FF7587C9-55E2-4566-B786-3244A035E2B2}" srcOrd="1" destOrd="0" presId="urn:microsoft.com/office/officeart/2005/8/layout/hierarchy5"/>
    <dgm:cxn modelId="{3AB2B1B8-BE2C-437C-8579-E73D37346926}" type="presParOf" srcId="{FF7587C9-55E2-4566-B786-3244A035E2B2}" destId="{86FBED0C-4401-4A78-AA25-E6329002C1F1}" srcOrd="0" destOrd="0" presId="urn:microsoft.com/office/officeart/2005/8/layout/hierarchy5"/>
    <dgm:cxn modelId="{C5853F3C-F4F1-41CB-A4A4-260EA2D0AF8C}" type="presParOf" srcId="{FF7587C9-55E2-4566-B786-3244A035E2B2}" destId="{6EF94098-8F08-47D3-985D-CFD6DC7D1C3E}" srcOrd="1" destOrd="0" presId="urn:microsoft.com/office/officeart/2005/8/layout/hierarchy5"/>
    <dgm:cxn modelId="{849FFEB4-C4F2-4949-8E0B-E1B5996A2836}" type="presParOf" srcId="{6EF94098-8F08-47D3-985D-CFD6DC7D1C3E}" destId="{C242DAA9-6390-4F82-9945-45AA4092A122}" srcOrd="0" destOrd="0" presId="urn:microsoft.com/office/officeart/2005/8/layout/hierarchy5"/>
    <dgm:cxn modelId="{722973D4-4544-45B5-AE78-361DAF947D80}" type="presParOf" srcId="{C242DAA9-6390-4F82-9945-45AA4092A122}" destId="{8DBE34B6-0791-48B5-87A8-125AD57711CC}" srcOrd="0" destOrd="0" presId="urn:microsoft.com/office/officeart/2005/8/layout/hierarchy5"/>
    <dgm:cxn modelId="{E43A4DC5-CDB2-4F07-B113-FFE8725B494F}" type="presParOf" srcId="{6EF94098-8F08-47D3-985D-CFD6DC7D1C3E}" destId="{B5A26932-E76C-43D8-9549-5305702BE86C}" srcOrd="1" destOrd="0" presId="urn:microsoft.com/office/officeart/2005/8/layout/hierarchy5"/>
    <dgm:cxn modelId="{CFE00F41-2D06-4510-B4DB-CB025CF98899}" type="presParOf" srcId="{B5A26932-E76C-43D8-9549-5305702BE86C}" destId="{6195ED2C-A0A4-474F-B1AA-C49EC65AFA99}" srcOrd="0" destOrd="0" presId="urn:microsoft.com/office/officeart/2005/8/layout/hierarchy5"/>
    <dgm:cxn modelId="{46DB7977-1FD8-4920-B517-A546D80C95F2}" type="presParOf" srcId="{B5A26932-E76C-43D8-9549-5305702BE86C}" destId="{E6440A1A-CC42-4604-862C-5D3B77545E07}" srcOrd="1" destOrd="0" presId="urn:microsoft.com/office/officeart/2005/8/layout/hierarchy5"/>
    <dgm:cxn modelId="{899403A4-8946-4ACE-A06B-E66A33E05764}" type="presParOf" srcId="{6EF94098-8F08-47D3-985D-CFD6DC7D1C3E}" destId="{7F2A9028-07E5-4641-87AB-F6CC2F8346CD}" srcOrd="2" destOrd="0" presId="urn:microsoft.com/office/officeart/2005/8/layout/hierarchy5"/>
    <dgm:cxn modelId="{0B71D3E4-E600-4AAE-88BF-7FFDBEBC7285}" type="presParOf" srcId="{7F2A9028-07E5-4641-87AB-F6CC2F8346CD}" destId="{D6A526C3-EF05-46E0-A996-FC7BC7767339}" srcOrd="0" destOrd="0" presId="urn:microsoft.com/office/officeart/2005/8/layout/hierarchy5"/>
    <dgm:cxn modelId="{2C882221-4006-4580-A782-8E7E390ACB0B}" type="presParOf" srcId="{6EF94098-8F08-47D3-985D-CFD6DC7D1C3E}" destId="{45EE4607-D287-451B-AC6D-5EDA26944E10}" srcOrd="3" destOrd="0" presId="urn:microsoft.com/office/officeart/2005/8/layout/hierarchy5"/>
    <dgm:cxn modelId="{D24E726F-0DB8-4D19-9C10-29F3284074B8}" type="presParOf" srcId="{45EE4607-D287-451B-AC6D-5EDA26944E10}" destId="{E548E432-3AEF-4703-A13F-A87BDF0620E9}" srcOrd="0" destOrd="0" presId="urn:microsoft.com/office/officeart/2005/8/layout/hierarchy5"/>
    <dgm:cxn modelId="{0672FF79-4285-4007-A664-1C367277E6A9}" type="presParOf" srcId="{45EE4607-D287-451B-AC6D-5EDA26944E10}" destId="{47DDA89F-C792-4E9F-B0E1-90827435DABF}" srcOrd="1" destOrd="0" presId="urn:microsoft.com/office/officeart/2005/8/layout/hierarchy5"/>
    <dgm:cxn modelId="{81CE6675-EA45-4CFC-8211-ED39B848DCEE}" type="presParOf" srcId="{79E77160-DAC7-4BAA-A2E0-533E6BF584ED}" destId="{E5829108-B9F0-4F34-BBD9-8D26896C273B}" srcOrd="2" destOrd="0" presId="urn:microsoft.com/office/officeart/2005/8/layout/hierarchy5"/>
    <dgm:cxn modelId="{0F0F64F5-44C9-47E5-A04E-D242423996D5}" type="presParOf" srcId="{E5829108-B9F0-4F34-BBD9-8D26896C273B}" destId="{068D9B35-E025-47C8-A530-D60B11610AAA}" srcOrd="0" destOrd="0" presId="urn:microsoft.com/office/officeart/2005/8/layout/hierarchy5"/>
    <dgm:cxn modelId="{8C787F68-A406-467D-B0EE-200CCE1C82D3}" type="presParOf" srcId="{79E77160-DAC7-4BAA-A2E0-533E6BF584ED}" destId="{5BADA98F-450F-4FA1-9553-85FF6D4A64BB}" srcOrd="3" destOrd="0" presId="urn:microsoft.com/office/officeart/2005/8/layout/hierarchy5"/>
    <dgm:cxn modelId="{081D762D-AE44-4080-8D7E-61216CFA793A}" type="presParOf" srcId="{5BADA98F-450F-4FA1-9553-85FF6D4A64BB}" destId="{CFA5DFBB-D66B-49D7-A6CA-22C86819B2D1}" srcOrd="0" destOrd="0" presId="urn:microsoft.com/office/officeart/2005/8/layout/hierarchy5"/>
    <dgm:cxn modelId="{E61A61ED-85F6-46E0-8723-496CC54240DD}" type="presParOf" srcId="{5BADA98F-450F-4FA1-9553-85FF6D4A64BB}" destId="{7F610B0F-5935-4BD3-9480-E9E685574B33}" srcOrd="1" destOrd="0" presId="urn:microsoft.com/office/officeart/2005/8/layout/hierarchy5"/>
    <dgm:cxn modelId="{1A7CC4C0-2EF4-434F-B918-A749E0F3B6E6}" type="presParOf" srcId="{7F610B0F-5935-4BD3-9480-E9E685574B33}" destId="{A416712D-20AC-460B-934B-C5B814D83D82}" srcOrd="0" destOrd="0" presId="urn:microsoft.com/office/officeart/2005/8/layout/hierarchy5"/>
    <dgm:cxn modelId="{77C02223-E911-4C07-B829-0B2191CDB910}" type="presParOf" srcId="{A416712D-20AC-460B-934B-C5B814D83D82}" destId="{BFFE3AA7-FFD1-4BF2-9B09-9368773BF592}" srcOrd="0" destOrd="0" presId="urn:microsoft.com/office/officeart/2005/8/layout/hierarchy5"/>
    <dgm:cxn modelId="{68492693-683F-4561-BAF7-1D0164C390AC}" type="presParOf" srcId="{7F610B0F-5935-4BD3-9480-E9E685574B33}" destId="{DDDCD8DF-6A14-4030-BFCE-894C45289345}" srcOrd="1" destOrd="0" presId="urn:microsoft.com/office/officeart/2005/8/layout/hierarchy5"/>
    <dgm:cxn modelId="{C5DDA1B2-584B-473F-A8B8-3073C4779F2D}" type="presParOf" srcId="{DDDCD8DF-6A14-4030-BFCE-894C45289345}" destId="{D3B722E3-ADE8-4391-B610-674D2470BD43}" srcOrd="0" destOrd="0" presId="urn:microsoft.com/office/officeart/2005/8/layout/hierarchy5"/>
    <dgm:cxn modelId="{C621CBC7-A7AD-4C9D-BB0D-E82688652C3D}" type="presParOf" srcId="{DDDCD8DF-6A14-4030-BFCE-894C45289345}" destId="{7CA04D95-4757-4FD0-BE64-88B5C38025DC}" srcOrd="1" destOrd="0" presId="urn:microsoft.com/office/officeart/2005/8/layout/hierarchy5"/>
    <dgm:cxn modelId="{3F9A060A-9092-4013-9225-61EA59652E36}" type="presParOf" srcId="{7F610B0F-5935-4BD3-9480-E9E685574B33}" destId="{F050D6A0-446A-4128-8918-57FFC83C71FE}" srcOrd="2" destOrd="0" presId="urn:microsoft.com/office/officeart/2005/8/layout/hierarchy5"/>
    <dgm:cxn modelId="{0C06BF60-6D03-4AB2-85F2-DA701B58B795}" type="presParOf" srcId="{F050D6A0-446A-4128-8918-57FFC83C71FE}" destId="{75C61A8A-6E84-4159-972D-0A3056466D46}" srcOrd="0" destOrd="0" presId="urn:microsoft.com/office/officeart/2005/8/layout/hierarchy5"/>
    <dgm:cxn modelId="{17725682-3B1B-4A2C-8FA4-D012087E60C0}" type="presParOf" srcId="{7F610B0F-5935-4BD3-9480-E9E685574B33}" destId="{714CC0A0-1E99-45E1-838D-2E5D535B5C7B}" srcOrd="3" destOrd="0" presId="urn:microsoft.com/office/officeart/2005/8/layout/hierarchy5"/>
    <dgm:cxn modelId="{3984FB88-6DD9-4A1E-83B2-6B1AB1893F14}" type="presParOf" srcId="{714CC0A0-1E99-45E1-838D-2E5D535B5C7B}" destId="{5893D69E-60A4-4CB4-9A64-FD6BF73B6C19}" srcOrd="0" destOrd="0" presId="urn:microsoft.com/office/officeart/2005/8/layout/hierarchy5"/>
    <dgm:cxn modelId="{D2F20174-DA4E-4DC3-9D74-AD1F8F64033D}" type="presParOf" srcId="{714CC0A0-1E99-45E1-838D-2E5D535B5C7B}" destId="{E093344D-E947-4262-B89D-029D60E56363}" srcOrd="1" destOrd="0" presId="urn:microsoft.com/office/officeart/2005/8/layout/hierarchy5"/>
    <dgm:cxn modelId="{D3CE7F62-5415-419F-9E05-935267672B51}" type="presParOf" srcId="{79E77160-DAC7-4BAA-A2E0-533E6BF584ED}" destId="{4E8E32C0-D696-45A2-9ED0-5853915A3B01}" srcOrd="4" destOrd="0" presId="urn:microsoft.com/office/officeart/2005/8/layout/hierarchy5"/>
    <dgm:cxn modelId="{FB68D85E-1B6E-4147-A136-F8C02AAF8907}" type="presParOf" srcId="{4E8E32C0-D696-45A2-9ED0-5853915A3B01}" destId="{67F81D0D-42CF-45F5-9469-9536BDB60BF6}" srcOrd="0" destOrd="0" presId="urn:microsoft.com/office/officeart/2005/8/layout/hierarchy5"/>
    <dgm:cxn modelId="{EC785AD4-64A3-46A7-8F92-CADDA545CAA8}" type="presParOf" srcId="{79E77160-DAC7-4BAA-A2E0-533E6BF584ED}" destId="{790B275E-2834-4FF9-A502-1C00A3C8C1F4}" srcOrd="5" destOrd="0" presId="urn:microsoft.com/office/officeart/2005/8/layout/hierarchy5"/>
    <dgm:cxn modelId="{CFF89218-4C1C-449D-9AA1-2E79CF24BFF2}" type="presParOf" srcId="{790B275E-2834-4FF9-A502-1C00A3C8C1F4}" destId="{388B5983-3BE7-4F4F-BF30-39FA3C0B234F}" srcOrd="0" destOrd="0" presId="urn:microsoft.com/office/officeart/2005/8/layout/hierarchy5"/>
    <dgm:cxn modelId="{5AB04809-1D42-460E-B416-F8C9566A85EE}" type="presParOf" srcId="{790B275E-2834-4FF9-A502-1C00A3C8C1F4}" destId="{E9C23864-B4B7-4AFD-9E25-000165E4A7B6}" srcOrd="1" destOrd="0" presId="urn:microsoft.com/office/officeart/2005/8/layout/hierarchy5"/>
    <dgm:cxn modelId="{1DF2AD9C-299F-4B96-A5B4-FABD4A01B74D}" type="presParOf" srcId="{E9C23864-B4B7-4AFD-9E25-000165E4A7B6}" destId="{0E24F45A-1A27-4670-9272-1B6817F56DCB}" srcOrd="0" destOrd="0" presId="urn:microsoft.com/office/officeart/2005/8/layout/hierarchy5"/>
    <dgm:cxn modelId="{8FFDEB1B-8CA2-4703-BE4D-D442ECCE11D4}" type="presParOf" srcId="{0E24F45A-1A27-4670-9272-1B6817F56DCB}" destId="{228B63BC-A9BC-4EF7-8BDE-F5D54D5232C5}" srcOrd="0" destOrd="0" presId="urn:microsoft.com/office/officeart/2005/8/layout/hierarchy5"/>
    <dgm:cxn modelId="{1B07B7BA-7907-49C1-83DB-790BD996D7EE}" type="presParOf" srcId="{E9C23864-B4B7-4AFD-9E25-000165E4A7B6}" destId="{0388FB52-67E5-4A03-894A-B6FFD3FDAC4D}" srcOrd="1" destOrd="0" presId="urn:microsoft.com/office/officeart/2005/8/layout/hierarchy5"/>
    <dgm:cxn modelId="{5FD5E7DB-E7B2-41B5-8027-15F095813446}" type="presParOf" srcId="{0388FB52-67E5-4A03-894A-B6FFD3FDAC4D}" destId="{4B195997-0413-4887-83F4-58D857D828B4}" srcOrd="0" destOrd="0" presId="urn:microsoft.com/office/officeart/2005/8/layout/hierarchy5"/>
    <dgm:cxn modelId="{A82ACBB1-78F1-4052-9EF4-B8B635DACADF}" type="presParOf" srcId="{0388FB52-67E5-4A03-894A-B6FFD3FDAC4D}" destId="{30A823CD-8971-4477-B54F-A8927707B8EE}" srcOrd="1" destOrd="0" presId="urn:microsoft.com/office/officeart/2005/8/layout/hierarchy5"/>
    <dgm:cxn modelId="{072F3FC9-3714-4924-B9BE-4B3C310CD06E}" type="presParOf" srcId="{E9C23864-B4B7-4AFD-9E25-000165E4A7B6}" destId="{3BF11D06-1B5C-417D-AB18-99A645A2FDE4}" srcOrd="2" destOrd="0" presId="urn:microsoft.com/office/officeart/2005/8/layout/hierarchy5"/>
    <dgm:cxn modelId="{9E1F5559-A211-486D-84CA-2CA2776D9AF2}" type="presParOf" srcId="{3BF11D06-1B5C-417D-AB18-99A645A2FDE4}" destId="{EE4070B6-DEA0-4D95-86B4-8F2ED04B2C08}" srcOrd="0" destOrd="0" presId="urn:microsoft.com/office/officeart/2005/8/layout/hierarchy5"/>
    <dgm:cxn modelId="{180982B5-0028-490D-86D3-BED63B961480}" type="presParOf" srcId="{E9C23864-B4B7-4AFD-9E25-000165E4A7B6}" destId="{D38874EA-ADB8-4B6B-AB4B-1559CCA492F7}" srcOrd="3" destOrd="0" presId="urn:microsoft.com/office/officeart/2005/8/layout/hierarchy5"/>
    <dgm:cxn modelId="{F77A08F8-93AF-4A5C-811E-0664DD127A3A}" type="presParOf" srcId="{D38874EA-ADB8-4B6B-AB4B-1559CCA492F7}" destId="{BE4D2D90-2E55-4825-A287-B667C64838DE}" srcOrd="0" destOrd="0" presId="urn:microsoft.com/office/officeart/2005/8/layout/hierarchy5"/>
    <dgm:cxn modelId="{24893B8D-E571-4577-8187-1F3BEE75238F}" type="presParOf" srcId="{D38874EA-ADB8-4B6B-AB4B-1559CCA492F7}" destId="{CDEE120E-8BEF-4984-9314-048ED4273A96}" srcOrd="1" destOrd="0" presId="urn:microsoft.com/office/officeart/2005/8/layout/hierarchy5"/>
    <dgm:cxn modelId="{BB0D7051-0DAD-498D-B370-DA5FD575A3B7}" type="presParOf" srcId="{C5F4ECAF-28FB-40A8-8A5C-B5AFE6E905D7}" destId="{2E46EB3C-018F-441B-A572-C42F9E33803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01F86-C4DD-4BBF-B09A-4F2E3085F7F8}">
      <dsp:nvSpPr>
        <dsp:cNvPr id="0" name=""/>
        <dsp:cNvSpPr/>
      </dsp:nvSpPr>
      <dsp:spPr>
        <a:xfrm>
          <a:off x="743952" y="1431247"/>
          <a:ext cx="2139769" cy="15168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Benefits for Viet Nam as a member of international organizations</a:t>
          </a:r>
        </a:p>
      </dsp:txBody>
      <dsp:txXfrm>
        <a:off x="788379" y="1475674"/>
        <a:ext cx="2050915" cy="1427993"/>
      </dsp:txXfrm>
    </dsp:sp>
    <dsp:sp modelId="{7E8AE48A-B30D-43A1-B4CD-EF017AACC1C1}">
      <dsp:nvSpPr>
        <dsp:cNvPr id="0" name=""/>
        <dsp:cNvSpPr/>
      </dsp:nvSpPr>
      <dsp:spPr>
        <a:xfrm rot="17368337">
          <a:off x="2359627" y="1435160"/>
          <a:ext cx="157232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572323" y="1331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06481" y="1409167"/>
        <a:ext cx="78616" cy="78616"/>
      </dsp:txXfrm>
    </dsp:sp>
    <dsp:sp modelId="{86FBED0C-4401-4A78-AA25-E6329002C1F1}">
      <dsp:nvSpPr>
        <dsp:cNvPr id="0" name=""/>
        <dsp:cNvSpPr/>
      </dsp:nvSpPr>
      <dsp:spPr>
        <a:xfrm>
          <a:off x="3407857" y="204591"/>
          <a:ext cx="2597222" cy="1005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A. Promotes its culture and get to know other cultures</a:t>
          </a:r>
        </a:p>
      </dsp:txBody>
      <dsp:txXfrm>
        <a:off x="3437303" y="234037"/>
        <a:ext cx="2538330" cy="946484"/>
      </dsp:txXfrm>
    </dsp:sp>
    <dsp:sp modelId="{C242DAA9-6390-4F82-9945-45AA4092A122}">
      <dsp:nvSpPr>
        <dsp:cNvPr id="0" name=""/>
        <dsp:cNvSpPr/>
      </dsp:nvSpPr>
      <dsp:spPr>
        <a:xfrm rot="19457599">
          <a:off x="5944409" y="505603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51010" y="502782"/>
        <a:ext cx="32273" cy="32273"/>
      </dsp:txXfrm>
    </dsp:sp>
    <dsp:sp modelId="{6195ED2C-A0A4-474F-B1AA-C49EC65AFA99}">
      <dsp:nvSpPr>
        <dsp:cNvPr id="0" name=""/>
        <dsp:cNvSpPr/>
      </dsp:nvSpPr>
      <dsp:spPr>
        <a:xfrm>
          <a:off x="6529214" y="2973"/>
          <a:ext cx="2808055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a. _________________</a:t>
          </a:r>
        </a:p>
      </dsp:txBody>
      <dsp:txXfrm>
        <a:off x="6548403" y="22162"/>
        <a:ext cx="2769677" cy="616791"/>
      </dsp:txXfrm>
    </dsp:sp>
    <dsp:sp modelId="{7F2A9028-07E5-4641-87AB-F6CC2F8346CD}">
      <dsp:nvSpPr>
        <dsp:cNvPr id="0" name=""/>
        <dsp:cNvSpPr/>
      </dsp:nvSpPr>
      <dsp:spPr>
        <a:xfrm rot="2142401">
          <a:off x="5944409" y="882325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51010" y="879504"/>
        <a:ext cx="32273" cy="32273"/>
      </dsp:txXfrm>
    </dsp:sp>
    <dsp:sp modelId="{E548E432-3AEF-4703-A13F-A87BDF0620E9}">
      <dsp:nvSpPr>
        <dsp:cNvPr id="0" name=""/>
        <dsp:cNvSpPr/>
      </dsp:nvSpPr>
      <dsp:spPr>
        <a:xfrm>
          <a:off x="6529214" y="756417"/>
          <a:ext cx="2808055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b. _________________</a:t>
          </a:r>
        </a:p>
      </dsp:txBody>
      <dsp:txXfrm>
        <a:off x="6548403" y="775606"/>
        <a:ext cx="2769677" cy="616791"/>
      </dsp:txXfrm>
    </dsp:sp>
    <dsp:sp modelId="{E5829108-B9F0-4F34-BBD9-8D26896C273B}">
      <dsp:nvSpPr>
        <dsp:cNvPr id="0" name=""/>
        <dsp:cNvSpPr/>
      </dsp:nvSpPr>
      <dsp:spPr>
        <a:xfrm rot="160566">
          <a:off x="2883435" y="2188604"/>
          <a:ext cx="5247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24707" y="1331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32671" y="2188802"/>
        <a:ext cx="26235" cy="26235"/>
      </dsp:txXfrm>
    </dsp:sp>
    <dsp:sp modelId="{CFA5DFBB-D66B-49D7-A6CA-22C86819B2D1}">
      <dsp:nvSpPr>
        <dsp:cNvPr id="0" name=""/>
        <dsp:cNvSpPr/>
      </dsp:nvSpPr>
      <dsp:spPr>
        <a:xfrm>
          <a:off x="3407857" y="1745173"/>
          <a:ext cx="2611963" cy="937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B. Create more educational opportunities</a:t>
          </a:r>
        </a:p>
      </dsp:txBody>
      <dsp:txXfrm>
        <a:off x="3435330" y="1772646"/>
        <a:ext cx="2557017" cy="883046"/>
      </dsp:txXfrm>
    </dsp:sp>
    <dsp:sp modelId="{A416712D-20AC-460B-934B-C5B814D83D82}">
      <dsp:nvSpPr>
        <dsp:cNvPr id="0" name=""/>
        <dsp:cNvSpPr/>
      </dsp:nvSpPr>
      <dsp:spPr>
        <a:xfrm rot="19457599">
          <a:off x="5959151" y="2012492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65751" y="2009671"/>
        <a:ext cx="32273" cy="32273"/>
      </dsp:txXfrm>
    </dsp:sp>
    <dsp:sp modelId="{D3B722E3-ADE8-4391-B610-674D2470BD43}">
      <dsp:nvSpPr>
        <dsp:cNvPr id="0" name=""/>
        <dsp:cNvSpPr/>
      </dsp:nvSpPr>
      <dsp:spPr>
        <a:xfrm>
          <a:off x="6543956" y="1509862"/>
          <a:ext cx="2808042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c. _________________</a:t>
          </a:r>
        </a:p>
      </dsp:txBody>
      <dsp:txXfrm>
        <a:off x="6563145" y="1529051"/>
        <a:ext cx="2769664" cy="616791"/>
      </dsp:txXfrm>
    </dsp:sp>
    <dsp:sp modelId="{F050D6A0-446A-4128-8918-57FFC83C71FE}">
      <dsp:nvSpPr>
        <dsp:cNvPr id="0" name=""/>
        <dsp:cNvSpPr/>
      </dsp:nvSpPr>
      <dsp:spPr>
        <a:xfrm rot="2142401">
          <a:off x="5959151" y="2389215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65751" y="2386393"/>
        <a:ext cx="32273" cy="32273"/>
      </dsp:txXfrm>
    </dsp:sp>
    <dsp:sp modelId="{5893D69E-60A4-4CB4-9A64-FD6BF73B6C19}">
      <dsp:nvSpPr>
        <dsp:cNvPr id="0" name=""/>
        <dsp:cNvSpPr/>
      </dsp:nvSpPr>
      <dsp:spPr>
        <a:xfrm>
          <a:off x="6543956" y="2263307"/>
          <a:ext cx="2833449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d. _________________</a:t>
          </a:r>
        </a:p>
      </dsp:txBody>
      <dsp:txXfrm>
        <a:off x="6563145" y="2282496"/>
        <a:ext cx="2795071" cy="616791"/>
      </dsp:txXfrm>
    </dsp:sp>
    <dsp:sp modelId="{4E8E32C0-D696-45A2-9ED0-5853915A3B01}">
      <dsp:nvSpPr>
        <dsp:cNvPr id="0" name=""/>
        <dsp:cNvSpPr/>
      </dsp:nvSpPr>
      <dsp:spPr>
        <a:xfrm rot="4266353">
          <a:off x="2336489" y="2942049"/>
          <a:ext cx="161860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18600" y="1331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05324" y="2914899"/>
        <a:ext cx="80930" cy="80930"/>
      </dsp:txXfrm>
    </dsp:sp>
    <dsp:sp modelId="{388B5983-3BE7-4F4F-BF30-39FA3C0B234F}">
      <dsp:nvSpPr>
        <dsp:cNvPr id="0" name=""/>
        <dsp:cNvSpPr/>
      </dsp:nvSpPr>
      <dsp:spPr>
        <a:xfrm>
          <a:off x="3407857" y="3267367"/>
          <a:ext cx="2625197" cy="9073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C. ____________</a:t>
          </a:r>
        </a:p>
      </dsp:txBody>
      <dsp:txXfrm>
        <a:off x="3434433" y="3293943"/>
        <a:ext cx="2572045" cy="854231"/>
      </dsp:txXfrm>
    </dsp:sp>
    <dsp:sp modelId="{0E24F45A-1A27-4670-9272-1B6817F56DCB}">
      <dsp:nvSpPr>
        <dsp:cNvPr id="0" name=""/>
        <dsp:cNvSpPr/>
      </dsp:nvSpPr>
      <dsp:spPr>
        <a:xfrm rot="19457599">
          <a:off x="5972385" y="3519382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78985" y="3516560"/>
        <a:ext cx="32273" cy="32273"/>
      </dsp:txXfrm>
    </dsp:sp>
    <dsp:sp modelId="{4B195997-0413-4887-83F4-58D857D828B4}">
      <dsp:nvSpPr>
        <dsp:cNvPr id="0" name=""/>
        <dsp:cNvSpPr/>
      </dsp:nvSpPr>
      <dsp:spPr>
        <a:xfrm>
          <a:off x="6557190" y="3016751"/>
          <a:ext cx="2858857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e. _________________</a:t>
          </a:r>
        </a:p>
      </dsp:txBody>
      <dsp:txXfrm>
        <a:off x="6576379" y="3035940"/>
        <a:ext cx="2820479" cy="616791"/>
      </dsp:txXfrm>
    </dsp:sp>
    <dsp:sp modelId="{3BF11D06-1B5C-417D-AB18-99A645A2FDE4}">
      <dsp:nvSpPr>
        <dsp:cNvPr id="0" name=""/>
        <dsp:cNvSpPr/>
      </dsp:nvSpPr>
      <dsp:spPr>
        <a:xfrm rot="2142401">
          <a:off x="5972385" y="3896104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78985" y="3893283"/>
        <a:ext cx="32273" cy="32273"/>
      </dsp:txXfrm>
    </dsp:sp>
    <dsp:sp modelId="{BE4D2D90-2E55-4825-A287-B667C64838DE}">
      <dsp:nvSpPr>
        <dsp:cNvPr id="0" name=""/>
        <dsp:cNvSpPr/>
      </dsp:nvSpPr>
      <dsp:spPr>
        <a:xfrm>
          <a:off x="6557190" y="3770196"/>
          <a:ext cx="2858857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f. _________________</a:t>
          </a:r>
        </a:p>
      </dsp:txBody>
      <dsp:txXfrm>
        <a:off x="6576379" y="3789385"/>
        <a:ext cx="2820479" cy="616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028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571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4297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0284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52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9096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792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508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836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527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77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278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346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925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60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30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439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89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879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sHheWtXGLk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1641422" y="1070381"/>
            <a:ext cx="948377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800"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Complete the following diagram. Use the ideas in 1 and your own ideas.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507720" y="151570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BRAINSTORMING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3347786" y="2886131"/>
            <a:ext cx="88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7081642" y="2886131"/>
            <a:ext cx="1364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4069933"/>
              </p:ext>
            </p:extLst>
          </p:nvPr>
        </p:nvGraphicFramePr>
        <p:xfrm>
          <a:off x="825500" y="1812634"/>
          <a:ext cx="10160000" cy="442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8042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550552" y="16636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3137728" y="281462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790973" y="1538915"/>
            <a:ext cx="5501348" cy="63319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Vietnam Rising 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790973" y="2362609"/>
            <a:ext cx="5523986" cy="129360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/>
          <p:nvPr/>
        </p:nvCxnSpPr>
        <p:spPr>
          <a:xfrm>
            <a:off x="3426514" y="2196623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/>
          <p:nvPr/>
        </p:nvCxnSpPr>
        <p:spPr>
          <a:xfrm flipH="1">
            <a:off x="1858352" y="3135531"/>
            <a:ext cx="1264500" cy="732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7" name="Google Shape;137;p4"/>
          <p:cNvSpPr/>
          <p:nvPr/>
        </p:nvSpPr>
        <p:spPr>
          <a:xfrm>
            <a:off x="484837" y="3867582"/>
            <a:ext cx="2183000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5824129" y="2424099"/>
            <a:ext cx="5330954" cy="119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1:  Complete the following sentences. Use the words in the box.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2: Complete the following diagram. Use the ideas in 1 and your own ideas.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  <a:buNone/>
            </a:pPr>
            <a:endParaRPr lang="en-US" sz="1800" dirty="0">
              <a:solidFill>
                <a:srgbClr val="006673"/>
              </a:solidFill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5824129" y="3834028"/>
            <a:ext cx="5523986" cy="7937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Write a paragraph about the benefits for 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VietNam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 as a member of international organizations.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001762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1641422" y="1070381"/>
            <a:ext cx="94837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800"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Write a paragraph (120 - 150 words) about the benefits for Viet Nam as a member of international 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. Use the information in the diagram in 2.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507720" y="151570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dirty="0">
                <a:solidFill>
                  <a:schemeClr val="lt1"/>
                </a:solidFill>
              </a:rPr>
              <a:t>WRIT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3347786" y="2886131"/>
            <a:ext cx="88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7081642" y="2886131"/>
            <a:ext cx="1364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7;p10"/>
          <p:cNvSpPr txBox="1"/>
          <p:nvPr/>
        </p:nvSpPr>
        <p:spPr>
          <a:xfrm>
            <a:off x="843403" y="2658173"/>
            <a:ext cx="10505193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Viet Nam has gained three main benefits since it joined different international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First,_______________________________________________________________</a:t>
            </a:r>
          </a:p>
          <a:p>
            <a:pPr lvl="0"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Second,_____________________________________________________________</a:t>
            </a:r>
          </a:p>
          <a:p>
            <a:pPr lvl="0"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Finally,_________________________________________________________________________________________________________________________________</a:t>
            </a:r>
            <a:endParaRPr sz="2400" b="0" i="0" u="none" strike="noStrike" cap="none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609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550552" y="16636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3137728" y="281462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790973" y="1538915"/>
            <a:ext cx="5501348" cy="63319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Vietnam Rising</a:t>
            </a:r>
          </a:p>
        </p:txBody>
      </p:sp>
      <p:sp>
        <p:nvSpPr>
          <p:cNvPr id="134" name="Google Shape;134;p4"/>
          <p:cNvSpPr/>
          <p:nvPr/>
        </p:nvSpPr>
        <p:spPr>
          <a:xfrm>
            <a:off x="5790973" y="2362609"/>
            <a:ext cx="5523986" cy="129360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/>
          <p:nvPr/>
        </p:nvCxnSpPr>
        <p:spPr>
          <a:xfrm>
            <a:off x="3426514" y="2196623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/>
          <p:nvPr/>
        </p:nvCxnSpPr>
        <p:spPr>
          <a:xfrm flipH="1">
            <a:off x="1858352" y="3135531"/>
            <a:ext cx="1264500" cy="732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7" name="Google Shape;137;p4"/>
          <p:cNvSpPr/>
          <p:nvPr/>
        </p:nvSpPr>
        <p:spPr>
          <a:xfrm>
            <a:off x="484837" y="3867582"/>
            <a:ext cx="2183000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824129" y="4806442"/>
            <a:ext cx="5523986" cy="91509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5824129" y="2424099"/>
            <a:ext cx="5330954" cy="119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1:  Complete the following sentences. Use the words in the box.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2: Complete the following diagram. Use the ideas in 1 and your own ideas.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  <a:buNone/>
            </a:pPr>
            <a:endParaRPr lang="en-US" sz="1800" dirty="0">
              <a:solidFill>
                <a:srgbClr val="006673"/>
              </a:solidFill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3219463" y="4882255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4"/>
          <p:cNvCxnSpPr/>
          <p:nvPr/>
        </p:nvCxnSpPr>
        <p:spPr>
          <a:xfrm>
            <a:off x="2681169" y="4264255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6" name="Google Shape;146;p4"/>
          <p:cNvSpPr/>
          <p:nvPr/>
        </p:nvSpPr>
        <p:spPr>
          <a:xfrm>
            <a:off x="5824129" y="3834028"/>
            <a:ext cx="5523986" cy="7937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Write a paragraph about the benefits for 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VietNam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 as a member of international organizations.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333685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3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13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3"/>
          <p:cNvSpPr txBox="1"/>
          <p:nvPr/>
        </p:nvSpPr>
        <p:spPr>
          <a:xfrm>
            <a:off x="1358390" y="2317712"/>
            <a:ext cx="938253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rgbClr val="A21E2B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Paragraph writing </a:t>
            </a:r>
            <a:r>
              <a:rPr lang="en-US" sz="32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skill: Benefits for Viet Nam as a member of international organizations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1E2B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1E2B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Prepare for the Project.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26" name="Google Shape;32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71"/>
            <a:ext cx="147885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244104" y="450117"/>
            <a:ext cx="7512795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VIET NAM AND INTERNATIONAL ORGANIZATIONS</a:t>
            </a:r>
          </a:p>
        </p:txBody>
      </p:sp>
      <p:sp>
        <p:nvSpPr>
          <p:cNvPr id="101" name="Google Shape;101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154" y="3269756"/>
            <a:ext cx="8521346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Viet </a:t>
            </a:r>
            <a:r>
              <a:rPr lang="fr-FR" sz="2800" b="1" dirty="0" err="1">
                <a:solidFill>
                  <a:srgbClr val="00B0F0"/>
                </a:solidFill>
              </a:rPr>
              <a:t>Nam’s</a:t>
            </a:r>
            <a:r>
              <a:rPr lang="fr-FR" sz="2800" b="1" dirty="0">
                <a:solidFill>
                  <a:srgbClr val="00B0F0"/>
                </a:solidFill>
              </a:rPr>
              <a:t> participation in international organisations 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3" name="Google Shape;100;p2"/>
          <p:cNvSpPr txBox="1"/>
          <p:nvPr/>
        </p:nvSpPr>
        <p:spPr>
          <a:xfrm>
            <a:off x="6540854" y="2798481"/>
            <a:ext cx="33941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79353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6" name="Google Shape;116;p3"/>
          <p:cNvCxnSpPr/>
          <p:nvPr/>
        </p:nvCxnSpPr>
        <p:spPr>
          <a:xfrm>
            <a:off x="5786080" y="2259410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7" name="Google Shape;117;p3"/>
          <p:cNvSpPr/>
          <p:nvPr/>
        </p:nvSpPr>
        <p:spPr>
          <a:xfrm>
            <a:off x="1920834" y="4445000"/>
            <a:ext cx="4205795" cy="200283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1393022" y="1956160"/>
            <a:ext cx="4476526" cy="187418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" name="Google Shape;119;p3"/>
          <p:cNvCxnSpPr/>
          <p:nvPr/>
        </p:nvCxnSpPr>
        <p:spPr>
          <a:xfrm rot="5400000">
            <a:off x="5875188" y="4023393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0" name="Google Shape;120;p3"/>
          <p:cNvSpPr txBox="1"/>
          <p:nvPr/>
        </p:nvSpPr>
        <p:spPr>
          <a:xfrm>
            <a:off x="1607738" y="2075614"/>
            <a:ext cx="4047093" cy="181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Use lexical items related to the topic international organizations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Write a paragraph about the benefits for Viet Nam as a member of international </a:t>
            </a:r>
            <a:r>
              <a:rPr lang="en-US" sz="1800" dirty="0" err="1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endParaRPr lang="en-US" sz="1800" dirty="0">
              <a:solidFill>
                <a:srgbClr val="A21E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2002696" y="4532052"/>
            <a:ext cx="4123933" cy="144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Personal qualities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Develop an awareness of Viet Nam's participation in international organizations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Be respectful towards all international organizations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6626822" y="2630179"/>
            <a:ext cx="4429105" cy="211706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6829270" y="2672816"/>
            <a:ext cx="4297146" cy="213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Core competence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Access and consolidate information from a variety of sources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Be collaborative and supportive in pair work and teamwork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Actively join in class activities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550552" y="16636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3137728" y="281462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790973" y="1538915"/>
            <a:ext cx="5501348" cy="63319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Vietnam Rising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790973" y="2362609"/>
            <a:ext cx="5523986" cy="129360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/>
          <p:nvPr/>
        </p:nvCxnSpPr>
        <p:spPr>
          <a:xfrm>
            <a:off x="3426514" y="2196623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/>
          <p:nvPr/>
        </p:nvCxnSpPr>
        <p:spPr>
          <a:xfrm flipH="1">
            <a:off x="1858352" y="3135531"/>
            <a:ext cx="1264500" cy="732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7" name="Google Shape;137;p4"/>
          <p:cNvSpPr/>
          <p:nvPr/>
        </p:nvSpPr>
        <p:spPr>
          <a:xfrm>
            <a:off x="484837" y="3867582"/>
            <a:ext cx="2183000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824129" y="4806442"/>
            <a:ext cx="5523986" cy="91509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5824129" y="2424099"/>
            <a:ext cx="5330954" cy="119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1:  Complete the following sentences. Use the words in the box.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2: Complete the following diagram. Use the ideas in 1 and your own ideas.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  <a:buNone/>
            </a:pPr>
            <a:endParaRPr lang="en-US" sz="1800" dirty="0">
              <a:solidFill>
                <a:srgbClr val="006673"/>
              </a:solidFill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3219463" y="4882255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4"/>
          <p:cNvCxnSpPr/>
          <p:nvPr/>
        </p:nvCxnSpPr>
        <p:spPr>
          <a:xfrm>
            <a:off x="2681169" y="4264255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6" name="Google Shape;146;p4"/>
          <p:cNvSpPr/>
          <p:nvPr/>
        </p:nvSpPr>
        <p:spPr>
          <a:xfrm>
            <a:off x="5824129" y="3834028"/>
            <a:ext cx="5523986" cy="7937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Write a paragraph about the benefits for Viet Nam as a member of international organizations.</a:t>
            </a:r>
            <a:endParaRPr dirty="0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8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8"/>
          <p:cNvSpPr/>
          <p:nvPr/>
        </p:nvSpPr>
        <p:spPr>
          <a:xfrm>
            <a:off x="1550552" y="16636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8"/>
          <p:cNvSpPr/>
          <p:nvPr/>
        </p:nvSpPr>
        <p:spPr>
          <a:xfrm>
            <a:off x="5790973" y="1627815"/>
            <a:ext cx="5501348" cy="69127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Vietnam Rising</a:t>
            </a:r>
          </a:p>
        </p:txBody>
      </p:sp>
      <p:sp>
        <p:nvSpPr>
          <p:cNvPr id="156" name="Google Shape;156;p28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8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2053096" y="1326870"/>
            <a:ext cx="808580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rgbClr val="0FB7BD"/>
                </a:solidFill>
                <a:latin typeface="Calibri"/>
                <a:cs typeface="Calibri"/>
                <a:sym typeface="Calibri"/>
              </a:rPr>
              <a:t>Watch a video: Vietnam Rising</a:t>
            </a:r>
          </a:p>
          <a:p>
            <a:pPr lvl="0" algn="ctr">
              <a:buSzPts val="4000"/>
            </a:pPr>
            <a:r>
              <a:rPr lang="en-US" sz="4000" b="1" dirty="0">
                <a:solidFill>
                  <a:srgbClr val="0FB7BD"/>
                </a:solidFill>
                <a:latin typeface="Calibri"/>
                <a:cs typeface="Calibri"/>
                <a:sym typeface="Calibri"/>
                <a:hlinkClick r:id="rId4"/>
              </a:rPr>
              <a:t>https://www.youtube.com/watch?v=sHheWtXGLk4</a:t>
            </a:r>
            <a:endParaRPr lang="en-US" sz="4000" b="1" dirty="0">
              <a:solidFill>
                <a:srgbClr val="0FB7BD"/>
              </a:solidFill>
              <a:latin typeface="Calibri"/>
              <a:cs typeface="Calibri"/>
              <a:sym typeface="Calibri"/>
            </a:endParaRPr>
          </a:p>
          <a:p>
            <a:pPr lvl="0" algn="ctr">
              <a:buSzPts val="4000"/>
            </a:pPr>
            <a:endParaRPr lang="en-US" sz="4000" b="1" dirty="0">
              <a:solidFill>
                <a:srgbClr val="0FB7BD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1207769" y="3881375"/>
            <a:ext cx="977646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n-US" sz="3200" dirty="0"/>
              <a:t>N</a:t>
            </a:r>
            <a:r>
              <a:rPr lang="vi-VN" sz="3200" dirty="0"/>
              <a:t>ote down the </a:t>
            </a:r>
            <a:r>
              <a:rPr lang="en-US" sz="3200" dirty="0"/>
              <a:t>benefits that Vietnam gained from joining IMF. Can you add more?</a:t>
            </a:r>
            <a:endParaRPr sz="3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550552" y="16636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3137728" y="281462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790973" y="1538915"/>
            <a:ext cx="5501348" cy="63319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Vietnam Rising</a:t>
            </a:r>
          </a:p>
        </p:txBody>
      </p:sp>
      <p:sp>
        <p:nvSpPr>
          <p:cNvPr id="134" name="Google Shape;134;p4"/>
          <p:cNvSpPr/>
          <p:nvPr/>
        </p:nvSpPr>
        <p:spPr>
          <a:xfrm>
            <a:off x="5790973" y="2362609"/>
            <a:ext cx="5523986" cy="129360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/>
          <p:nvPr/>
        </p:nvCxnSpPr>
        <p:spPr>
          <a:xfrm>
            <a:off x="3426514" y="2196623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9" name="Google Shape;139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5824129" y="2424099"/>
            <a:ext cx="5330954" cy="119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1:  Complete the following sentences. Use the words in the box.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2: Complete the following diagram. Use the ideas in 1 and your own ideas.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  <a:buNone/>
            </a:pPr>
            <a:endParaRPr lang="en-US" sz="1800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2717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1641422" y="1070381"/>
            <a:ext cx="94456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800"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Complete the following sentences. Use the words in the box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507720" y="151570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BRAINSTORMING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645742" y="3055481"/>
            <a:ext cx="11241458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  <a:buAutoNum type="arabicPeriod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country has become one of the most ___________ destinations for foreign tourists in the region. </a:t>
            </a:r>
          </a:p>
          <a:p>
            <a:pPr marL="457200" lvl="0" indent="-4572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  <a:buAutoNum type="arabicPeriod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___________ exchanges help visitors know more about our country. </a:t>
            </a:r>
          </a:p>
          <a:p>
            <a:pPr marL="457200" lvl="0" indent="-4572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  <a:buAutoNum type="arabicPeriod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Greater educational opportunities abroad are now ___________ Vietnamese students. </a:t>
            </a:r>
          </a:p>
          <a:p>
            <a:pPr marL="457200" lvl="0" indent="-4572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  <a:buAutoNum type="arabicPeriod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also ___________ for Vietnamese people to travel abroad. </a:t>
            </a:r>
          </a:p>
          <a:p>
            <a:pPr marL="457200" lvl="0" indent="-4572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  <a:buAutoNum type="arabicPeriod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Viet Nam’s colleges and universities can also accept ___________ students. </a:t>
            </a:r>
          </a:p>
          <a:p>
            <a:pPr marL="457200" lvl="0" indent="-4572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  <a:buAutoNum type="arabicPeriod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Vietnamese people have a better chance of ___________ different cultures.</a:t>
            </a:r>
            <a:endParaRPr sz="2200" b="0" i="0" u="none" strike="noStrike" cap="none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3347786" y="2886131"/>
            <a:ext cx="88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7081642" y="2886131"/>
            <a:ext cx="1364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77241"/>
              </p:ext>
            </p:extLst>
          </p:nvPr>
        </p:nvGraphicFramePr>
        <p:xfrm>
          <a:off x="2031997" y="1935011"/>
          <a:ext cx="8127999" cy="914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03935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334118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34668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popular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6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experiencing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easier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422531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1641422" y="1070381"/>
            <a:ext cx="94456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800"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Complete the following sentences. Use the words in the box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507720" y="151570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BRAINSTORMING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598714" y="2745907"/>
            <a:ext cx="1091837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  <a:buAutoNum type="arabicPeriod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country has become one of the most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destinations for foreign tourists in the region. </a:t>
            </a:r>
          </a:p>
          <a:p>
            <a:pPr marL="457200" lvl="0" indent="-4572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  <a:buAutoNum type="arabicPeriod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exchanges help visitors know more about our country. </a:t>
            </a:r>
          </a:p>
          <a:p>
            <a:pPr marL="457200" lvl="0" indent="-4572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  <a:buAutoNum type="arabicPeriod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Greater educational opportunities abroad are now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Vietnamese students. </a:t>
            </a:r>
          </a:p>
          <a:p>
            <a:pPr marL="457200" lvl="0" indent="-4572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  <a:buAutoNum type="arabicPeriod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also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easier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Vietnamese people to travel abroad. </a:t>
            </a:r>
          </a:p>
          <a:p>
            <a:pPr marL="457200" lvl="0" indent="-4572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  <a:buAutoNum type="arabicPeriod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Viet Nam’s colleges and universities can also accept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students. </a:t>
            </a:r>
          </a:p>
          <a:p>
            <a:pPr marL="457200" lvl="0" indent="-4572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  <a:buAutoNum type="arabicPeriod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Vietnamese people have a better chance of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experiencing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different cultures.</a:t>
            </a:r>
            <a:endParaRPr sz="2400" b="0" i="0" u="none" strike="noStrike" cap="none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3347786" y="2886131"/>
            <a:ext cx="88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7081642" y="2886131"/>
            <a:ext cx="1364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479357"/>
              </p:ext>
            </p:extLst>
          </p:nvPr>
        </p:nvGraphicFramePr>
        <p:xfrm>
          <a:off x="2031999" y="1709994"/>
          <a:ext cx="8127999" cy="914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03935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334118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34668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popular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6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experiencing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easier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4225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34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728</Words>
  <PresentationFormat>Widescreen</PresentationFormat>
  <Paragraphs>148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Open Sans</vt:lpstr>
      <vt:lpstr>Bookman Old Style</vt:lpstr>
      <vt:lpstr>Arial</vt:lpstr>
      <vt:lpstr>Calibri</vt:lpstr>
      <vt:lpstr>Office Theme</vt:lpstr>
      <vt:lpstr>1_Office Theme</vt:lpstr>
      <vt:lpstr>PowerPoint Presentation</vt:lpstr>
      <vt:lpstr>Viet Nam’s participation in international organisations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2022-04-15T19:48:36Z</dcterms:modified>
</cp:coreProperties>
</file>