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42" r:id="rId3"/>
    <p:sldId id="343" r:id="rId4"/>
    <p:sldId id="357" r:id="rId5"/>
    <p:sldId id="379" r:id="rId6"/>
    <p:sldId id="380" r:id="rId7"/>
    <p:sldId id="359" r:id="rId8"/>
    <p:sldId id="358" r:id="rId9"/>
    <p:sldId id="389" r:id="rId10"/>
    <p:sldId id="385" r:id="rId11"/>
    <p:sldId id="383" r:id="rId12"/>
    <p:sldId id="382" r:id="rId13"/>
    <p:sldId id="381" r:id="rId14"/>
    <p:sldId id="386" r:id="rId15"/>
    <p:sldId id="387" r:id="rId16"/>
    <p:sldId id="354" r:id="rId17"/>
    <p:sldId id="360" r:id="rId18"/>
    <p:sldId id="353" r:id="rId19"/>
    <p:sldId id="363" r:id="rId20"/>
    <p:sldId id="364" r:id="rId21"/>
    <p:sldId id="365" r:id="rId22"/>
    <p:sldId id="347" r:id="rId23"/>
    <p:sldId id="366" r:id="rId24"/>
    <p:sldId id="368" r:id="rId25"/>
    <p:sldId id="367" r:id="rId26"/>
    <p:sldId id="352" r:id="rId27"/>
    <p:sldId id="369" r:id="rId28"/>
    <p:sldId id="370" r:id="rId29"/>
    <p:sldId id="371" r:id="rId30"/>
    <p:sldId id="348" r:id="rId31"/>
    <p:sldId id="372" r:id="rId32"/>
    <p:sldId id="351" r:id="rId33"/>
    <p:sldId id="376" r:id="rId34"/>
    <p:sldId id="377" r:id="rId35"/>
    <p:sldId id="350" r:id="rId36"/>
    <p:sldId id="356" r:id="rId37"/>
    <p:sldId id="355" r:id="rId38"/>
    <p:sldId id="388" r:id="rId39"/>
    <p:sldId id="346" r:id="rId40"/>
  </p:sldIdLst>
  <p:sldSz cx="12192000" cy="6858000"/>
  <p:notesSz cx="6858000" cy="9144000"/>
  <p:embeddedFontLst>
    <p:embeddedFont>
      <p:font typeface="Cambria" pitchFamily="18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7" y="1920213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04" y="2832920"/>
            <a:ext cx="3932062" cy="239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" y="2793304"/>
            <a:ext cx="10854850" cy="35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44" y="1943513"/>
            <a:ext cx="8925936" cy="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4" y="2631329"/>
            <a:ext cx="8963512" cy="38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9" y="2780778"/>
            <a:ext cx="10808472" cy="31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2768252"/>
            <a:ext cx="10853845" cy="35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2114" y="3177829"/>
            <a:ext cx="653441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11456" y="2254684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5612355" y="1644413"/>
            <a:ext cx="6116033" cy="171256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367" y="3563221"/>
            <a:ext cx="105677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(AI),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1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102088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237" y="3047142"/>
            <a:ext cx="455953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9740" y="2135686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93" y="1897692"/>
            <a:ext cx="6196177" cy="47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102088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135688"/>
            <a:ext cx="11014013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20854" y="176967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14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3116220"/>
            <a:ext cx="547179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32780"/>
            <a:ext cx="54768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4173451"/>
            <a:ext cx="5448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80572" y="2135686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315" y="2435878"/>
            <a:ext cx="1055526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4.0,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2655" y="2376163"/>
            <a:ext cx="744881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1112" y="1515649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" y="1841326"/>
            <a:ext cx="3605892" cy="255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6835879" y="1784958"/>
            <a:ext cx="4625435" cy="178771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2456" y="2839212"/>
            <a:ext cx="875151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3399" y="205426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84864" y="1878301"/>
            <a:ext cx="600636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6" y="2934999"/>
            <a:ext cx="5118843" cy="297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49887" y="2054261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THUYẾT TRÌNH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25" y="2506384"/>
            <a:ext cx="106802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76" y="3625371"/>
            <a:ext cx="8225881" cy="30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784942" y="1835059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14" y="2367606"/>
            <a:ext cx="104383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3" y="4075916"/>
            <a:ext cx="8789540" cy="253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849658" y="1728592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096" y="2911867"/>
            <a:ext cx="972854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7560" y="3109772"/>
            <a:ext cx="62694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" y="2077299"/>
            <a:ext cx="471487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037461" y="218578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703" y="2937354"/>
            <a:ext cx="436313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 SGK,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0" y="2612786"/>
            <a:ext cx="6770983" cy="344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9185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558" y="2916879"/>
            <a:ext cx="6096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70" y="2628780"/>
            <a:ext cx="53054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5552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" y="2184747"/>
            <a:ext cx="5715000" cy="3810000"/>
          </a:xfrm>
          <a:prstGeom prst="rect">
            <a:avLst/>
          </a:prstGeom>
        </p:spPr>
      </p:pic>
      <p:sp>
        <p:nvSpPr>
          <p:cNvPr id="14" name="Round Diagonal Corner Rectangle 13"/>
          <p:cNvSpPr/>
          <p:nvPr/>
        </p:nvSpPr>
        <p:spPr>
          <a:xfrm>
            <a:off x="6288065" y="3236931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288065" y="4436820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723" y="218474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8" y="2601218"/>
            <a:ext cx="1000412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292" y="2886815"/>
            <a:ext cx="842584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49658" y="2066794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677867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112" y="2474262"/>
            <a:ext cx="597491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34/2020/QĐ-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16" y="2474262"/>
            <a:ext cx="54197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98506" y="178495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677867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470" y="2345685"/>
            <a:ext cx="11000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6" y="4449546"/>
            <a:ext cx="8717888" cy="18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60928" y="172232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1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542" y="2425853"/>
            <a:ext cx="96693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sung.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20" y="4173321"/>
            <a:ext cx="7758984" cy="24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60928" y="174737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818" y="1807077"/>
            <a:ext cx="5559056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9" y="2892535"/>
            <a:ext cx="5761080" cy="30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26644" y="202294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GIỚI THIỆU NGHỀ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" y="2184747"/>
            <a:ext cx="5715000" cy="3810000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6288065" y="3236931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6288065" y="4436820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43723" y="218474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4149" y="2325645"/>
            <a:ext cx="9665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149" y="4224589"/>
            <a:ext cx="9665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0928" y="162211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3" y="1899442"/>
            <a:ext cx="6442239" cy="45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XÂY DỰNG KẾ HOẠCH HỌC TẬP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HỨNG THÚ NGHỀ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1" y="2066011"/>
            <a:ext cx="9327504" cy="4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69" y="1953278"/>
            <a:ext cx="9833723" cy="43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9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86093"/>
            <a:ext cx="9456368" cy="41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7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9145" y="2871778"/>
            <a:ext cx="66728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67 SGK.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11456" y="2066794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9" y="2082648"/>
            <a:ext cx="10763054" cy="420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7" y="2780778"/>
            <a:ext cx="10817038" cy="390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0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3089</Words>
  <PresentationFormat>Custom</PresentationFormat>
  <Paragraphs>212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2023-06-14T01:43:42Z</dcterms:modified>
</cp:coreProperties>
</file>