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19EA40-81DA-4CA6-A1AF-F7236499427A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727A6A-5B01-4D20-AFB6-22F5F30EC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183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3FD600B-A4ED-4E7A-B0C3-5AA3AD03F511}" type="slidenum">
              <a:rPr lang="en-US" altLang="en-US" smtClean="0">
                <a:latin typeface="VNI-Times" pitchFamily="2" charset="0"/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latin typeface="VNI-Times" pitchFamily="2" charset="0"/>
            </a:endParaRPr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62663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CF07A-A293-4E0F-9D8B-4DC0E2EF2565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3C436-E251-4ADB-A66B-FCD4A3F38B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0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CF07A-A293-4E0F-9D8B-4DC0E2EF2565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3C436-E251-4ADB-A66B-FCD4A3F38B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229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CF07A-A293-4E0F-9D8B-4DC0E2EF2565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3C436-E251-4ADB-A66B-FCD4A3F38B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376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CF07A-A293-4E0F-9D8B-4DC0E2EF2565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3C436-E251-4ADB-A66B-FCD4A3F38B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578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CF07A-A293-4E0F-9D8B-4DC0E2EF2565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3C436-E251-4ADB-A66B-FCD4A3F38B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756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CF07A-A293-4E0F-9D8B-4DC0E2EF2565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3C436-E251-4ADB-A66B-FCD4A3F38B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956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CF07A-A293-4E0F-9D8B-4DC0E2EF2565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3C436-E251-4ADB-A66B-FCD4A3F38B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69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CF07A-A293-4E0F-9D8B-4DC0E2EF2565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3C436-E251-4ADB-A66B-FCD4A3F38B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911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CF07A-A293-4E0F-9D8B-4DC0E2EF2565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3C436-E251-4ADB-A66B-FCD4A3F38B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863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CF07A-A293-4E0F-9D8B-4DC0E2EF2565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3C436-E251-4ADB-A66B-FCD4A3F38B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72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CF07A-A293-4E0F-9D8B-4DC0E2EF2565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3C436-E251-4ADB-A66B-FCD4A3F38B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137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CF07A-A293-4E0F-9D8B-4DC0E2EF2565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3C436-E251-4ADB-A66B-FCD4A3F38B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765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2498501" y="746975"/>
            <a:ext cx="7933386" cy="2125014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TRÒ CHƠI Ô CHỮ MAY MẮN</a:t>
            </a:r>
          </a:p>
          <a:p>
            <a:pPr algn="ctr"/>
            <a:r>
              <a:rPr lang="en-US" sz="3600" b="1" dirty="0" smtClean="0"/>
              <a:t>LẶNG LẼ SA PA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167123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val 2" descr="Picture3"/>
          <p:cNvSpPr>
            <a:spLocks noChangeArrowheads="1"/>
          </p:cNvSpPr>
          <p:nvPr/>
        </p:nvSpPr>
        <p:spPr bwMode="auto">
          <a:xfrm>
            <a:off x="1905000" y="914400"/>
            <a:ext cx="533400" cy="457200"/>
          </a:xfrm>
          <a:prstGeom prst="ellipse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bg1"/>
                </a:solidFill>
                <a:latin typeface="VNI-Times" pitchFamily="2" charset="0"/>
              </a:rPr>
              <a:t>1</a:t>
            </a:r>
          </a:p>
        </p:txBody>
      </p:sp>
      <p:sp>
        <p:nvSpPr>
          <p:cNvPr id="6504" name="AutoShape 360"/>
          <p:cNvSpPr>
            <a:spLocks noChangeArrowheads="1"/>
          </p:cNvSpPr>
          <p:nvPr/>
        </p:nvSpPr>
        <p:spPr bwMode="auto">
          <a:xfrm>
            <a:off x="8866188" y="703263"/>
            <a:ext cx="1725612" cy="457200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rgbClr val="0000FF"/>
              </a:gs>
              <a:gs pos="50000">
                <a:schemeClr val="bg1"/>
              </a:gs>
              <a:gs pos="100000">
                <a:srgbClr val="0000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TỪ KHÓA</a:t>
            </a:r>
          </a:p>
        </p:txBody>
      </p:sp>
      <p:sp>
        <p:nvSpPr>
          <p:cNvPr id="3076" name="WordArt 393"/>
          <p:cNvSpPr>
            <a:spLocks noChangeArrowheads="1" noChangeShapeType="1" noTextEdit="1"/>
          </p:cNvSpPr>
          <p:nvPr/>
        </p:nvSpPr>
        <p:spPr bwMode="auto">
          <a:xfrm>
            <a:off x="2590800" y="0"/>
            <a:ext cx="6410325" cy="6858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CHƠI Ô CHỮ</a:t>
            </a:r>
            <a:endParaRPr lang="en-US" sz="3600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38" name="Oval 394" descr="Picture3"/>
          <p:cNvSpPr>
            <a:spLocks noChangeArrowheads="1"/>
          </p:cNvSpPr>
          <p:nvPr/>
        </p:nvSpPr>
        <p:spPr bwMode="auto">
          <a:xfrm>
            <a:off x="1905000" y="1295400"/>
            <a:ext cx="533400" cy="457200"/>
          </a:xfrm>
          <a:prstGeom prst="ellipse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bg1"/>
                </a:solidFill>
                <a:latin typeface="VNI-Times" pitchFamily="2" charset="0"/>
              </a:rPr>
              <a:t>2</a:t>
            </a:r>
          </a:p>
        </p:txBody>
      </p:sp>
      <p:sp>
        <p:nvSpPr>
          <p:cNvPr id="6539" name="Oval 395" descr="Picture3"/>
          <p:cNvSpPr>
            <a:spLocks noChangeArrowheads="1"/>
          </p:cNvSpPr>
          <p:nvPr/>
        </p:nvSpPr>
        <p:spPr bwMode="auto">
          <a:xfrm>
            <a:off x="1905000" y="1676400"/>
            <a:ext cx="533400" cy="457200"/>
          </a:xfrm>
          <a:prstGeom prst="ellipse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bg1"/>
                </a:solidFill>
                <a:latin typeface="VNI-Times" pitchFamily="2" charset="0"/>
              </a:rPr>
              <a:t>3</a:t>
            </a:r>
          </a:p>
        </p:txBody>
      </p:sp>
      <p:sp>
        <p:nvSpPr>
          <p:cNvPr id="6540" name="Oval 396" descr="Picture3"/>
          <p:cNvSpPr>
            <a:spLocks noChangeArrowheads="1"/>
          </p:cNvSpPr>
          <p:nvPr/>
        </p:nvSpPr>
        <p:spPr bwMode="auto">
          <a:xfrm>
            <a:off x="1905000" y="2057400"/>
            <a:ext cx="533400" cy="457200"/>
          </a:xfrm>
          <a:prstGeom prst="ellipse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bg1"/>
                </a:solidFill>
                <a:latin typeface="VNI-Times" pitchFamily="2" charset="0"/>
              </a:rPr>
              <a:t>4</a:t>
            </a:r>
          </a:p>
        </p:txBody>
      </p:sp>
      <p:sp>
        <p:nvSpPr>
          <p:cNvPr id="6541" name="Oval 397" descr="Picture3"/>
          <p:cNvSpPr>
            <a:spLocks noChangeArrowheads="1"/>
          </p:cNvSpPr>
          <p:nvPr/>
        </p:nvSpPr>
        <p:spPr bwMode="auto">
          <a:xfrm>
            <a:off x="1905000" y="2438400"/>
            <a:ext cx="533400" cy="457200"/>
          </a:xfrm>
          <a:prstGeom prst="ellipse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bg1"/>
                </a:solidFill>
                <a:latin typeface="VNI-Times" pitchFamily="2" charset="0"/>
              </a:rPr>
              <a:t>5</a:t>
            </a:r>
          </a:p>
        </p:txBody>
      </p:sp>
      <p:sp>
        <p:nvSpPr>
          <p:cNvPr id="6542" name="Oval 398" descr="Picture3"/>
          <p:cNvSpPr>
            <a:spLocks noChangeArrowheads="1"/>
          </p:cNvSpPr>
          <p:nvPr/>
        </p:nvSpPr>
        <p:spPr bwMode="auto">
          <a:xfrm>
            <a:off x="1905000" y="2819400"/>
            <a:ext cx="533400" cy="457200"/>
          </a:xfrm>
          <a:prstGeom prst="ellipse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bg1"/>
                </a:solidFill>
                <a:latin typeface="VNI-Times" pitchFamily="2" charset="0"/>
              </a:rPr>
              <a:t>6</a:t>
            </a:r>
          </a:p>
        </p:txBody>
      </p:sp>
      <p:sp>
        <p:nvSpPr>
          <p:cNvPr id="6543" name="Oval 399" descr="Picture3"/>
          <p:cNvSpPr>
            <a:spLocks noChangeArrowheads="1"/>
          </p:cNvSpPr>
          <p:nvPr/>
        </p:nvSpPr>
        <p:spPr bwMode="auto">
          <a:xfrm>
            <a:off x="1905000" y="3200400"/>
            <a:ext cx="533400" cy="457200"/>
          </a:xfrm>
          <a:prstGeom prst="ellipse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bg1"/>
                </a:solidFill>
                <a:latin typeface="VNI-Times" pitchFamily="2" charset="0"/>
              </a:rPr>
              <a:t>7</a:t>
            </a:r>
          </a:p>
        </p:txBody>
      </p:sp>
      <p:sp>
        <p:nvSpPr>
          <p:cNvPr id="6544" name="Oval 400" descr="Picture3"/>
          <p:cNvSpPr>
            <a:spLocks noChangeArrowheads="1"/>
          </p:cNvSpPr>
          <p:nvPr/>
        </p:nvSpPr>
        <p:spPr bwMode="auto">
          <a:xfrm>
            <a:off x="1905000" y="3581400"/>
            <a:ext cx="533400" cy="457200"/>
          </a:xfrm>
          <a:prstGeom prst="ellipse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bg1"/>
                </a:solidFill>
                <a:latin typeface="VNI-Times" pitchFamily="2" charset="0"/>
              </a:rPr>
              <a:t>8</a:t>
            </a:r>
          </a:p>
        </p:txBody>
      </p:sp>
      <p:sp>
        <p:nvSpPr>
          <p:cNvPr id="6545" name="Oval 401" descr="Picture3"/>
          <p:cNvSpPr>
            <a:spLocks noChangeArrowheads="1"/>
          </p:cNvSpPr>
          <p:nvPr/>
        </p:nvSpPr>
        <p:spPr bwMode="auto">
          <a:xfrm>
            <a:off x="1905000" y="3962400"/>
            <a:ext cx="533400" cy="457200"/>
          </a:xfrm>
          <a:prstGeom prst="ellipse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bg1"/>
                </a:solidFill>
                <a:latin typeface="VNI-Times" pitchFamily="2" charset="0"/>
              </a:rPr>
              <a:t>9</a:t>
            </a:r>
          </a:p>
        </p:txBody>
      </p:sp>
      <p:sp>
        <p:nvSpPr>
          <p:cNvPr id="6546" name="Oval 402" descr="Picture3"/>
          <p:cNvSpPr>
            <a:spLocks noChangeArrowheads="1"/>
          </p:cNvSpPr>
          <p:nvPr/>
        </p:nvSpPr>
        <p:spPr bwMode="auto">
          <a:xfrm>
            <a:off x="1905000" y="4343400"/>
            <a:ext cx="533400" cy="457200"/>
          </a:xfrm>
          <a:prstGeom prst="ellipse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bg1"/>
                </a:solidFill>
                <a:latin typeface="VNI-Times" pitchFamily="2" charset="0"/>
              </a:rPr>
              <a:t>10</a:t>
            </a:r>
          </a:p>
        </p:txBody>
      </p:sp>
      <p:grpSp>
        <p:nvGrpSpPr>
          <p:cNvPr id="3086" name="Group 594"/>
          <p:cNvGrpSpPr>
            <a:grpSpLocks/>
          </p:cNvGrpSpPr>
          <p:nvPr/>
        </p:nvGrpSpPr>
        <p:grpSpPr bwMode="auto">
          <a:xfrm>
            <a:off x="5334000" y="990600"/>
            <a:ext cx="3200400" cy="381000"/>
            <a:chOff x="2400" y="528"/>
            <a:chExt cx="2016" cy="240"/>
          </a:xfrm>
        </p:grpSpPr>
        <p:sp>
          <p:nvSpPr>
            <p:cNvPr id="3383" name="AutoShape 410" descr="Picture5"/>
            <p:cNvSpPr>
              <a:spLocks noChangeArrowheads="1"/>
            </p:cNvSpPr>
            <p:nvPr/>
          </p:nvSpPr>
          <p:spPr bwMode="auto">
            <a:xfrm>
              <a:off x="2400" y="52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84" name="AutoShape 411" descr="Picture5"/>
            <p:cNvSpPr>
              <a:spLocks noChangeArrowheads="1"/>
            </p:cNvSpPr>
            <p:nvPr/>
          </p:nvSpPr>
          <p:spPr bwMode="auto">
            <a:xfrm>
              <a:off x="2688" y="52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85" name="AutoShape 412" descr="Picture5"/>
            <p:cNvSpPr>
              <a:spLocks noChangeArrowheads="1"/>
            </p:cNvSpPr>
            <p:nvPr/>
          </p:nvSpPr>
          <p:spPr bwMode="auto">
            <a:xfrm>
              <a:off x="2976" y="52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86" name="AutoShape 413" descr="Picture5"/>
            <p:cNvSpPr>
              <a:spLocks noChangeArrowheads="1"/>
            </p:cNvSpPr>
            <p:nvPr/>
          </p:nvSpPr>
          <p:spPr bwMode="auto">
            <a:xfrm>
              <a:off x="3264" y="52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87" name="AutoShape 414" descr="Picture5"/>
            <p:cNvSpPr>
              <a:spLocks noChangeArrowheads="1"/>
            </p:cNvSpPr>
            <p:nvPr/>
          </p:nvSpPr>
          <p:spPr bwMode="auto">
            <a:xfrm>
              <a:off x="3552" y="52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88" name="AutoShape 415" descr="Picture5"/>
            <p:cNvSpPr>
              <a:spLocks noChangeArrowheads="1"/>
            </p:cNvSpPr>
            <p:nvPr/>
          </p:nvSpPr>
          <p:spPr bwMode="auto">
            <a:xfrm>
              <a:off x="3840" y="52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89" name="AutoShape 416" descr="Picture5"/>
            <p:cNvSpPr>
              <a:spLocks noChangeArrowheads="1"/>
            </p:cNvSpPr>
            <p:nvPr/>
          </p:nvSpPr>
          <p:spPr bwMode="auto">
            <a:xfrm>
              <a:off x="4128" y="52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</p:grpSp>
      <p:grpSp>
        <p:nvGrpSpPr>
          <p:cNvPr id="3087" name="Group 601"/>
          <p:cNvGrpSpPr>
            <a:grpSpLocks/>
          </p:cNvGrpSpPr>
          <p:nvPr/>
        </p:nvGrpSpPr>
        <p:grpSpPr bwMode="auto">
          <a:xfrm>
            <a:off x="4876800" y="3657600"/>
            <a:ext cx="3657600" cy="381000"/>
            <a:chOff x="2112" y="2208"/>
            <a:chExt cx="2304" cy="240"/>
          </a:xfrm>
        </p:grpSpPr>
        <p:sp>
          <p:nvSpPr>
            <p:cNvPr id="3375" name="AutoShape 425" descr="Picture5"/>
            <p:cNvSpPr>
              <a:spLocks noChangeArrowheads="1"/>
            </p:cNvSpPr>
            <p:nvPr/>
          </p:nvSpPr>
          <p:spPr bwMode="auto">
            <a:xfrm>
              <a:off x="2112" y="220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76" name="AutoShape 426" descr="Picture5"/>
            <p:cNvSpPr>
              <a:spLocks noChangeArrowheads="1"/>
            </p:cNvSpPr>
            <p:nvPr/>
          </p:nvSpPr>
          <p:spPr bwMode="auto">
            <a:xfrm>
              <a:off x="2400" y="220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77" name="AutoShape 427" descr="Picture5"/>
            <p:cNvSpPr>
              <a:spLocks noChangeArrowheads="1"/>
            </p:cNvSpPr>
            <p:nvPr/>
          </p:nvSpPr>
          <p:spPr bwMode="auto">
            <a:xfrm>
              <a:off x="2688" y="220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78" name="AutoShape 428" descr="Picture5"/>
            <p:cNvSpPr>
              <a:spLocks noChangeArrowheads="1"/>
            </p:cNvSpPr>
            <p:nvPr/>
          </p:nvSpPr>
          <p:spPr bwMode="auto">
            <a:xfrm>
              <a:off x="2976" y="220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79" name="AutoShape 429" descr="Picture5"/>
            <p:cNvSpPr>
              <a:spLocks noChangeArrowheads="1"/>
            </p:cNvSpPr>
            <p:nvPr/>
          </p:nvSpPr>
          <p:spPr bwMode="auto">
            <a:xfrm>
              <a:off x="3264" y="220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80" name="AutoShape 430" descr="Picture5"/>
            <p:cNvSpPr>
              <a:spLocks noChangeArrowheads="1"/>
            </p:cNvSpPr>
            <p:nvPr/>
          </p:nvSpPr>
          <p:spPr bwMode="auto">
            <a:xfrm>
              <a:off x="3552" y="220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81" name="AutoShape 431" descr="Picture5"/>
            <p:cNvSpPr>
              <a:spLocks noChangeArrowheads="1"/>
            </p:cNvSpPr>
            <p:nvPr/>
          </p:nvSpPr>
          <p:spPr bwMode="auto">
            <a:xfrm>
              <a:off x="3840" y="220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82" name="AutoShape 432" descr="Picture5"/>
            <p:cNvSpPr>
              <a:spLocks noChangeArrowheads="1"/>
            </p:cNvSpPr>
            <p:nvPr/>
          </p:nvSpPr>
          <p:spPr bwMode="auto">
            <a:xfrm>
              <a:off x="4128" y="220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</p:grpSp>
      <p:grpSp>
        <p:nvGrpSpPr>
          <p:cNvPr id="3088" name="Group 595"/>
          <p:cNvGrpSpPr>
            <a:grpSpLocks/>
          </p:cNvGrpSpPr>
          <p:nvPr/>
        </p:nvGrpSpPr>
        <p:grpSpPr bwMode="auto">
          <a:xfrm>
            <a:off x="3048000" y="1371600"/>
            <a:ext cx="3657600" cy="381000"/>
            <a:chOff x="960" y="768"/>
            <a:chExt cx="2304" cy="240"/>
          </a:xfrm>
        </p:grpSpPr>
        <p:sp>
          <p:nvSpPr>
            <p:cNvPr id="3367" name="AutoShape 436" descr="Picture5"/>
            <p:cNvSpPr>
              <a:spLocks noChangeArrowheads="1"/>
            </p:cNvSpPr>
            <p:nvPr/>
          </p:nvSpPr>
          <p:spPr bwMode="auto">
            <a:xfrm>
              <a:off x="960" y="76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68" name="AutoShape 437" descr="Picture5"/>
            <p:cNvSpPr>
              <a:spLocks noChangeArrowheads="1"/>
            </p:cNvSpPr>
            <p:nvPr/>
          </p:nvSpPr>
          <p:spPr bwMode="auto">
            <a:xfrm>
              <a:off x="1248" y="76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69" name="AutoShape 438" descr="Picture5"/>
            <p:cNvSpPr>
              <a:spLocks noChangeArrowheads="1"/>
            </p:cNvSpPr>
            <p:nvPr/>
          </p:nvSpPr>
          <p:spPr bwMode="auto">
            <a:xfrm>
              <a:off x="1536" y="76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70" name="AutoShape 439" descr="Picture5"/>
            <p:cNvSpPr>
              <a:spLocks noChangeArrowheads="1"/>
            </p:cNvSpPr>
            <p:nvPr/>
          </p:nvSpPr>
          <p:spPr bwMode="auto">
            <a:xfrm>
              <a:off x="1824" y="76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71" name="AutoShape 440" descr="Picture5"/>
            <p:cNvSpPr>
              <a:spLocks noChangeArrowheads="1"/>
            </p:cNvSpPr>
            <p:nvPr/>
          </p:nvSpPr>
          <p:spPr bwMode="auto">
            <a:xfrm>
              <a:off x="2112" y="76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72" name="AutoShape 441" descr="Picture5"/>
            <p:cNvSpPr>
              <a:spLocks noChangeArrowheads="1"/>
            </p:cNvSpPr>
            <p:nvPr/>
          </p:nvSpPr>
          <p:spPr bwMode="auto">
            <a:xfrm>
              <a:off x="2400" y="76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73" name="AutoShape 442" descr="Picture5"/>
            <p:cNvSpPr>
              <a:spLocks noChangeArrowheads="1"/>
            </p:cNvSpPr>
            <p:nvPr/>
          </p:nvSpPr>
          <p:spPr bwMode="auto">
            <a:xfrm>
              <a:off x="2688" y="76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74" name="AutoShape 443" descr="Picture5"/>
            <p:cNvSpPr>
              <a:spLocks noChangeArrowheads="1"/>
            </p:cNvSpPr>
            <p:nvPr/>
          </p:nvSpPr>
          <p:spPr bwMode="auto">
            <a:xfrm>
              <a:off x="2976" y="76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</p:grpSp>
      <p:grpSp>
        <p:nvGrpSpPr>
          <p:cNvPr id="3089" name="Group 596"/>
          <p:cNvGrpSpPr>
            <a:grpSpLocks/>
          </p:cNvGrpSpPr>
          <p:nvPr/>
        </p:nvGrpSpPr>
        <p:grpSpPr bwMode="auto">
          <a:xfrm>
            <a:off x="3962400" y="1752600"/>
            <a:ext cx="4114800" cy="381000"/>
            <a:chOff x="1536" y="1008"/>
            <a:chExt cx="2592" cy="240"/>
          </a:xfrm>
        </p:grpSpPr>
        <p:sp>
          <p:nvSpPr>
            <p:cNvPr id="3358" name="AutoShape 453" descr="Picture5"/>
            <p:cNvSpPr>
              <a:spLocks noChangeArrowheads="1"/>
            </p:cNvSpPr>
            <p:nvPr/>
          </p:nvSpPr>
          <p:spPr bwMode="auto">
            <a:xfrm>
              <a:off x="1536" y="100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59" name="AutoShape 454" descr="Picture5"/>
            <p:cNvSpPr>
              <a:spLocks noChangeArrowheads="1"/>
            </p:cNvSpPr>
            <p:nvPr/>
          </p:nvSpPr>
          <p:spPr bwMode="auto">
            <a:xfrm>
              <a:off x="1824" y="100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60" name="AutoShape 455" descr="Picture5"/>
            <p:cNvSpPr>
              <a:spLocks noChangeArrowheads="1"/>
            </p:cNvSpPr>
            <p:nvPr/>
          </p:nvSpPr>
          <p:spPr bwMode="auto">
            <a:xfrm>
              <a:off x="2112" y="100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61" name="AutoShape 456" descr="Picture5"/>
            <p:cNvSpPr>
              <a:spLocks noChangeArrowheads="1"/>
            </p:cNvSpPr>
            <p:nvPr/>
          </p:nvSpPr>
          <p:spPr bwMode="auto">
            <a:xfrm>
              <a:off x="2400" y="100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62" name="AutoShape 457" descr="Picture5"/>
            <p:cNvSpPr>
              <a:spLocks noChangeArrowheads="1"/>
            </p:cNvSpPr>
            <p:nvPr/>
          </p:nvSpPr>
          <p:spPr bwMode="auto">
            <a:xfrm>
              <a:off x="2688" y="100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63" name="AutoShape 458" descr="Picture5"/>
            <p:cNvSpPr>
              <a:spLocks noChangeArrowheads="1"/>
            </p:cNvSpPr>
            <p:nvPr/>
          </p:nvSpPr>
          <p:spPr bwMode="auto">
            <a:xfrm>
              <a:off x="2976" y="100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64" name="AutoShape 459" descr="Picture5"/>
            <p:cNvSpPr>
              <a:spLocks noChangeArrowheads="1"/>
            </p:cNvSpPr>
            <p:nvPr/>
          </p:nvSpPr>
          <p:spPr bwMode="auto">
            <a:xfrm>
              <a:off x="3264" y="100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65" name="AutoShape 460" descr="Picture5"/>
            <p:cNvSpPr>
              <a:spLocks noChangeArrowheads="1"/>
            </p:cNvSpPr>
            <p:nvPr/>
          </p:nvSpPr>
          <p:spPr bwMode="auto">
            <a:xfrm>
              <a:off x="3552" y="100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66" name="AutoShape 461" descr="Picture5"/>
            <p:cNvSpPr>
              <a:spLocks noChangeArrowheads="1"/>
            </p:cNvSpPr>
            <p:nvPr/>
          </p:nvSpPr>
          <p:spPr bwMode="auto">
            <a:xfrm>
              <a:off x="3840" y="100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</p:grpSp>
      <p:grpSp>
        <p:nvGrpSpPr>
          <p:cNvPr id="3090" name="Group 597"/>
          <p:cNvGrpSpPr>
            <a:grpSpLocks/>
          </p:cNvGrpSpPr>
          <p:nvPr/>
        </p:nvGrpSpPr>
        <p:grpSpPr bwMode="auto">
          <a:xfrm>
            <a:off x="4419600" y="2133600"/>
            <a:ext cx="3657600" cy="381000"/>
            <a:chOff x="1824" y="1248"/>
            <a:chExt cx="2304" cy="240"/>
          </a:xfrm>
        </p:grpSpPr>
        <p:sp>
          <p:nvSpPr>
            <p:cNvPr id="3350" name="AutoShape 469" descr="Picture5"/>
            <p:cNvSpPr>
              <a:spLocks noChangeArrowheads="1"/>
            </p:cNvSpPr>
            <p:nvPr/>
          </p:nvSpPr>
          <p:spPr bwMode="auto">
            <a:xfrm>
              <a:off x="1824" y="124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51" name="AutoShape 470" descr="Picture5"/>
            <p:cNvSpPr>
              <a:spLocks noChangeArrowheads="1"/>
            </p:cNvSpPr>
            <p:nvPr/>
          </p:nvSpPr>
          <p:spPr bwMode="auto">
            <a:xfrm>
              <a:off x="2112" y="124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52" name="AutoShape 471" descr="Picture5"/>
            <p:cNvSpPr>
              <a:spLocks noChangeArrowheads="1"/>
            </p:cNvSpPr>
            <p:nvPr/>
          </p:nvSpPr>
          <p:spPr bwMode="auto">
            <a:xfrm>
              <a:off x="2400" y="124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53" name="AutoShape 472" descr="Picture5"/>
            <p:cNvSpPr>
              <a:spLocks noChangeArrowheads="1"/>
            </p:cNvSpPr>
            <p:nvPr/>
          </p:nvSpPr>
          <p:spPr bwMode="auto">
            <a:xfrm>
              <a:off x="2688" y="124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54" name="AutoShape 473" descr="Picture5"/>
            <p:cNvSpPr>
              <a:spLocks noChangeArrowheads="1"/>
            </p:cNvSpPr>
            <p:nvPr/>
          </p:nvSpPr>
          <p:spPr bwMode="auto">
            <a:xfrm>
              <a:off x="2976" y="124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55" name="AutoShape 474" descr="Picture5"/>
            <p:cNvSpPr>
              <a:spLocks noChangeArrowheads="1"/>
            </p:cNvSpPr>
            <p:nvPr/>
          </p:nvSpPr>
          <p:spPr bwMode="auto">
            <a:xfrm>
              <a:off x="3264" y="124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56" name="AutoShape 475" descr="Picture5"/>
            <p:cNvSpPr>
              <a:spLocks noChangeArrowheads="1"/>
            </p:cNvSpPr>
            <p:nvPr/>
          </p:nvSpPr>
          <p:spPr bwMode="auto">
            <a:xfrm>
              <a:off x="3552" y="124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57" name="AutoShape 476" descr="Picture5"/>
            <p:cNvSpPr>
              <a:spLocks noChangeArrowheads="1"/>
            </p:cNvSpPr>
            <p:nvPr/>
          </p:nvSpPr>
          <p:spPr bwMode="auto">
            <a:xfrm>
              <a:off x="3840" y="124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</p:grpSp>
      <p:grpSp>
        <p:nvGrpSpPr>
          <p:cNvPr id="3091" name="Group 598"/>
          <p:cNvGrpSpPr>
            <a:grpSpLocks/>
          </p:cNvGrpSpPr>
          <p:nvPr/>
        </p:nvGrpSpPr>
        <p:grpSpPr bwMode="auto">
          <a:xfrm>
            <a:off x="3962400" y="2514600"/>
            <a:ext cx="3657600" cy="381000"/>
            <a:chOff x="1536" y="1488"/>
            <a:chExt cx="2304" cy="240"/>
          </a:xfrm>
        </p:grpSpPr>
        <p:sp>
          <p:nvSpPr>
            <p:cNvPr id="3342" name="AutoShape 483" descr="Picture5"/>
            <p:cNvSpPr>
              <a:spLocks noChangeArrowheads="1"/>
            </p:cNvSpPr>
            <p:nvPr/>
          </p:nvSpPr>
          <p:spPr bwMode="auto">
            <a:xfrm>
              <a:off x="1536" y="148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43" name="AutoShape 484" descr="Picture5"/>
            <p:cNvSpPr>
              <a:spLocks noChangeArrowheads="1"/>
            </p:cNvSpPr>
            <p:nvPr/>
          </p:nvSpPr>
          <p:spPr bwMode="auto">
            <a:xfrm>
              <a:off x="1824" y="148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44" name="AutoShape 485" descr="Picture5"/>
            <p:cNvSpPr>
              <a:spLocks noChangeArrowheads="1"/>
            </p:cNvSpPr>
            <p:nvPr/>
          </p:nvSpPr>
          <p:spPr bwMode="auto">
            <a:xfrm>
              <a:off x="2112" y="148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45" name="AutoShape 486" descr="Picture5"/>
            <p:cNvSpPr>
              <a:spLocks noChangeArrowheads="1"/>
            </p:cNvSpPr>
            <p:nvPr/>
          </p:nvSpPr>
          <p:spPr bwMode="auto">
            <a:xfrm>
              <a:off x="2400" y="148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46" name="AutoShape 487" descr="Picture5"/>
            <p:cNvSpPr>
              <a:spLocks noChangeArrowheads="1"/>
            </p:cNvSpPr>
            <p:nvPr/>
          </p:nvSpPr>
          <p:spPr bwMode="auto">
            <a:xfrm>
              <a:off x="2688" y="148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47" name="AutoShape 488" descr="Picture5"/>
            <p:cNvSpPr>
              <a:spLocks noChangeArrowheads="1"/>
            </p:cNvSpPr>
            <p:nvPr/>
          </p:nvSpPr>
          <p:spPr bwMode="auto">
            <a:xfrm>
              <a:off x="2976" y="148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48" name="AutoShape 489" descr="Picture5"/>
            <p:cNvSpPr>
              <a:spLocks noChangeArrowheads="1"/>
            </p:cNvSpPr>
            <p:nvPr/>
          </p:nvSpPr>
          <p:spPr bwMode="auto">
            <a:xfrm>
              <a:off x="3264" y="148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49" name="AutoShape 490" descr="Picture5"/>
            <p:cNvSpPr>
              <a:spLocks noChangeArrowheads="1"/>
            </p:cNvSpPr>
            <p:nvPr/>
          </p:nvSpPr>
          <p:spPr bwMode="auto">
            <a:xfrm>
              <a:off x="3552" y="148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</p:grpSp>
      <p:grpSp>
        <p:nvGrpSpPr>
          <p:cNvPr id="3092" name="Group 599"/>
          <p:cNvGrpSpPr>
            <a:grpSpLocks/>
          </p:cNvGrpSpPr>
          <p:nvPr/>
        </p:nvGrpSpPr>
        <p:grpSpPr bwMode="auto">
          <a:xfrm>
            <a:off x="4419600" y="2895600"/>
            <a:ext cx="4114800" cy="381000"/>
            <a:chOff x="1824" y="1728"/>
            <a:chExt cx="2592" cy="240"/>
          </a:xfrm>
        </p:grpSpPr>
        <p:sp>
          <p:nvSpPr>
            <p:cNvPr id="3333" name="AutoShape 499" descr="Picture5"/>
            <p:cNvSpPr>
              <a:spLocks noChangeArrowheads="1"/>
            </p:cNvSpPr>
            <p:nvPr/>
          </p:nvSpPr>
          <p:spPr bwMode="auto">
            <a:xfrm>
              <a:off x="1824" y="172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34" name="AutoShape 500" descr="Picture5"/>
            <p:cNvSpPr>
              <a:spLocks noChangeArrowheads="1"/>
            </p:cNvSpPr>
            <p:nvPr/>
          </p:nvSpPr>
          <p:spPr bwMode="auto">
            <a:xfrm>
              <a:off x="2112" y="172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35" name="AutoShape 501" descr="Picture5"/>
            <p:cNvSpPr>
              <a:spLocks noChangeArrowheads="1"/>
            </p:cNvSpPr>
            <p:nvPr/>
          </p:nvSpPr>
          <p:spPr bwMode="auto">
            <a:xfrm>
              <a:off x="2400" y="172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36" name="AutoShape 502" descr="Picture5"/>
            <p:cNvSpPr>
              <a:spLocks noChangeArrowheads="1"/>
            </p:cNvSpPr>
            <p:nvPr/>
          </p:nvSpPr>
          <p:spPr bwMode="auto">
            <a:xfrm>
              <a:off x="2688" y="172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37" name="AutoShape 503" descr="Picture5"/>
            <p:cNvSpPr>
              <a:spLocks noChangeArrowheads="1"/>
            </p:cNvSpPr>
            <p:nvPr/>
          </p:nvSpPr>
          <p:spPr bwMode="auto">
            <a:xfrm>
              <a:off x="2976" y="172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38" name="AutoShape 504" descr="Picture5"/>
            <p:cNvSpPr>
              <a:spLocks noChangeArrowheads="1"/>
            </p:cNvSpPr>
            <p:nvPr/>
          </p:nvSpPr>
          <p:spPr bwMode="auto">
            <a:xfrm>
              <a:off x="3264" y="172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39" name="AutoShape 505" descr="Picture5"/>
            <p:cNvSpPr>
              <a:spLocks noChangeArrowheads="1"/>
            </p:cNvSpPr>
            <p:nvPr/>
          </p:nvSpPr>
          <p:spPr bwMode="auto">
            <a:xfrm>
              <a:off x="3552" y="172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40" name="AutoShape 506" descr="Picture5"/>
            <p:cNvSpPr>
              <a:spLocks noChangeArrowheads="1"/>
            </p:cNvSpPr>
            <p:nvPr/>
          </p:nvSpPr>
          <p:spPr bwMode="auto">
            <a:xfrm>
              <a:off x="3840" y="172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41" name="AutoShape 507" descr="Picture5"/>
            <p:cNvSpPr>
              <a:spLocks noChangeArrowheads="1"/>
            </p:cNvSpPr>
            <p:nvPr/>
          </p:nvSpPr>
          <p:spPr bwMode="auto">
            <a:xfrm>
              <a:off x="4128" y="172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</p:grpSp>
      <p:grpSp>
        <p:nvGrpSpPr>
          <p:cNvPr id="3093" name="Group 600"/>
          <p:cNvGrpSpPr>
            <a:grpSpLocks/>
          </p:cNvGrpSpPr>
          <p:nvPr/>
        </p:nvGrpSpPr>
        <p:grpSpPr bwMode="auto">
          <a:xfrm>
            <a:off x="4419600" y="3276600"/>
            <a:ext cx="1828800" cy="381000"/>
            <a:chOff x="1824" y="1968"/>
            <a:chExt cx="1152" cy="240"/>
          </a:xfrm>
        </p:grpSpPr>
        <p:sp>
          <p:nvSpPr>
            <p:cNvPr id="3329" name="AutoShape 514" descr="Picture5"/>
            <p:cNvSpPr>
              <a:spLocks noChangeArrowheads="1"/>
            </p:cNvSpPr>
            <p:nvPr/>
          </p:nvSpPr>
          <p:spPr bwMode="auto">
            <a:xfrm>
              <a:off x="1824" y="196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30" name="AutoShape 515" descr="Picture5"/>
            <p:cNvSpPr>
              <a:spLocks noChangeArrowheads="1"/>
            </p:cNvSpPr>
            <p:nvPr/>
          </p:nvSpPr>
          <p:spPr bwMode="auto">
            <a:xfrm>
              <a:off x="2112" y="196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31" name="AutoShape 516" descr="Picture5"/>
            <p:cNvSpPr>
              <a:spLocks noChangeArrowheads="1"/>
            </p:cNvSpPr>
            <p:nvPr/>
          </p:nvSpPr>
          <p:spPr bwMode="auto">
            <a:xfrm>
              <a:off x="2400" y="196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32" name="AutoShape 517" descr="Picture5"/>
            <p:cNvSpPr>
              <a:spLocks noChangeArrowheads="1"/>
            </p:cNvSpPr>
            <p:nvPr/>
          </p:nvSpPr>
          <p:spPr bwMode="auto">
            <a:xfrm>
              <a:off x="2688" y="196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</p:grpSp>
      <p:grpSp>
        <p:nvGrpSpPr>
          <p:cNvPr id="3094" name="Group 602"/>
          <p:cNvGrpSpPr>
            <a:grpSpLocks/>
          </p:cNvGrpSpPr>
          <p:nvPr/>
        </p:nvGrpSpPr>
        <p:grpSpPr bwMode="auto">
          <a:xfrm>
            <a:off x="4419600" y="4038600"/>
            <a:ext cx="1828800" cy="381000"/>
            <a:chOff x="1824" y="2448"/>
            <a:chExt cx="1152" cy="240"/>
          </a:xfrm>
        </p:grpSpPr>
        <p:sp>
          <p:nvSpPr>
            <p:cNvPr id="3325" name="AutoShape 529" descr="Picture5"/>
            <p:cNvSpPr>
              <a:spLocks noChangeArrowheads="1"/>
            </p:cNvSpPr>
            <p:nvPr/>
          </p:nvSpPr>
          <p:spPr bwMode="auto">
            <a:xfrm>
              <a:off x="1824" y="244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26" name="AutoShape 530" descr="Picture5"/>
            <p:cNvSpPr>
              <a:spLocks noChangeArrowheads="1"/>
            </p:cNvSpPr>
            <p:nvPr/>
          </p:nvSpPr>
          <p:spPr bwMode="auto">
            <a:xfrm>
              <a:off x="2112" y="244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27" name="AutoShape 531" descr="Picture5"/>
            <p:cNvSpPr>
              <a:spLocks noChangeArrowheads="1"/>
            </p:cNvSpPr>
            <p:nvPr/>
          </p:nvSpPr>
          <p:spPr bwMode="auto">
            <a:xfrm>
              <a:off x="2400" y="244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28" name="AutoShape 532" descr="Picture5"/>
            <p:cNvSpPr>
              <a:spLocks noChangeArrowheads="1"/>
            </p:cNvSpPr>
            <p:nvPr/>
          </p:nvSpPr>
          <p:spPr bwMode="auto">
            <a:xfrm>
              <a:off x="2688" y="244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</p:grpSp>
      <p:grpSp>
        <p:nvGrpSpPr>
          <p:cNvPr id="3095" name="Group 603"/>
          <p:cNvGrpSpPr>
            <a:grpSpLocks/>
          </p:cNvGrpSpPr>
          <p:nvPr/>
        </p:nvGrpSpPr>
        <p:grpSpPr bwMode="auto">
          <a:xfrm>
            <a:off x="2590800" y="4419600"/>
            <a:ext cx="3657600" cy="381000"/>
            <a:chOff x="672" y="2688"/>
            <a:chExt cx="2304" cy="240"/>
          </a:xfrm>
        </p:grpSpPr>
        <p:sp>
          <p:nvSpPr>
            <p:cNvPr id="3317" name="AutoShape 540" descr="Picture5"/>
            <p:cNvSpPr>
              <a:spLocks noChangeArrowheads="1"/>
            </p:cNvSpPr>
            <p:nvPr/>
          </p:nvSpPr>
          <p:spPr bwMode="auto">
            <a:xfrm>
              <a:off x="672" y="268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18" name="AutoShape 541" descr="Picture5"/>
            <p:cNvSpPr>
              <a:spLocks noChangeArrowheads="1"/>
            </p:cNvSpPr>
            <p:nvPr/>
          </p:nvSpPr>
          <p:spPr bwMode="auto">
            <a:xfrm>
              <a:off x="960" y="268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19" name="AutoShape 542" descr="Picture5"/>
            <p:cNvSpPr>
              <a:spLocks noChangeArrowheads="1"/>
            </p:cNvSpPr>
            <p:nvPr/>
          </p:nvSpPr>
          <p:spPr bwMode="auto">
            <a:xfrm>
              <a:off x="1248" y="268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20" name="AutoShape 543" descr="Picture5"/>
            <p:cNvSpPr>
              <a:spLocks noChangeArrowheads="1"/>
            </p:cNvSpPr>
            <p:nvPr/>
          </p:nvSpPr>
          <p:spPr bwMode="auto">
            <a:xfrm>
              <a:off x="1536" y="268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21" name="AutoShape 544" descr="Picture5"/>
            <p:cNvSpPr>
              <a:spLocks noChangeArrowheads="1"/>
            </p:cNvSpPr>
            <p:nvPr/>
          </p:nvSpPr>
          <p:spPr bwMode="auto">
            <a:xfrm>
              <a:off x="1824" y="268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22" name="AutoShape 545" descr="Picture5"/>
            <p:cNvSpPr>
              <a:spLocks noChangeArrowheads="1"/>
            </p:cNvSpPr>
            <p:nvPr/>
          </p:nvSpPr>
          <p:spPr bwMode="auto">
            <a:xfrm>
              <a:off x="2112" y="268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23" name="AutoShape 546" descr="Picture5"/>
            <p:cNvSpPr>
              <a:spLocks noChangeArrowheads="1"/>
            </p:cNvSpPr>
            <p:nvPr/>
          </p:nvSpPr>
          <p:spPr bwMode="auto">
            <a:xfrm>
              <a:off x="2400" y="268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  <p:sp>
          <p:nvSpPr>
            <p:cNvPr id="3324" name="AutoShape 547" descr="Picture5"/>
            <p:cNvSpPr>
              <a:spLocks noChangeArrowheads="1"/>
            </p:cNvSpPr>
            <p:nvPr/>
          </p:nvSpPr>
          <p:spPr bwMode="auto">
            <a:xfrm>
              <a:off x="2688" y="268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latin typeface="VNI-Times" pitchFamily="2" charset="0"/>
              </a:endParaRPr>
            </a:p>
          </p:txBody>
        </p:sp>
      </p:grpSp>
      <p:grpSp>
        <p:nvGrpSpPr>
          <p:cNvPr id="6748" name="Group 604"/>
          <p:cNvGrpSpPr>
            <a:grpSpLocks/>
          </p:cNvGrpSpPr>
          <p:nvPr/>
        </p:nvGrpSpPr>
        <p:grpSpPr bwMode="auto">
          <a:xfrm>
            <a:off x="2438400" y="5562600"/>
            <a:ext cx="7848600" cy="1143000"/>
            <a:chOff x="432" y="240"/>
            <a:chExt cx="4944" cy="672"/>
          </a:xfrm>
        </p:grpSpPr>
        <p:sp>
          <p:nvSpPr>
            <p:cNvPr id="3315" name="AutoShape 4"/>
            <p:cNvSpPr>
              <a:spLocks noChangeArrowheads="1"/>
            </p:cNvSpPr>
            <p:nvPr/>
          </p:nvSpPr>
          <p:spPr bwMode="gray">
            <a:xfrm>
              <a:off x="432" y="240"/>
              <a:ext cx="4944" cy="67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48BE67"/>
                </a:gs>
                <a:gs pos="100000">
                  <a:srgbClr val="BCE7C8"/>
                </a:gs>
              </a:gsLst>
              <a:lin ang="5400000" scaled="1"/>
            </a:gradFill>
            <a:ln>
              <a:noFill/>
            </a:ln>
            <a:effectLst>
              <a:outerShdw dist="45791" dir="3378596" algn="ctr" rotWithShape="0">
                <a:srgbClr val="B2B2B2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rtl="1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VNI-Times" pitchFamily="2" charset="0"/>
              </a:endParaRPr>
            </a:p>
          </p:txBody>
        </p:sp>
        <p:sp>
          <p:nvSpPr>
            <p:cNvPr id="3316" name="Text Box 7"/>
            <p:cNvSpPr txBox="1">
              <a:spLocks noChangeArrowheads="1"/>
            </p:cNvSpPr>
            <p:nvPr/>
          </p:nvSpPr>
          <p:spPr bwMode="gray">
            <a:xfrm>
              <a:off x="480" y="336"/>
              <a:ext cx="4848" cy="4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0000FF"/>
                  </a:solidFill>
                  <a:latin typeface="Arial" panose="020B0604020202020204" pitchFamily="34" charset="0"/>
                </a:rPr>
                <a:t>1-Truyện ngắn LLSP khắc họa hình ảnh những con người… bình thường mà tiêu biểu là anh thanh niên . (7 chữ cái) </a:t>
              </a:r>
            </a:p>
          </p:txBody>
        </p:sp>
      </p:grpSp>
      <p:grpSp>
        <p:nvGrpSpPr>
          <p:cNvPr id="6751" name="Group 607"/>
          <p:cNvGrpSpPr>
            <a:grpSpLocks/>
          </p:cNvGrpSpPr>
          <p:nvPr/>
        </p:nvGrpSpPr>
        <p:grpSpPr bwMode="auto">
          <a:xfrm>
            <a:off x="5334000" y="990600"/>
            <a:ext cx="3200400" cy="381000"/>
            <a:chOff x="1728" y="1488"/>
            <a:chExt cx="2016" cy="240"/>
          </a:xfrm>
        </p:grpSpPr>
        <p:sp>
          <p:nvSpPr>
            <p:cNvPr id="3308" name="AutoShape 608" descr="Picture10"/>
            <p:cNvSpPr>
              <a:spLocks noChangeArrowheads="1"/>
            </p:cNvSpPr>
            <p:nvPr/>
          </p:nvSpPr>
          <p:spPr bwMode="auto">
            <a:xfrm>
              <a:off x="1728" y="148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309" name="AutoShape 609" descr="Picture10"/>
            <p:cNvSpPr>
              <a:spLocks noChangeArrowheads="1"/>
            </p:cNvSpPr>
            <p:nvPr/>
          </p:nvSpPr>
          <p:spPr bwMode="auto">
            <a:xfrm>
              <a:off x="2016" y="148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310" name="AutoShape 610" descr="Picture10"/>
            <p:cNvSpPr>
              <a:spLocks noChangeArrowheads="1"/>
            </p:cNvSpPr>
            <p:nvPr/>
          </p:nvSpPr>
          <p:spPr bwMode="auto">
            <a:xfrm>
              <a:off x="2304" y="148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311" name="AutoShape 611" descr="Picture10"/>
            <p:cNvSpPr>
              <a:spLocks noChangeArrowheads="1"/>
            </p:cNvSpPr>
            <p:nvPr/>
          </p:nvSpPr>
          <p:spPr bwMode="auto">
            <a:xfrm>
              <a:off x="2592" y="148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312" name="AutoShape 612" descr="Picture10"/>
            <p:cNvSpPr>
              <a:spLocks noChangeArrowheads="1"/>
            </p:cNvSpPr>
            <p:nvPr/>
          </p:nvSpPr>
          <p:spPr bwMode="auto">
            <a:xfrm>
              <a:off x="2880" y="148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313" name="AutoShape 613" descr="Picture10"/>
            <p:cNvSpPr>
              <a:spLocks noChangeArrowheads="1"/>
            </p:cNvSpPr>
            <p:nvPr/>
          </p:nvSpPr>
          <p:spPr bwMode="auto">
            <a:xfrm>
              <a:off x="3168" y="148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314" name="AutoShape 614" descr="Picture10"/>
            <p:cNvSpPr>
              <a:spLocks noChangeArrowheads="1"/>
            </p:cNvSpPr>
            <p:nvPr/>
          </p:nvSpPr>
          <p:spPr bwMode="auto">
            <a:xfrm>
              <a:off x="3456" y="148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</p:grpSp>
      <p:grpSp>
        <p:nvGrpSpPr>
          <p:cNvPr id="6759" name="Group 615"/>
          <p:cNvGrpSpPr>
            <a:grpSpLocks/>
          </p:cNvGrpSpPr>
          <p:nvPr/>
        </p:nvGrpSpPr>
        <p:grpSpPr bwMode="auto">
          <a:xfrm>
            <a:off x="5334000" y="990600"/>
            <a:ext cx="3200400" cy="381000"/>
            <a:chOff x="144" y="144"/>
            <a:chExt cx="2016" cy="240"/>
          </a:xfrm>
        </p:grpSpPr>
        <p:sp>
          <p:nvSpPr>
            <p:cNvPr id="3301" name="AutoShape 616" descr="Picture1"/>
            <p:cNvSpPr>
              <a:spLocks noChangeArrowheads="1"/>
            </p:cNvSpPr>
            <p:nvPr/>
          </p:nvSpPr>
          <p:spPr bwMode="auto">
            <a:xfrm>
              <a:off x="144" y="144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L</a:t>
              </a:r>
            </a:p>
          </p:txBody>
        </p:sp>
        <p:sp>
          <p:nvSpPr>
            <p:cNvPr id="3302" name="AutoShape 617" descr="Picture1"/>
            <p:cNvSpPr>
              <a:spLocks noChangeArrowheads="1"/>
            </p:cNvSpPr>
            <p:nvPr/>
          </p:nvSpPr>
          <p:spPr bwMode="auto">
            <a:xfrm>
              <a:off x="432" y="144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A</a:t>
              </a:r>
            </a:p>
          </p:txBody>
        </p:sp>
        <p:sp>
          <p:nvSpPr>
            <p:cNvPr id="3303" name="AutoShape 618" descr="Picture1"/>
            <p:cNvSpPr>
              <a:spLocks noChangeArrowheads="1"/>
            </p:cNvSpPr>
            <p:nvPr/>
          </p:nvSpPr>
          <p:spPr bwMode="auto">
            <a:xfrm>
              <a:off x="720" y="144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O</a:t>
              </a:r>
            </a:p>
          </p:txBody>
        </p:sp>
        <p:sp>
          <p:nvSpPr>
            <p:cNvPr id="3304" name="AutoShape 619" descr="Picture1"/>
            <p:cNvSpPr>
              <a:spLocks noChangeArrowheads="1"/>
            </p:cNvSpPr>
            <p:nvPr/>
          </p:nvSpPr>
          <p:spPr bwMode="auto">
            <a:xfrm>
              <a:off x="1008" y="144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Đ</a:t>
              </a:r>
            </a:p>
          </p:txBody>
        </p:sp>
        <p:sp>
          <p:nvSpPr>
            <p:cNvPr id="3305" name="AutoShape 620" descr="Picture1"/>
            <p:cNvSpPr>
              <a:spLocks noChangeArrowheads="1"/>
            </p:cNvSpPr>
            <p:nvPr/>
          </p:nvSpPr>
          <p:spPr bwMode="auto">
            <a:xfrm>
              <a:off x="1296" y="144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Ộ</a:t>
              </a:r>
            </a:p>
          </p:txBody>
        </p:sp>
        <p:sp>
          <p:nvSpPr>
            <p:cNvPr id="3306" name="AutoShape 621" descr="Picture1"/>
            <p:cNvSpPr>
              <a:spLocks noChangeArrowheads="1"/>
            </p:cNvSpPr>
            <p:nvPr/>
          </p:nvSpPr>
          <p:spPr bwMode="auto">
            <a:xfrm>
              <a:off x="1584" y="144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N</a:t>
              </a:r>
            </a:p>
          </p:txBody>
        </p:sp>
        <p:sp>
          <p:nvSpPr>
            <p:cNvPr id="3307" name="AutoShape 622" descr="Picture1"/>
            <p:cNvSpPr>
              <a:spLocks noChangeArrowheads="1"/>
            </p:cNvSpPr>
            <p:nvPr/>
          </p:nvSpPr>
          <p:spPr bwMode="auto">
            <a:xfrm>
              <a:off x="1872" y="144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G</a:t>
              </a:r>
            </a:p>
          </p:txBody>
        </p:sp>
      </p:grpSp>
      <p:grpSp>
        <p:nvGrpSpPr>
          <p:cNvPr id="6767" name="Group 623"/>
          <p:cNvGrpSpPr>
            <a:grpSpLocks/>
          </p:cNvGrpSpPr>
          <p:nvPr/>
        </p:nvGrpSpPr>
        <p:grpSpPr bwMode="auto">
          <a:xfrm>
            <a:off x="2438400" y="5649913"/>
            <a:ext cx="7848600" cy="1263650"/>
            <a:chOff x="480" y="737"/>
            <a:chExt cx="4944" cy="796"/>
          </a:xfrm>
        </p:grpSpPr>
        <p:sp>
          <p:nvSpPr>
            <p:cNvPr id="3299" name="AutoShape 4"/>
            <p:cNvSpPr>
              <a:spLocks noChangeArrowheads="1"/>
            </p:cNvSpPr>
            <p:nvPr/>
          </p:nvSpPr>
          <p:spPr bwMode="gray">
            <a:xfrm>
              <a:off x="480" y="737"/>
              <a:ext cx="4944" cy="67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48BE67"/>
                </a:gs>
                <a:gs pos="100000">
                  <a:srgbClr val="BCE7C8"/>
                </a:gs>
              </a:gsLst>
              <a:lin ang="5400000" scaled="1"/>
            </a:gradFill>
            <a:ln>
              <a:noFill/>
            </a:ln>
            <a:effectLst>
              <a:outerShdw dist="45791" dir="3378596" algn="ctr" rotWithShape="0">
                <a:srgbClr val="B2B2B2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rtl="1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VNI-Times" pitchFamily="2" charset="0"/>
              </a:endParaRPr>
            </a:p>
          </p:txBody>
        </p:sp>
        <p:sp>
          <p:nvSpPr>
            <p:cNvPr id="3300" name="Text Box 7"/>
            <p:cNvSpPr txBox="1">
              <a:spLocks noChangeArrowheads="1"/>
            </p:cNvSpPr>
            <p:nvPr/>
          </p:nvSpPr>
          <p:spPr bwMode="gray">
            <a:xfrm>
              <a:off x="480" y="816"/>
              <a:ext cx="4944" cy="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0000FF"/>
                  </a:solidFill>
                  <a:latin typeface="Arial" panose="020B0604020202020204" pitchFamily="34" charset="0"/>
                </a:rPr>
                <a:t>2-Công việc của những người trên đỉnh SaPa là công việc …cho đất nước. </a:t>
              </a:r>
              <a:r>
                <a:rPr lang="en-US" altLang="en-US" sz="2800">
                  <a:solidFill>
                    <a:srgbClr val="0000FF"/>
                  </a:solidFill>
                  <a:latin typeface="Arial" panose="020B0604020202020204" pitchFamily="34" charset="0"/>
                </a:rPr>
                <a:t>(Từ láy có 8 chữ cái)</a:t>
              </a:r>
              <a:endParaRPr lang="en-US" altLang="en-US" sz="2000">
                <a:solidFill>
                  <a:srgbClr val="0000FF"/>
                </a:solidFill>
                <a:latin typeface="Arial" panose="020B0604020202020204" pitchFamily="34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200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6770" name="Group 626"/>
          <p:cNvGrpSpPr>
            <a:grpSpLocks/>
          </p:cNvGrpSpPr>
          <p:nvPr/>
        </p:nvGrpSpPr>
        <p:grpSpPr bwMode="auto">
          <a:xfrm>
            <a:off x="3048000" y="1371600"/>
            <a:ext cx="3657600" cy="381000"/>
            <a:chOff x="1728" y="1776"/>
            <a:chExt cx="2304" cy="240"/>
          </a:xfrm>
        </p:grpSpPr>
        <p:sp>
          <p:nvSpPr>
            <p:cNvPr id="3291" name="AutoShape 627" descr="Picture10"/>
            <p:cNvSpPr>
              <a:spLocks noChangeArrowheads="1"/>
            </p:cNvSpPr>
            <p:nvPr/>
          </p:nvSpPr>
          <p:spPr bwMode="auto">
            <a:xfrm>
              <a:off x="1728" y="177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292" name="AutoShape 628" descr="Picture10"/>
            <p:cNvSpPr>
              <a:spLocks noChangeArrowheads="1"/>
            </p:cNvSpPr>
            <p:nvPr/>
          </p:nvSpPr>
          <p:spPr bwMode="auto">
            <a:xfrm>
              <a:off x="2016" y="177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293" name="AutoShape 629" descr="Picture10"/>
            <p:cNvSpPr>
              <a:spLocks noChangeArrowheads="1"/>
            </p:cNvSpPr>
            <p:nvPr/>
          </p:nvSpPr>
          <p:spPr bwMode="auto">
            <a:xfrm>
              <a:off x="2304" y="177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294" name="AutoShape 630" descr="Picture10"/>
            <p:cNvSpPr>
              <a:spLocks noChangeArrowheads="1"/>
            </p:cNvSpPr>
            <p:nvPr/>
          </p:nvSpPr>
          <p:spPr bwMode="auto">
            <a:xfrm>
              <a:off x="2592" y="177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295" name="AutoShape 631" descr="Picture10"/>
            <p:cNvSpPr>
              <a:spLocks noChangeArrowheads="1"/>
            </p:cNvSpPr>
            <p:nvPr/>
          </p:nvSpPr>
          <p:spPr bwMode="auto">
            <a:xfrm>
              <a:off x="2880" y="177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296" name="AutoShape 632" descr="Picture10"/>
            <p:cNvSpPr>
              <a:spLocks noChangeArrowheads="1"/>
            </p:cNvSpPr>
            <p:nvPr/>
          </p:nvSpPr>
          <p:spPr bwMode="auto">
            <a:xfrm>
              <a:off x="3168" y="177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297" name="AutoShape 633" descr="Picture10"/>
            <p:cNvSpPr>
              <a:spLocks noChangeArrowheads="1"/>
            </p:cNvSpPr>
            <p:nvPr/>
          </p:nvSpPr>
          <p:spPr bwMode="auto">
            <a:xfrm>
              <a:off x="3456" y="177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298" name="AutoShape 634" descr="Picture10"/>
            <p:cNvSpPr>
              <a:spLocks noChangeArrowheads="1"/>
            </p:cNvSpPr>
            <p:nvPr/>
          </p:nvSpPr>
          <p:spPr bwMode="auto">
            <a:xfrm>
              <a:off x="3744" y="177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</p:grpSp>
      <p:grpSp>
        <p:nvGrpSpPr>
          <p:cNvPr id="6779" name="Group 635"/>
          <p:cNvGrpSpPr>
            <a:grpSpLocks/>
          </p:cNvGrpSpPr>
          <p:nvPr/>
        </p:nvGrpSpPr>
        <p:grpSpPr bwMode="auto">
          <a:xfrm>
            <a:off x="3048000" y="1371600"/>
            <a:ext cx="3657600" cy="381000"/>
            <a:chOff x="0" y="528"/>
            <a:chExt cx="2304" cy="240"/>
          </a:xfrm>
        </p:grpSpPr>
        <p:sp>
          <p:nvSpPr>
            <p:cNvPr id="3283" name="AutoShape 636" descr="Picture1"/>
            <p:cNvSpPr>
              <a:spLocks noChangeArrowheads="1"/>
            </p:cNvSpPr>
            <p:nvPr/>
          </p:nvSpPr>
          <p:spPr bwMode="auto">
            <a:xfrm>
              <a:off x="0" y="52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T</a:t>
              </a:r>
            </a:p>
          </p:txBody>
        </p:sp>
        <p:sp>
          <p:nvSpPr>
            <p:cNvPr id="3284" name="AutoShape 637" descr="Picture1"/>
            <p:cNvSpPr>
              <a:spLocks noChangeArrowheads="1"/>
            </p:cNvSpPr>
            <p:nvPr/>
          </p:nvSpPr>
          <p:spPr bwMode="auto">
            <a:xfrm>
              <a:off x="288" y="52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H</a:t>
              </a:r>
            </a:p>
          </p:txBody>
        </p:sp>
        <p:sp>
          <p:nvSpPr>
            <p:cNvPr id="3285" name="AutoShape 638" descr="Picture1"/>
            <p:cNvSpPr>
              <a:spLocks noChangeArrowheads="1"/>
            </p:cNvSpPr>
            <p:nvPr/>
          </p:nvSpPr>
          <p:spPr bwMode="auto">
            <a:xfrm>
              <a:off x="567" y="52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Ầ</a:t>
              </a:r>
            </a:p>
          </p:txBody>
        </p:sp>
        <p:sp>
          <p:nvSpPr>
            <p:cNvPr id="3286" name="AutoShape 639" descr="Picture1"/>
            <p:cNvSpPr>
              <a:spLocks noChangeArrowheads="1"/>
            </p:cNvSpPr>
            <p:nvPr/>
          </p:nvSpPr>
          <p:spPr bwMode="auto">
            <a:xfrm>
              <a:off x="855" y="52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M</a:t>
              </a:r>
            </a:p>
          </p:txBody>
        </p:sp>
        <p:sp>
          <p:nvSpPr>
            <p:cNvPr id="3287" name="AutoShape 640" descr="Picture1"/>
            <p:cNvSpPr>
              <a:spLocks noChangeArrowheads="1"/>
            </p:cNvSpPr>
            <p:nvPr/>
          </p:nvSpPr>
          <p:spPr bwMode="auto">
            <a:xfrm>
              <a:off x="1152" y="52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L</a:t>
              </a:r>
            </a:p>
          </p:txBody>
        </p:sp>
        <p:sp>
          <p:nvSpPr>
            <p:cNvPr id="3288" name="AutoShape 641" descr="Picture1"/>
            <p:cNvSpPr>
              <a:spLocks noChangeArrowheads="1"/>
            </p:cNvSpPr>
            <p:nvPr/>
          </p:nvSpPr>
          <p:spPr bwMode="auto">
            <a:xfrm>
              <a:off x="1440" y="52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Ặ</a:t>
              </a:r>
            </a:p>
          </p:txBody>
        </p:sp>
        <p:sp>
          <p:nvSpPr>
            <p:cNvPr id="3289" name="AutoShape 642" descr="Picture1"/>
            <p:cNvSpPr>
              <a:spLocks noChangeArrowheads="1"/>
            </p:cNvSpPr>
            <p:nvPr/>
          </p:nvSpPr>
          <p:spPr bwMode="auto">
            <a:xfrm>
              <a:off x="1728" y="52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N</a:t>
              </a:r>
            </a:p>
          </p:txBody>
        </p:sp>
        <p:sp>
          <p:nvSpPr>
            <p:cNvPr id="3290" name="AutoShape 643" descr="Picture1"/>
            <p:cNvSpPr>
              <a:spLocks noChangeArrowheads="1"/>
            </p:cNvSpPr>
            <p:nvPr/>
          </p:nvSpPr>
          <p:spPr bwMode="auto">
            <a:xfrm>
              <a:off x="2016" y="52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G</a:t>
              </a:r>
            </a:p>
          </p:txBody>
        </p:sp>
      </p:grpSp>
      <p:grpSp>
        <p:nvGrpSpPr>
          <p:cNvPr id="6788" name="Group 644"/>
          <p:cNvGrpSpPr>
            <a:grpSpLocks/>
          </p:cNvGrpSpPr>
          <p:nvPr/>
        </p:nvGrpSpPr>
        <p:grpSpPr bwMode="auto">
          <a:xfrm>
            <a:off x="2438400" y="5638800"/>
            <a:ext cx="7848600" cy="1066800"/>
            <a:chOff x="432" y="1872"/>
            <a:chExt cx="4944" cy="672"/>
          </a:xfrm>
        </p:grpSpPr>
        <p:sp>
          <p:nvSpPr>
            <p:cNvPr id="3281" name="AutoShape 4"/>
            <p:cNvSpPr>
              <a:spLocks noChangeArrowheads="1"/>
            </p:cNvSpPr>
            <p:nvPr/>
          </p:nvSpPr>
          <p:spPr bwMode="gray">
            <a:xfrm>
              <a:off x="432" y="1872"/>
              <a:ext cx="4944" cy="67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48BE67"/>
                </a:gs>
                <a:gs pos="100000">
                  <a:srgbClr val="BCE7C8"/>
                </a:gs>
              </a:gsLst>
              <a:lin ang="5400000" scaled="1"/>
            </a:gradFill>
            <a:ln>
              <a:noFill/>
            </a:ln>
            <a:effectLst>
              <a:outerShdw dist="45791" dir="3378596" algn="ctr" rotWithShape="0">
                <a:srgbClr val="B2B2B2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rtl="1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VNI-Times" pitchFamily="2" charset="0"/>
              </a:endParaRPr>
            </a:p>
          </p:txBody>
        </p:sp>
        <p:sp>
          <p:nvSpPr>
            <p:cNvPr id="3282" name="Text Box 7"/>
            <p:cNvSpPr txBox="1">
              <a:spLocks noChangeArrowheads="1"/>
            </p:cNvSpPr>
            <p:nvPr/>
          </p:nvSpPr>
          <p:spPr bwMode="gray">
            <a:xfrm>
              <a:off x="480" y="1951"/>
              <a:ext cx="4896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solidFill>
                    <a:srgbClr val="0000FF"/>
                  </a:solidFill>
                  <a:latin typeface="Arial" panose="020B0604020202020204" pitchFamily="34" charset="0"/>
                </a:rPr>
                <a:t>3-Anh thanh niên thể hiện qua cái nhìn…của các nhân vật khác . (9 ô chữ)</a:t>
              </a:r>
            </a:p>
          </p:txBody>
        </p:sp>
      </p:grpSp>
      <p:grpSp>
        <p:nvGrpSpPr>
          <p:cNvPr id="6791" name="Group 647"/>
          <p:cNvGrpSpPr>
            <a:grpSpLocks/>
          </p:cNvGrpSpPr>
          <p:nvPr/>
        </p:nvGrpSpPr>
        <p:grpSpPr bwMode="auto">
          <a:xfrm>
            <a:off x="3962400" y="1752600"/>
            <a:ext cx="4114800" cy="381000"/>
            <a:chOff x="1728" y="2064"/>
            <a:chExt cx="2592" cy="240"/>
          </a:xfrm>
        </p:grpSpPr>
        <p:sp>
          <p:nvSpPr>
            <p:cNvPr id="3272" name="AutoShape 648" descr="Picture10"/>
            <p:cNvSpPr>
              <a:spLocks noChangeArrowheads="1"/>
            </p:cNvSpPr>
            <p:nvPr/>
          </p:nvSpPr>
          <p:spPr bwMode="auto">
            <a:xfrm>
              <a:off x="1728" y="2064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273" name="AutoShape 649" descr="Picture10"/>
            <p:cNvSpPr>
              <a:spLocks noChangeArrowheads="1"/>
            </p:cNvSpPr>
            <p:nvPr/>
          </p:nvSpPr>
          <p:spPr bwMode="auto">
            <a:xfrm>
              <a:off x="2016" y="2064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274" name="AutoShape 650" descr="Picture10"/>
            <p:cNvSpPr>
              <a:spLocks noChangeArrowheads="1"/>
            </p:cNvSpPr>
            <p:nvPr/>
          </p:nvSpPr>
          <p:spPr bwMode="auto">
            <a:xfrm>
              <a:off x="2304" y="2064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275" name="AutoShape 651" descr="Picture10"/>
            <p:cNvSpPr>
              <a:spLocks noChangeArrowheads="1"/>
            </p:cNvSpPr>
            <p:nvPr/>
          </p:nvSpPr>
          <p:spPr bwMode="auto">
            <a:xfrm>
              <a:off x="2592" y="2064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276" name="AutoShape 652" descr="Picture10"/>
            <p:cNvSpPr>
              <a:spLocks noChangeArrowheads="1"/>
            </p:cNvSpPr>
            <p:nvPr/>
          </p:nvSpPr>
          <p:spPr bwMode="auto">
            <a:xfrm>
              <a:off x="2880" y="2064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277" name="AutoShape 653" descr="Picture10"/>
            <p:cNvSpPr>
              <a:spLocks noChangeArrowheads="1"/>
            </p:cNvSpPr>
            <p:nvPr/>
          </p:nvSpPr>
          <p:spPr bwMode="auto">
            <a:xfrm>
              <a:off x="3168" y="2064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278" name="AutoShape 654" descr="Picture10"/>
            <p:cNvSpPr>
              <a:spLocks noChangeArrowheads="1"/>
            </p:cNvSpPr>
            <p:nvPr/>
          </p:nvSpPr>
          <p:spPr bwMode="auto">
            <a:xfrm>
              <a:off x="3456" y="2064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279" name="AutoShape 655" descr="Picture10"/>
            <p:cNvSpPr>
              <a:spLocks noChangeArrowheads="1"/>
            </p:cNvSpPr>
            <p:nvPr/>
          </p:nvSpPr>
          <p:spPr bwMode="auto">
            <a:xfrm>
              <a:off x="3744" y="2064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280" name="AutoShape 656" descr="Picture10"/>
            <p:cNvSpPr>
              <a:spLocks noChangeArrowheads="1"/>
            </p:cNvSpPr>
            <p:nvPr/>
          </p:nvSpPr>
          <p:spPr bwMode="auto">
            <a:xfrm>
              <a:off x="4032" y="2064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</p:grpSp>
      <p:grpSp>
        <p:nvGrpSpPr>
          <p:cNvPr id="6801" name="Group 657"/>
          <p:cNvGrpSpPr>
            <a:grpSpLocks/>
          </p:cNvGrpSpPr>
          <p:nvPr/>
        </p:nvGrpSpPr>
        <p:grpSpPr bwMode="auto">
          <a:xfrm>
            <a:off x="3962400" y="1752600"/>
            <a:ext cx="4114800" cy="381000"/>
            <a:chOff x="0" y="912"/>
            <a:chExt cx="2592" cy="240"/>
          </a:xfrm>
        </p:grpSpPr>
        <p:sp>
          <p:nvSpPr>
            <p:cNvPr id="3263" name="AutoShape 658" descr="Picture1"/>
            <p:cNvSpPr>
              <a:spLocks noChangeArrowheads="1"/>
            </p:cNvSpPr>
            <p:nvPr/>
          </p:nvSpPr>
          <p:spPr bwMode="auto">
            <a:xfrm>
              <a:off x="0" y="912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T</a:t>
              </a:r>
            </a:p>
          </p:txBody>
        </p:sp>
        <p:sp>
          <p:nvSpPr>
            <p:cNvPr id="3264" name="AutoShape 659" descr="Picture1"/>
            <p:cNvSpPr>
              <a:spLocks noChangeArrowheads="1"/>
            </p:cNvSpPr>
            <p:nvPr/>
          </p:nvSpPr>
          <p:spPr bwMode="auto">
            <a:xfrm>
              <a:off x="288" y="912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R</a:t>
              </a:r>
            </a:p>
          </p:txBody>
        </p:sp>
        <p:sp>
          <p:nvSpPr>
            <p:cNvPr id="3265" name="AutoShape 660" descr="Picture1"/>
            <p:cNvSpPr>
              <a:spLocks noChangeArrowheads="1"/>
            </p:cNvSpPr>
            <p:nvPr/>
          </p:nvSpPr>
          <p:spPr bwMode="auto">
            <a:xfrm>
              <a:off x="576" y="912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Ầ</a:t>
              </a:r>
            </a:p>
          </p:txBody>
        </p:sp>
        <p:sp>
          <p:nvSpPr>
            <p:cNvPr id="3266" name="AutoShape 661" descr="Picture1"/>
            <p:cNvSpPr>
              <a:spLocks noChangeArrowheads="1"/>
            </p:cNvSpPr>
            <p:nvPr/>
          </p:nvSpPr>
          <p:spPr bwMode="auto">
            <a:xfrm>
              <a:off x="864" y="912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N</a:t>
              </a:r>
            </a:p>
          </p:txBody>
        </p:sp>
        <p:sp>
          <p:nvSpPr>
            <p:cNvPr id="3267" name="AutoShape 662" descr="Picture1"/>
            <p:cNvSpPr>
              <a:spLocks noChangeArrowheads="1"/>
            </p:cNvSpPr>
            <p:nvPr/>
          </p:nvSpPr>
          <p:spPr bwMode="auto">
            <a:xfrm>
              <a:off x="1152" y="912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T</a:t>
              </a:r>
            </a:p>
          </p:txBody>
        </p:sp>
        <p:sp>
          <p:nvSpPr>
            <p:cNvPr id="3268" name="AutoShape 663" descr="Picture1"/>
            <p:cNvSpPr>
              <a:spLocks noChangeArrowheads="1"/>
            </p:cNvSpPr>
            <p:nvPr/>
          </p:nvSpPr>
          <p:spPr bwMode="auto">
            <a:xfrm>
              <a:off x="1440" y="912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H</a:t>
              </a:r>
            </a:p>
          </p:txBody>
        </p:sp>
        <p:sp>
          <p:nvSpPr>
            <p:cNvPr id="3269" name="AutoShape 664" descr="Picture1"/>
            <p:cNvSpPr>
              <a:spLocks noChangeArrowheads="1"/>
            </p:cNvSpPr>
            <p:nvPr/>
          </p:nvSpPr>
          <p:spPr bwMode="auto">
            <a:xfrm>
              <a:off x="1728" y="912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U</a:t>
              </a:r>
            </a:p>
          </p:txBody>
        </p:sp>
        <p:sp>
          <p:nvSpPr>
            <p:cNvPr id="3270" name="AutoShape 665" descr="Picture1"/>
            <p:cNvSpPr>
              <a:spLocks noChangeArrowheads="1"/>
            </p:cNvSpPr>
            <p:nvPr/>
          </p:nvSpPr>
          <p:spPr bwMode="auto">
            <a:xfrm>
              <a:off x="2016" y="912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Ậ</a:t>
              </a:r>
            </a:p>
          </p:txBody>
        </p:sp>
        <p:sp>
          <p:nvSpPr>
            <p:cNvPr id="3271" name="AutoShape 666" descr="Picture1"/>
            <p:cNvSpPr>
              <a:spLocks noChangeArrowheads="1"/>
            </p:cNvSpPr>
            <p:nvPr/>
          </p:nvSpPr>
          <p:spPr bwMode="auto">
            <a:xfrm>
              <a:off x="2304" y="912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T</a:t>
              </a:r>
            </a:p>
          </p:txBody>
        </p:sp>
      </p:grpSp>
      <p:grpSp>
        <p:nvGrpSpPr>
          <p:cNvPr id="6811" name="Group 667"/>
          <p:cNvGrpSpPr>
            <a:grpSpLocks/>
          </p:cNvGrpSpPr>
          <p:nvPr/>
        </p:nvGrpSpPr>
        <p:grpSpPr bwMode="auto">
          <a:xfrm>
            <a:off x="2438400" y="5562600"/>
            <a:ext cx="7848600" cy="1143000"/>
            <a:chOff x="576" y="1296"/>
            <a:chExt cx="4944" cy="672"/>
          </a:xfrm>
        </p:grpSpPr>
        <p:sp>
          <p:nvSpPr>
            <p:cNvPr id="3261" name="AutoShape 4"/>
            <p:cNvSpPr>
              <a:spLocks noChangeArrowheads="1"/>
            </p:cNvSpPr>
            <p:nvPr/>
          </p:nvSpPr>
          <p:spPr bwMode="gray">
            <a:xfrm>
              <a:off x="576" y="1296"/>
              <a:ext cx="4944" cy="67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48BE67"/>
                </a:gs>
                <a:gs pos="100000">
                  <a:srgbClr val="BCE7C8"/>
                </a:gs>
              </a:gsLst>
              <a:lin ang="5400000" scaled="1"/>
            </a:gradFill>
            <a:ln>
              <a:noFill/>
            </a:ln>
            <a:effectLst>
              <a:outerShdw dist="45791" dir="3378596" algn="ctr" rotWithShape="0">
                <a:srgbClr val="B2B2B2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rtl="1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VNI-Times" pitchFamily="2" charset="0"/>
              </a:endParaRPr>
            </a:p>
          </p:txBody>
        </p:sp>
        <p:sp>
          <p:nvSpPr>
            <p:cNvPr id="3262" name="Text Box 7"/>
            <p:cNvSpPr txBox="1">
              <a:spLocks noChangeArrowheads="1"/>
            </p:cNvSpPr>
            <p:nvPr/>
          </p:nvSpPr>
          <p:spPr bwMode="gray">
            <a:xfrm>
              <a:off x="576" y="1344"/>
              <a:ext cx="4944" cy="4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solidFill>
                    <a:srgbClr val="0000FF"/>
                  </a:solidFill>
                  <a:latin typeface="Arial" panose="020B0604020202020204" pitchFamily="34" charset="0"/>
                </a:rPr>
                <a:t>4-Nhân vật góp cái nhìn trần thuật làm hoàn thiện phẩm chất anh thanh niên ? (8 ô chữ)</a:t>
              </a:r>
            </a:p>
          </p:txBody>
        </p:sp>
      </p:grpSp>
      <p:grpSp>
        <p:nvGrpSpPr>
          <p:cNvPr id="6814" name="Group 670"/>
          <p:cNvGrpSpPr>
            <a:grpSpLocks/>
          </p:cNvGrpSpPr>
          <p:nvPr/>
        </p:nvGrpSpPr>
        <p:grpSpPr bwMode="auto">
          <a:xfrm>
            <a:off x="4419600" y="2133600"/>
            <a:ext cx="3657600" cy="381000"/>
            <a:chOff x="1728" y="1776"/>
            <a:chExt cx="2304" cy="240"/>
          </a:xfrm>
        </p:grpSpPr>
        <p:sp>
          <p:nvSpPr>
            <p:cNvPr id="3253" name="AutoShape 671" descr="Picture10"/>
            <p:cNvSpPr>
              <a:spLocks noChangeArrowheads="1"/>
            </p:cNvSpPr>
            <p:nvPr/>
          </p:nvSpPr>
          <p:spPr bwMode="auto">
            <a:xfrm>
              <a:off x="1728" y="177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254" name="AutoShape 672" descr="Picture10"/>
            <p:cNvSpPr>
              <a:spLocks noChangeArrowheads="1"/>
            </p:cNvSpPr>
            <p:nvPr/>
          </p:nvSpPr>
          <p:spPr bwMode="auto">
            <a:xfrm>
              <a:off x="2016" y="177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255" name="AutoShape 673" descr="Picture10"/>
            <p:cNvSpPr>
              <a:spLocks noChangeArrowheads="1"/>
            </p:cNvSpPr>
            <p:nvPr/>
          </p:nvSpPr>
          <p:spPr bwMode="auto">
            <a:xfrm>
              <a:off x="2304" y="177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256" name="AutoShape 674" descr="Picture10"/>
            <p:cNvSpPr>
              <a:spLocks noChangeArrowheads="1"/>
            </p:cNvSpPr>
            <p:nvPr/>
          </p:nvSpPr>
          <p:spPr bwMode="auto">
            <a:xfrm>
              <a:off x="2592" y="177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257" name="AutoShape 675" descr="Picture10"/>
            <p:cNvSpPr>
              <a:spLocks noChangeArrowheads="1"/>
            </p:cNvSpPr>
            <p:nvPr/>
          </p:nvSpPr>
          <p:spPr bwMode="auto">
            <a:xfrm>
              <a:off x="2880" y="177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258" name="AutoShape 676" descr="Picture10"/>
            <p:cNvSpPr>
              <a:spLocks noChangeArrowheads="1"/>
            </p:cNvSpPr>
            <p:nvPr/>
          </p:nvSpPr>
          <p:spPr bwMode="auto">
            <a:xfrm>
              <a:off x="3168" y="177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259" name="AutoShape 677" descr="Picture10"/>
            <p:cNvSpPr>
              <a:spLocks noChangeArrowheads="1"/>
            </p:cNvSpPr>
            <p:nvPr/>
          </p:nvSpPr>
          <p:spPr bwMode="auto">
            <a:xfrm>
              <a:off x="3456" y="177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260" name="AutoShape 678" descr="Picture10"/>
            <p:cNvSpPr>
              <a:spLocks noChangeArrowheads="1"/>
            </p:cNvSpPr>
            <p:nvPr/>
          </p:nvSpPr>
          <p:spPr bwMode="auto">
            <a:xfrm>
              <a:off x="3744" y="177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</p:grpSp>
      <p:grpSp>
        <p:nvGrpSpPr>
          <p:cNvPr id="6823" name="Group 679"/>
          <p:cNvGrpSpPr>
            <a:grpSpLocks/>
          </p:cNvGrpSpPr>
          <p:nvPr/>
        </p:nvGrpSpPr>
        <p:grpSpPr bwMode="auto">
          <a:xfrm>
            <a:off x="4419600" y="2133600"/>
            <a:ext cx="3657600" cy="381000"/>
            <a:chOff x="0" y="1296"/>
            <a:chExt cx="2304" cy="240"/>
          </a:xfrm>
        </p:grpSpPr>
        <p:sp>
          <p:nvSpPr>
            <p:cNvPr id="3245" name="AutoShape 680" descr="Picture1"/>
            <p:cNvSpPr>
              <a:spLocks noChangeArrowheads="1"/>
            </p:cNvSpPr>
            <p:nvPr/>
          </p:nvSpPr>
          <p:spPr bwMode="auto">
            <a:xfrm>
              <a:off x="0" y="129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Ô</a:t>
              </a:r>
            </a:p>
          </p:txBody>
        </p:sp>
        <p:sp>
          <p:nvSpPr>
            <p:cNvPr id="3246" name="AutoShape 681" descr="Picture1"/>
            <p:cNvSpPr>
              <a:spLocks noChangeArrowheads="1"/>
            </p:cNvSpPr>
            <p:nvPr/>
          </p:nvSpPr>
          <p:spPr bwMode="auto">
            <a:xfrm>
              <a:off x="288" y="129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N</a:t>
              </a:r>
            </a:p>
          </p:txBody>
        </p:sp>
        <p:sp>
          <p:nvSpPr>
            <p:cNvPr id="3247" name="AutoShape 682" descr="Picture1"/>
            <p:cNvSpPr>
              <a:spLocks noChangeArrowheads="1"/>
            </p:cNvSpPr>
            <p:nvPr/>
          </p:nvSpPr>
          <p:spPr bwMode="auto">
            <a:xfrm>
              <a:off x="576" y="129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G</a:t>
              </a:r>
            </a:p>
          </p:txBody>
        </p:sp>
        <p:sp>
          <p:nvSpPr>
            <p:cNvPr id="3248" name="AutoShape 683" descr="Picture1"/>
            <p:cNvSpPr>
              <a:spLocks noChangeArrowheads="1"/>
            </p:cNvSpPr>
            <p:nvPr/>
          </p:nvSpPr>
          <p:spPr bwMode="auto">
            <a:xfrm>
              <a:off x="864" y="129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H</a:t>
              </a:r>
            </a:p>
          </p:txBody>
        </p:sp>
        <p:sp>
          <p:nvSpPr>
            <p:cNvPr id="3249" name="AutoShape 684" descr="Picture1"/>
            <p:cNvSpPr>
              <a:spLocks noChangeArrowheads="1"/>
            </p:cNvSpPr>
            <p:nvPr/>
          </p:nvSpPr>
          <p:spPr bwMode="auto">
            <a:xfrm>
              <a:off x="1152" y="129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Ọ</a:t>
              </a:r>
            </a:p>
          </p:txBody>
        </p:sp>
        <p:sp>
          <p:nvSpPr>
            <p:cNvPr id="3250" name="AutoShape 685" descr="Picture1"/>
            <p:cNvSpPr>
              <a:spLocks noChangeArrowheads="1"/>
            </p:cNvSpPr>
            <p:nvPr/>
          </p:nvSpPr>
          <p:spPr bwMode="auto">
            <a:xfrm>
              <a:off x="1440" y="129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A</a:t>
              </a:r>
            </a:p>
          </p:txBody>
        </p:sp>
        <p:sp>
          <p:nvSpPr>
            <p:cNvPr id="3251" name="AutoShape 686" descr="Picture1"/>
            <p:cNvSpPr>
              <a:spLocks noChangeArrowheads="1"/>
            </p:cNvSpPr>
            <p:nvPr/>
          </p:nvSpPr>
          <p:spPr bwMode="auto">
            <a:xfrm>
              <a:off x="1728" y="129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S</a:t>
              </a:r>
            </a:p>
          </p:txBody>
        </p:sp>
        <p:sp>
          <p:nvSpPr>
            <p:cNvPr id="3252" name="AutoShape 687" descr="Picture1"/>
            <p:cNvSpPr>
              <a:spLocks noChangeArrowheads="1"/>
            </p:cNvSpPr>
            <p:nvPr/>
          </p:nvSpPr>
          <p:spPr bwMode="auto">
            <a:xfrm>
              <a:off x="2016" y="129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Ĩ</a:t>
              </a:r>
            </a:p>
          </p:txBody>
        </p:sp>
      </p:grpSp>
      <p:grpSp>
        <p:nvGrpSpPr>
          <p:cNvPr id="6832" name="Group 688"/>
          <p:cNvGrpSpPr>
            <a:grpSpLocks/>
          </p:cNvGrpSpPr>
          <p:nvPr/>
        </p:nvGrpSpPr>
        <p:grpSpPr bwMode="auto">
          <a:xfrm>
            <a:off x="2438400" y="5638800"/>
            <a:ext cx="7848600" cy="1066800"/>
            <a:chOff x="576" y="1296"/>
            <a:chExt cx="4944" cy="672"/>
          </a:xfrm>
        </p:grpSpPr>
        <p:sp>
          <p:nvSpPr>
            <p:cNvPr id="3243" name="AutoShape 4"/>
            <p:cNvSpPr>
              <a:spLocks noChangeArrowheads="1"/>
            </p:cNvSpPr>
            <p:nvPr/>
          </p:nvSpPr>
          <p:spPr bwMode="gray">
            <a:xfrm>
              <a:off x="576" y="1296"/>
              <a:ext cx="4944" cy="67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48BE67"/>
                </a:gs>
                <a:gs pos="100000">
                  <a:srgbClr val="BCE7C8"/>
                </a:gs>
              </a:gsLst>
              <a:lin ang="5400000" scaled="1"/>
            </a:gradFill>
            <a:ln>
              <a:noFill/>
            </a:ln>
            <a:effectLst>
              <a:outerShdw dist="45791" dir="3378596" algn="ctr" rotWithShape="0">
                <a:srgbClr val="B2B2B2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rtl="1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VNI-Times" pitchFamily="2" charset="0"/>
              </a:endParaRPr>
            </a:p>
          </p:txBody>
        </p:sp>
        <p:sp>
          <p:nvSpPr>
            <p:cNvPr id="3244" name="Text Box 7"/>
            <p:cNvSpPr txBox="1">
              <a:spLocks noChangeArrowheads="1"/>
            </p:cNvSpPr>
            <p:nvPr/>
          </p:nvSpPr>
          <p:spPr bwMode="gray">
            <a:xfrm>
              <a:off x="576" y="1344"/>
              <a:ext cx="4944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solidFill>
                    <a:srgbClr val="0000FF"/>
                  </a:solidFill>
                  <a:latin typeface="Arial" panose="020B0604020202020204" pitchFamily="34" charset="0"/>
                </a:rPr>
                <a:t>5-Ai là người tạo ra cuộc gặp gỡ giữa đoàn khách với anh thanh niên?(8 ô chữ)</a:t>
              </a:r>
            </a:p>
          </p:txBody>
        </p:sp>
      </p:grpSp>
      <p:grpSp>
        <p:nvGrpSpPr>
          <p:cNvPr id="6835" name="Group 691"/>
          <p:cNvGrpSpPr>
            <a:grpSpLocks/>
          </p:cNvGrpSpPr>
          <p:nvPr/>
        </p:nvGrpSpPr>
        <p:grpSpPr bwMode="auto">
          <a:xfrm>
            <a:off x="3962400" y="2514600"/>
            <a:ext cx="3657600" cy="381000"/>
            <a:chOff x="1728" y="1776"/>
            <a:chExt cx="2304" cy="240"/>
          </a:xfrm>
        </p:grpSpPr>
        <p:sp>
          <p:nvSpPr>
            <p:cNvPr id="3235" name="AutoShape 692" descr="Picture10"/>
            <p:cNvSpPr>
              <a:spLocks noChangeArrowheads="1"/>
            </p:cNvSpPr>
            <p:nvPr/>
          </p:nvSpPr>
          <p:spPr bwMode="auto">
            <a:xfrm>
              <a:off x="1728" y="177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236" name="AutoShape 693" descr="Picture10"/>
            <p:cNvSpPr>
              <a:spLocks noChangeArrowheads="1"/>
            </p:cNvSpPr>
            <p:nvPr/>
          </p:nvSpPr>
          <p:spPr bwMode="auto">
            <a:xfrm>
              <a:off x="2016" y="177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237" name="AutoShape 694" descr="Picture10"/>
            <p:cNvSpPr>
              <a:spLocks noChangeArrowheads="1"/>
            </p:cNvSpPr>
            <p:nvPr/>
          </p:nvSpPr>
          <p:spPr bwMode="auto">
            <a:xfrm>
              <a:off x="2304" y="177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238" name="AutoShape 695" descr="Picture10"/>
            <p:cNvSpPr>
              <a:spLocks noChangeArrowheads="1"/>
            </p:cNvSpPr>
            <p:nvPr/>
          </p:nvSpPr>
          <p:spPr bwMode="auto">
            <a:xfrm>
              <a:off x="2592" y="177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239" name="AutoShape 696" descr="Picture10"/>
            <p:cNvSpPr>
              <a:spLocks noChangeArrowheads="1"/>
            </p:cNvSpPr>
            <p:nvPr/>
          </p:nvSpPr>
          <p:spPr bwMode="auto">
            <a:xfrm>
              <a:off x="2880" y="177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240" name="AutoShape 697" descr="Picture10"/>
            <p:cNvSpPr>
              <a:spLocks noChangeArrowheads="1"/>
            </p:cNvSpPr>
            <p:nvPr/>
          </p:nvSpPr>
          <p:spPr bwMode="auto">
            <a:xfrm>
              <a:off x="3168" y="177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241" name="AutoShape 698" descr="Picture10"/>
            <p:cNvSpPr>
              <a:spLocks noChangeArrowheads="1"/>
            </p:cNvSpPr>
            <p:nvPr/>
          </p:nvSpPr>
          <p:spPr bwMode="auto">
            <a:xfrm>
              <a:off x="3456" y="177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242" name="AutoShape 699" descr="Picture10"/>
            <p:cNvSpPr>
              <a:spLocks noChangeArrowheads="1"/>
            </p:cNvSpPr>
            <p:nvPr/>
          </p:nvSpPr>
          <p:spPr bwMode="auto">
            <a:xfrm>
              <a:off x="3744" y="177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</p:grpSp>
      <p:grpSp>
        <p:nvGrpSpPr>
          <p:cNvPr id="6844" name="Group 700"/>
          <p:cNvGrpSpPr>
            <a:grpSpLocks/>
          </p:cNvGrpSpPr>
          <p:nvPr/>
        </p:nvGrpSpPr>
        <p:grpSpPr bwMode="auto">
          <a:xfrm>
            <a:off x="3962400" y="2514600"/>
            <a:ext cx="3657600" cy="381000"/>
            <a:chOff x="0" y="528"/>
            <a:chExt cx="2304" cy="240"/>
          </a:xfrm>
        </p:grpSpPr>
        <p:sp>
          <p:nvSpPr>
            <p:cNvPr id="3227" name="AutoShape 701" descr="Picture1"/>
            <p:cNvSpPr>
              <a:spLocks noChangeArrowheads="1"/>
            </p:cNvSpPr>
            <p:nvPr/>
          </p:nvSpPr>
          <p:spPr bwMode="auto">
            <a:xfrm>
              <a:off x="0" y="52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B</a:t>
              </a:r>
            </a:p>
          </p:txBody>
        </p:sp>
        <p:sp>
          <p:nvSpPr>
            <p:cNvPr id="3228" name="AutoShape 702" descr="Picture1"/>
            <p:cNvSpPr>
              <a:spLocks noChangeArrowheads="1"/>
            </p:cNvSpPr>
            <p:nvPr/>
          </p:nvSpPr>
          <p:spPr bwMode="auto">
            <a:xfrm>
              <a:off x="288" y="52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Á</a:t>
              </a:r>
            </a:p>
          </p:txBody>
        </p:sp>
        <p:sp>
          <p:nvSpPr>
            <p:cNvPr id="3229" name="AutoShape 703" descr="Picture1"/>
            <p:cNvSpPr>
              <a:spLocks noChangeArrowheads="1"/>
            </p:cNvSpPr>
            <p:nvPr/>
          </p:nvSpPr>
          <p:spPr bwMode="auto">
            <a:xfrm>
              <a:off x="567" y="52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C</a:t>
              </a:r>
            </a:p>
          </p:txBody>
        </p:sp>
        <p:sp>
          <p:nvSpPr>
            <p:cNvPr id="3230" name="AutoShape 704" descr="Picture1"/>
            <p:cNvSpPr>
              <a:spLocks noChangeArrowheads="1"/>
            </p:cNvSpPr>
            <p:nvPr/>
          </p:nvSpPr>
          <p:spPr bwMode="auto">
            <a:xfrm>
              <a:off x="855" y="52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L</a:t>
              </a:r>
            </a:p>
          </p:txBody>
        </p:sp>
        <p:sp>
          <p:nvSpPr>
            <p:cNvPr id="3231" name="AutoShape 705" descr="Picture1"/>
            <p:cNvSpPr>
              <a:spLocks noChangeArrowheads="1"/>
            </p:cNvSpPr>
            <p:nvPr/>
          </p:nvSpPr>
          <p:spPr bwMode="auto">
            <a:xfrm>
              <a:off x="1152" y="52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Á</a:t>
              </a:r>
            </a:p>
          </p:txBody>
        </p:sp>
        <p:sp>
          <p:nvSpPr>
            <p:cNvPr id="3232" name="AutoShape 706" descr="Picture1"/>
            <p:cNvSpPr>
              <a:spLocks noChangeArrowheads="1"/>
            </p:cNvSpPr>
            <p:nvPr/>
          </p:nvSpPr>
          <p:spPr bwMode="auto">
            <a:xfrm>
              <a:off x="1440" y="52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I</a:t>
              </a:r>
            </a:p>
          </p:txBody>
        </p:sp>
        <p:sp>
          <p:nvSpPr>
            <p:cNvPr id="3233" name="AutoShape 707" descr="Picture1"/>
            <p:cNvSpPr>
              <a:spLocks noChangeArrowheads="1"/>
            </p:cNvSpPr>
            <p:nvPr/>
          </p:nvSpPr>
          <p:spPr bwMode="auto">
            <a:xfrm>
              <a:off x="1728" y="52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X</a:t>
              </a:r>
            </a:p>
          </p:txBody>
        </p:sp>
        <p:sp>
          <p:nvSpPr>
            <p:cNvPr id="3234" name="AutoShape 708" descr="Picture1"/>
            <p:cNvSpPr>
              <a:spLocks noChangeArrowheads="1"/>
            </p:cNvSpPr>
            <p:nvPr/>
          </p:nvSpPr>
          <p:spPr bwMode="auto">
            <a:xfrm>
              <a:off x="2016" y="52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E</a:t>
              </a:r>
            </a:p>
          </p:txBody>
        </p:sp>
      </p:grpSp>
      <p:grpSp>
        <p:nvGrpSpPr>
          <p:cNvPr id="6853" name="Group 709"/>
          <p:cNvGrpSpPr>
            <a:grpSpLocks/>
          </p:cNvGrpSpPr>
          <p:nvPr/>
        </p:nvGrpSpPr>
        <p:grpSpPr bwMode="auto">
          <a:xfrm>
            <a:off x="2438400" y="5638800"/>
            <a:ext cx="7848600" cy="1066800"/>
            <a:chOff x="576" y="1296"/>
            <a:chExt cx="4944" cy="672"/>
          </a:xfrm>
        </p:grpSpPr>
        <p:sp>
          <p:nvSpPr>
            <p:cNvPr id="3225" name="AutoShape 4"/>
            <p:cNvSpPr>
              <a:spLocks noChangeArrowheads="1"/>
            </p:cNvSpPr>
            <p:nvPr/>
          </p:nvSpPr>
          <p:spPr bwMode="gray">
            <a:xfrm>
              <a:off x="576" y="1296"/>
              <a:ext cx="4944" cy="67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48BE67"/>
                </a:gs>
                <a:gs pos="100000">
                  <a:srgbClr val="BCE7C8"/>
                </a:gs>
              </a:gsLst>
              <a:lin ang="5400000" scaled="1"/>
            </a:gradFill>
            <a:ln>
              <a:noFill/>
            </a:ln>
            <a:effectLst>
              <a:outerShdw dist="45791" dir="3378596" algn="ctr" rotWithShape="0">
                <a:srgbClr val="B2B2B2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rtl="1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VNI-Times" pitchFamily="2" charset="0"/>
              </a:endParaRPr>
            </a:p>
          </p:txBody>
        </p:sp>
        <p:sp>
          <p:nvSpPr>
            <p:cNvPr id="3226" name="Text Box 7"/>
            <p:cNvSpPr txBox="1">
              <a:spLocks noChangeArrowheads="1"/>
            </p:cNvSpPr>
            <p:nvPr/>
          </p:nvSpPr>
          <p:spPr bwMode="gray">
            <a:xfrm>
              <a:off x="576" y="1344"/>
              <a:ext cx="4944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solidFill>
                    <a:srgbClr val="0000FF"/>
                  </a:solidFill>
                  <a:latin typeface="Arial" panose="020B0604020202020204" pitchFamily="34" charset="0"/>
                </a:rPr>
                <a:t>6-Điều đặt biệt ở anh thanh niên qua lời kể của bác lái xe là gì?(9 ô chữ)</a:t>
              </a:r>
            </a:p>
          </p:txBody>
        </p:sp>
      </p:grpSp>
      <p:grpSp>
        <p:nvGrpSpPr>
          <p:cNvPr id="6866" name="Group 722"/>
          <p:cNvGrpSpPr>
            <a:grpSpLocks/>
          </p:cNvGrpSpPr>
          <p:nvPr/>
        </p:nvGrpSpPr>
        <p:grpSpPr bwMode="auto">
          <a:xfrm>
            <a:off x="4419600" y="2895600"/>
            <a:ext cx="4114800" cy="381000"/>
            <a:chOff x="1728" y="2064"/>
            <a:chExt cx="2592" cy="240"/>
          </a:xfrm>
        </p:grpSpPr>
        <p:sp>
          <p:nvSpPr>
            <p:cNvPr id="3216" name="AutoShape 723" descr="Picture10"/>
            <p:cNvSpPr>
              <a:spLocks noChangeArrowheads="1"/>
            </p:cNvSpPr>
            <p:nvPr/>
          </p:nvSpPr>
          <p:spPr bwMode="auto">
            <a:xfrm>
              <a:off x="1728" y="2064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217" name="AutoShape 724" descr="Picture10"/>
            <p:cNvSpPr>
              <a:spLocks noChangeArrowheads="1"/>
            </p:cNvSpPr>
            <p:nvPr/>
          </p:nvSpPr>
          <p:spPr bwMode="auto">
            <a:xfrm>
              <a:off x="2016" y="2064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218" name="AutoShape 725" descr="Picture10"/>
            <p:cNvSpPr>
              <a:spLocks noChangeArrowheads="1"/>
            </p:cNvSpPr>
            <p:nvPr/>
          </p:nvSpPr>
          <p:spPr bwMode="auto">
            <a:xfrm>
              <a:off x="2304" y="2064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219" name="AutoShape 726" descr="Picture10"/>
            <p:cNvSpPr>
              <a:spLocks noChangeArrowheads="1"/>
            </p:cNvSpPr>
            <p:nvPr/>
          </p:nvSpPr>
          <p:spPr bwMode="auto">
            <a:xfrm>
              <a:off x="2592" y="2064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220" name="AutoShape 727" descr="Picture10"/>
            <p:cNvSpPr>
              <a:spLocks noChangeArrowheads="1"/>
            </p:cNvSpPr>
            <p:nvPr/>
          </p:nvSpPr>
          <p:spPr bwMode="auto">
            <a:xfrm>
              <a:off x="2880" y="2064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221" name="AutoShape 728" descr="Picture10"/>
            <p:cNvSpPr>
              <a:spLocks noChangeArrowheads="1"/>
            </p:cNvSpPr>
            <p:nvPr/>
          </p:nvSpPr>
          <p:spPr bwMode="auto">
            <a:xfrm>
              <a:off x="3168" y="2064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222" name="AutoShape 729" descr="Picture10"/>
            <p:cNvSpPr>
              <a:spLocks noChangeArrowheads="1"/>
            </p:cNvSpPr>
            <p:nvPr/>
          </p:nvSpPr>
          <p:spPr bwMode="auto">
            <a:xfrm>
              <a:off x="3456" y="2064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223" name="AutoShape 730" descr="Picture10"/>
            <p:cNvSpPr>
              <a:spLocks noChangeArrowheads="1"/>
            </p:cNvSpPr>
            <p:nvPr/>
          </p:nvSpPr>
          <p:spPr bwMode="auto">
            <a:xfrm>
              <a:off x="3744" y="2064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224" name="AutoShape 731" descr="Picture10"/>
            <p:cNvSpPr>
              <a:spLocks noChangeArrowheads="1"/>
            </p:cNvSpPr>
            <p:nvPr/>
          </p:nvSpPr>
          <p:spPr bwMode="auto">
            <a:xfrm>
              <a:off x="4032" y="2064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</p:grpSp>
      <p:grpSp>
        <p:nvGrpSpPr>
          <p:cNvPr id="6876" name="Group 732"/>
          <p:cNvGrpSpPr>
            <a:grpSpLocks/>
          </p:cNvGrpSpPr>
          <p:nvPr/>
        </p:nvGrpSpPr>
        <p:grpSpPr bwMode="auto">
          <a:xfrm>
            <a:off x="4419600" y="2895600"/>
            <a:ext cx="4114800" cy="381000"/>
            <a:chOff x="0" y="912"/>
            <a:chExt cx="2592" cy="240"/>
          </a:xfrm>
        </p:grpSpPr>
        <p:sp>
          <p:nvSpPr>
            <p:cNvPr id="3207" name="AutoShape 733" descr="Picture1"/>
            <p:cNvSpPr>
              <a:spLocks noChangeArrowheads="1"/>
            </p:cNvSpPr>
            <p:nvPr/>
          </p:nvSpPr>
          <p:spPr bwMode="auto">
            <a:xfrm>
              <a:off x="0" y="912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T</a:t>
              </a:r>
            </a:p>
          </p:txBody>
        </p:sp>
        <p:sp>
          <p:nvSpPr>
            <p:cNvPr id="3208" name="AutoShape 734" descr="Picture1"/>
            <p:cNvSpPr>
              <a:spLocks noChangeArrowheads="1"/>
            </p:cNvSpPr>
            <p:nvPr/>
          </p:nvSpPr>
          <p:spPr bwMode="auto">
            <a:xfrm>
              <a:off x="288" y="912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H</a:t>
              </a:r>
            </a:p>
          </p:txBody>
        </p:sp>
        <p:sp>
          <p:nvSpPr>
            <p:cNvPr id="3209" name="AutoShape 735" descr="Picture1"/>
            <p:cNvSpPr>
              <a:spLocks noChangeArrowheads="1"/>
            </p:cNvSpPr>
            <p:nvPr/>
          </p:nvSpPr>
          <p:spPr bwMode="auto">
            <a:xfrm>
              <a:off x="576" y="912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È</a:t>
              </a:r>
            </a:p>
          </p:txBody>
        </p:sp>
        <p:sp>
          <p:nvSpPr>
            <p:cNvPr id="3210" name="AutoShape 736" descr="Picture1"/>
            <p:cNvSpPr>
              <a:spLocks noChangeArrowheads="1"/>
            </p:cNvSpPr>
            <p:nvPr/>
          </p:nvSpPr>
          <p:spPr bwMode="auto">
            <a:xfrm>
              <a:off x="864" y="912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M</a:t>
              </a:r>
            </a:p>
          </p:txBody>
        </p:sp>
        <p:sp>
          <p:nvSpPr>
            <p:cNvPr id="3211" name="AutoShape 737" descr="Picture1"/>
            <p:cNvSpPr>
              <a:spLocks noChangeArrowheads="1"/>
            </p:cNvSpPr>
            <p:nvPr/>
          </p:nvSpPr>
          <p:spPr bwMode="auto">
            <a:xfrm>
              <a:off x="1152" y="912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N</a:t>
              </a:r>
            </a:p>
          </p:txBody>
        </p:sp>
        <p:sp>
          <p:nvSpPr>
            <p:cNvPr id="3212" name="AutoShape 738" descr="Picture1"/>
            <p:cNvSpPr>
              <a:spLocks noChangeArrowheads="1"/>
            </p:cNvSpPr>
            <p:nvPr/>
          </p:nvSpPr>
          <p:spPr bwMode="auto">
            <a:xfrm>
              <a:off x="1440" y="912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G</a:t>
              </a:r>
            </a:p>
          </p:txBody>
        </p:sp>
        <p:sp>
          <p:nvSpPr>
            <p:cNvPr id="3213" name="AutoShape 739" descr="Picture1"/>
            <p:cNvSpPr>
              <a:spLocks noChangeArrowheads="1"/>
            </p:cNvSpPr>
            <p:nvPr/>
          </p:nvSpPr>
          <p:spPr bwMode="auto">
            <a:xfrm>
              <a:off x="1728" y="912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Ư</a:t>
              </a:r>
            </a:p>
          </p:txBody>
        </p:sp>
        <p:sp>
          <p:nvSpPr>
            <p:cNvPr id="3214" name="AutoShape 740" descr="Picture1"/>
            <p:cNvSpPr>
              <a:spLocks noChangeArrowheads="1"/>
            </p:cNvSpPr>
            <p:nvPr/>
          </p:nvSpPr>
          <p:spPr bwMode="auto">
            <a:xfrm>
              <a:off x="2016" y="912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Ờ</a:t>
              </a:r>
            </a:p>
          </p:txBody>
        </p:sp>
        <p:sp>
          <p:nvSpPr>
            <p:cNvPr id="3215" name="AutoShape 741" descr="Picture1"/>
            <p:cNvSpPr>
              <a:spLocks noChangeArrowheads="1"/>
            </p:cNvSpPr>
            <p:nvPr/>
          </p:nvSpPr>
          <p:spPr bwMode="auto">
            <a:xfrm>
              <a:off x="2304" y="912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I</a:t>
              </a:r>
            </a:p>
          </p:txBody>
        </p:sp>
      </p:grpSp>
      <p:grpSp>
        <p:nvGrpSpPr>
          <p:cNvPr id="6899" name="Group 755"/>
          <p:cNvGrpSpPr>
            <a:grpSpLocks/>
          </p:cNvGrpSpPr>
          <p:nvPr/>
        </p:nvGrpSpPr>
        <p:grpSpPr bwMode="auto">
          <a:xfrm>
            <a:off x="2438400" y="5562600"/>
            <a:ext cx="7848600" cy="1276350"/>
            <a:chOff x="576" y="1296"/>
            <a:chExt cx="4944" cy="804"/>
          </a:xfrm>
        </p:grpSpPr>
        <p:sp>
          <p:nvSpPr>
            <p:cNvPr id="3205" name="AutoShape 4"/>
            <p:cNvSpPr>
              <a:spLocks noChangeArrowheads="1"/>
            </p:cNvSpPr>
            <p:nvPr/>
          </p:nvSpPr>
          <p:spPr bwMode="gray">
            <a:xfrm>
              <a:off x="576" y="1296"/>
              <a:ext cx="4944" cy="67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48BE67"/>
                </a:gs>
                <a:gs pos="100000">
                  <a:srgbClr val="BCE7C8"/>
                </a:gs>
              </a:gsLst>
              <a:lin ang="5400000" scaled="1"/>
            </a:gradFill>
            <a:ln>
              <a:noFill/>
            </a:ln>
            <a:effectLst>
              <a:outerShdw dist="45791" dir="3378596" algn="ctr" rotWithShape="0">
                <a:srgbClr val="B2B2B2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rtl="1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VNI-Times" pitchFamily="2" charset="0"/>
              </a:endParaRPr>
            </a:p>
          </p:txBody>
        </p:sp>
        <p:sp>
          <p:nvSpPr>
            <p:cNvPr id="3206" name="Text Box 7"/>
            <p:cNvSpPr txBox="1">
              <a:spLocks noChangeArrowheads="1"/>
            </p:cNvSpPr>
            <p:nvPr/>
          </p:nvSpPr>
          <p:spPr bwMode="gray">
            <a:xfrm>
              <a:off x="576" y="1344"/>
              <a:ext cx="4944" cy="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solidFill>
                    <a:srgbClr val="0000FF"/>
                  </a:solidFill>
                  <a:latin typeface="Arial" panose="020B0604020202020204" pitchFamily="34" charset="0"/>
                </a:rPr>
                <a:t>8-Cảm xúc của anh khi dự báo của mình góp vào phần chiến công của quân ta trên cầu Hàm Rồng ? (8 ô chữ)</a:t>
              </a:r>
            </a:p>
          </p:txBody>
        </p:sp>
      </p:grpSp>
      <p:grpSp>
        <p:nvGrpSpPr>
          <p:cNvPr id="6902" name="Group 758"/>
          <p:cNvGrpSpPr>
            <a:grpSpLocks/>
          </p:cNvGrpSpPr>
          <p:nvPr/>
        </p:nvGrpSpPr>
        <p:grpSpPr bwMode="auto">
          <a:xfrm>
            <a:off x="4876800" y="3657600"/>
            <a:ext cx="3657600" cy="381000"/>
            <a:chOff x="1728" y="1776"/>
            <a:chExt cx="2304" cy="240"/>
          </a:xfrm>
        </p:grpSpPr>
        <p:sp>
          <p:nvSpPr>
            <p:cNvPr id="3197" name="AutoShape 759" descr="Picture10"/>
            <p:cNvSpPr>
              <a:spLocks noChangeArrowheads="1"/>
            </p:cNvSpPr>
            <p:nvPr/>
          </p:nvSpPr>
          <p:spPr bwMode="auto">
            <a:xfrm>
              <a:off x="1728" y="177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198" name="AutoShape 760" descr="Picture10"/>
            <p:cNvSpPr>
              <a:spLocks noChangeArrowheads="1"/>
            </p:cNvSpPr>
            <p:nvPr/>
          </p:nvSpPr>
          <p:spPr bwMode="auto">
            <a:xfrm>
              <a:off x="2016" y="177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199" name="AutoShape 761" descr="Picture10"/>
            <p:cNvSpPr>
              <a:spLocks noChangeArrowheads="1"/>
            </p:cNvSpPr>
            <p:nvPr/>
          </p:nvSpPr>
          <p:spPr bwMode="auto">
            <a:xfrm>
              <a:off x="2304" y="177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200" name="AutoShape 762" descr="Picture10"/>
            <p:cNvSpPr>
              <a:spLocks noChangeArrowheads="1"/>
            </p:cNvSpPr>
            <p:nvPr/>
          </p:nvSpPr>
          <p:spPr bwMode="auto">
            <a:xfrm>
              <a:off x="2592" y="177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201" name="AutoShape 763" descr="Picture10"/>
            <p:cNvSpPr>
              <a:spLocks noChangeArrowheads="1"/>
            </p:cNvSpPr>
            <p:nvPr/>
          </p:nvSpPr>
          <p:spPr bwMode="auto">
            <a:xfrm>
              <a:off x="2880" y="177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202" name="AutoShape 764" descr="Picture10"/>
            <p:cNvSpPr>
              <a:spLocks noChangeArrowheads="1"/>
            </p:cNvSpPr>
            <p:nvPr/>
          </p:nvSpPr>
          <p:spPr bwMode="auto">
            <a:xfrm>
              <a:off x="3168" y="177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203" name="AutoShape 765" descr="Picture10"/>
            <p:cNvSpPr>
              <a:spLocks noChangeArrowheads="1"/>
            </p:cNvSpPr>
            <p:nvPr/>
          </p:nvSpPr>
          <p:spPr bwMode="auto">
            <a:xfrm>
              <a:off x="3456" y="177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204" name="AutoShape 766" descr="Picture10"/>
            <p:cNvSpPr>
              <a:spLocks noChangeArrowheads="1"/>
            </p:cNvSpPr>
            <p:nvPr/>
          </p:nvSpPr>
          <p:spPr bwMode="auto">
            <a:xfrm>
              <a:off x="3744" y="177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</p:grpSp>
      <p:grpSp>
        <p:nvGrpSpPr>
          <p:cNvPr id="6911" name="Group 767"/>
          <p:cNvGrpSpPr>
            <a:grpSpLocks/>
          </p:cNvGrpSpPr>
          <p:nvPr/>
        </p:nvGrpSpPr>
        <p:grpSpPr bwMode="auto">
          <a:xfrm>
            <a:off x="4876800" y="3657600"/>
            <a:ext cx="3657600" cy="381000"/>
            <a:chOff x="0" y="528"/>
            <a:chExt cx="2304" cy="240"/>
          </a:xfrm>
        </p:grpSpPr>
        <p:sp>
          <p:nvSpPr>
            <p:cNvPr id="3189" name="AutoShape 768" descr="Picture1"/>
            <p:cNvSpPr>
              <a:spLocks noChangeArrowheads="1"/>
            </p:cNvSpPr>
            <p:nvPr/>
          </p:nvSpPr>
          <p:spPr bwMode="auto">
            <a:xfrm>
              <a:off x="0" y="52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H</a:t>
              </a:r>
            </a:p>
          </p:txBody>
        </p:sp>
        <p:sp>
          <p:nvSpPr>
            <p:cNvPr id="3190" name="AutoShape 769" descr="Picture1"/>
            <p:cNvSpPr>
              <a:spLocks noChangeArrowheads="1"/>
            </p:cNvSpPr>
            <p:nvPr/>
          </p:nvSpPr>
          <p:spPr bwMode="auto">
            <a:xfrm>
              <a:off x="288" y="52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Ạ</a:t>
              </a:r>
            </a:p>
          </p:txBody>
        </p:sp>
        <p:sp>
          <p:nvSpPr>
            <p:cNvPr id="3191" name="AutoShape 770" descr="Picture1"/>
            <p:cNvSpPr>
              <a:spLocks noChangeArrowheads="1"/>
            </p:cNvSpPr>
            <p:nvPr/>
          </p:nvSpPr>
          <p:spPr bwMode="auto">
            <a:xfrm>
              <a:off x="567" y="52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N</a:t>
              </a:r>
            </a:p>
          </p:txBody>
        </p:sp>
        <p:sp>
          <p:nvSpPr>
            <p:cNvPr id="3192" name="AutoShape 771" descr="Picture1"/>
            <p:cNvSpPr>
              <a:spLocks noChangeArrowheads="1"/>
            </p:cNvSpPr>
            <p:nvPr/>
          </p:nvSpPr>
          <p:spPr bwMode="auto">
            <a:xfrm>
              <a:off x="855" y="52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H</a:t>
              </a:r>
            </a:p>
          </p:txBody>
        </p:sp>
        <p:sp>
          <p:nvSpPr>
            <p:cNvPr id="3193" name="AutoShape 772" descr="Picture1"/>
            <p:cNvSpPr>
              <a:spLocks noChangeArrowheads="1"/>
            </p:cNvSpPr>
            <p:nvPr/>
          </p:nvSpPr>
          <p:spPr bwMode="auto">
            <a:xfrm>
              <a:off x="1152" y="52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P</a:t>
              </a:r>
            </a:p>
          </p:txBody>
        </p:sp>
        <p:sp>
          <p:nvSpPr>
            <p:cNvPr id="3194" name="AutoShape 773" descr="Picture1"/>
            <p:cNvSpPr>
              <a:spLocks noChangeArrowheads="1"/>
            </p:cNvSpPr>
            <p:nvPr/>
          </p:nvSpPr>
          <p:spPr bwMode="auto">
            <a:xfrm>
              <a:off x="1440" y="52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H</a:t>
              </a:r>
            </a:p>
          </p:txBody>
        </p:sp>
        <p:sp>
          <p:nvSpPr>
            <p:cNvPr id="3195" name="AutoShape 774" descr="Picture1"/>
            <p:cNvSpPr>
              <a:spLocks noChangeArrowheads="1"/>
            </p:cNvSpPr>
            <p:nvPr/>
          </p:nvSpPr>
          <p:spPr bwMode="auto">
            <a:xfrm>
              <a:off x="1728" y="52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Ú</a:t>
              </a:r>
            </a:p>
          </p:txBody>
        </p:sp>
        <p:sp>
          <p:nvSpPr>
            <p:cNvPr id="3196" name="AutoShape 775" descr="Picture1"/>
            <p:cNvSpPr>
              <a:spLocks noChangeArrowheads="1"/>
            </p:cNvSpPr>
            <p:nvPr/>
          </p:nvSpPr>
          <p:spPr bwMode="auto">
            <a:xfrm>
              <a:off x="2016" y="52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C</a:t>
              </a:r>
            </a:p>
          </p:txBody>
        </p:sp>
      </p:grpSp>
      <p:grpSp>
        <p:nvGrpSpPr>
          <p:cNvPr id="6933" name="Group 789"/>
          <p:cNvGrpSpPr>
            <a:grpSpLocks/>
          </p:cNvGrpSpPr>
          <p:nvPr/>
        </p:nvGrpSpPr>
        <p:grpSpPr bwMode="auto">
          <a:xfrm>
            <a:off x="2438400" y="5638800"/>
            <a:ext cx="7848600" cy="1066800"/>
            <a:chOff x="432" y="1872"/>
            <a:chExt cx="4944" cy="672"/>
          </a:xfrm>
        </p:grpSpPr>
        <p:sp>
          <p:nvSpPr>
            <p:cNvPr id="3187" name="AutoShape 4"/>
            <p:cNvSpPr>
              <a:spLocks noChangeArrowheads="1"/>
            </p:cNvSpPr>
            <p:nvPr/>
          </p:nvSpPr>
          <p:spPr bwMode="gray">
            <a:xfrm>
              <a:off x="432" y="1872"/>
              <a:ext cx="4944" cy="67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48BE67"/>
                </a:gs>
                <a:gs pos="100000">
                  <a:srgbClr val="BCE7C8"/>
                </a:gs>
              </a:gsLst>
              <a:lin ang="5400000" scaled="1"/>
            </a:gradFill>
            <a:ln>
              <a:noFill/>
            </a:ln>
            <a:effectLst>
              <a:outerShdw dist="45791" dir="3378596" algn="ctr" rotWithShape="0">
                <a:srgbClr val="B2B2B2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rtl="1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VNI-Times" pitchFamily="2" charset="0"/>
              </a:endParaRPr>
            </a:p>
          </p:txBody>
        </p:sp>
        <p:sp>
          <p:nvSpPr>
            <p:cNvPr id="3188" name="Text Box 7"/>
            <p:cNvSpPr txBox="1">
              <a:spLocks noChangeArrowheads="1"/>
            </p:cNvSpPr>
            <p:nvPr/>
          </p:nvSpPr>
          <p:spPr bwMode="gray">
            <a:xfrm>
              <a:off x="480" y="1951"/>
              <a:ext cx="4896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solidFill>
                    <a:srgbClr val="0000FF"/>
                  </a:solidFill>
                  <a:latin typeface="Arial" panose="020B0604020202020204" pitchFamily="34" charset="0"/>
                </a:rPr>
                <a:t>7-Phương thức biểu đạt chính của truyện ngắn này là ? (4 ô chữ)</a:t>
              </a:r>
            </a:p>
          </p:txBody>
        </p:sp>
      </p:grpSp>
      <p:grpSp>
        <p:nvGrpSpPr>
          <p:cNvPr id="6936" name="Group 792"/>
          <p:cNvGrpSpPr>
            <a:grpSpLocks/>
          </p:cNvGrpSpPr>
          <p:nvPr/>
        </p:nvGrpSpPr>
        <p:grpSpPr bwMode="auto">
          <a:xfrm>
            <a:off x="4419600" y="3276600"/>
            <a:ext cx="1828800" cy="381000"/>
            <a:chOff x="3744" y="1488"/>
            <a:chExt cx="1152" cy="240"/>
          </a:xfrm>
        </p:grpSpPr>
        <p:sp>
          <p:nvSpPr>
            <p:cNvPr id="3183" name="AutoShape 793" descr="Picture10"/>
            <p:cNvSpPr>
              <a:spLocks noChangeArrowheads="1"/>
            </p:cNvSpPr>
            <p:nvPr/>
          </p:nvSpPr>
          <p:spPr bwMode="auto">
            <a:xfrm>
              <a:off x="3744" y="148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184" name="AutoShape 794" descr="Picture10"/>
            <p:cNvSpPr>
              <a:spLocks noChangeArrowheads="1"/>
            </p:cNvSpPr>
            <p:nvPr/>
          </p:nvSpPr>
          <p:spPr bwMode="auto">
            <a:xfrm>
              <a:off x="4032" y="148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185" name="AutoShape 795" descr="Picture10"/>
            <p:cNvSpPr>
              <a:spLocks noChangeArrowheads="1"/>
            </p:cNvSpPr>
            <p:nvPr/>
          </p:nvSpPr>
          <p:spPr bwMode="auto">
            <a:xfrm>
              <a:off x="4320" y="148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186" name="AutoShape 796" descr="Picture10"/>
            <p:cNvSpPr>
              <a:spLocks noChangeArrowheads="1"/>
            </p:cNvSpPr>
            <p:nvPr/>
          </p:nvSpPr>
          <p:spPr bwMode="auto">
            <a:xfrm>
              <a:off x="4608" y="148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</p:grpSp>
      <p:grpSp>
        <p:nvGrpSpPr>
          <p:cNvPr id="6941" name="Group 797"/>
          <p:cNvGrpSpPr>
            <a:grpSpLocks/>
          </p:cNvGrpSpPr>
          <p:nvPr/>
        </p:nvGrpSpPr>
        <p:grpSpPr bwMode="auto">
          <a:xfrm>
            <a:off x="4419600" y="3276600"/>
            <a:ext cx="1828800" cy="381000"/>
            <a:chOff x="192" y="2400"/>
            <a:chExt cx="1152" cy="240"/>
          </a:xfrm>
        </p:grpSpPr>
        <p:sp>
          <p:nvSpPr>
            <p:cNvPr id="3179" name="AutoShape 798" descr="Picture1"/>
            <p:cNvSpPr>
              <a:spLocks noChangeArrowheads="1"/>
            </p:cNvSpPr>
            <p:nvPr/>
          </p:nvSpPr>
          <p:spPr bwMode="auto">
            <a:xfrm>
              <a:off x="192" y="2400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T</a:t>
              </a:r>
            </a:p>
          </p:txBody>
        </p:sp>
        <p:sp>
          <p:nvSpPr>
            <p:cNvPr id="3180" name="AutoShape 799" descr="Picture1"/>
            <p:cNvSpPr>
              <a:spLocks noChangeArrowheads="1"/>
            </p:cNvSpPr>
            <p:nvPr/>
          </p:nvSpPr>
          <p:spPr bwMode="auto">
            <a:xfrm>
              <a:off x="480" y="2400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Ự</a:t>
              </a:r>
            </a:p>
          </p:txBody>
        </p:sp>
        <p:sp>
          <p:nvSpPr>
            <p:cNvPr id="3181" name="AutoShape 800" descr="Picture1"/>
            <p:cNvSpPr>
              <a:spLocks noChangeArrowheads="1"/>
            </p:cNvSpPr>
            <p:nvPr/>
          </p:nvSpPr>
          <p:spPr bwMode="auto">
            <a:xfrm>
              <a:off x="768" y="2400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S</a:t>
              </a:r>
            </a:p>
          </p:txBody>
        </p:sp>
        <p:sp>
          <p:nvSpPr>
            <p:cNvPr id="3182" name="AutoShape 801" descr="Picture1"/>
            <p:cNvSpPr>
              <a:spLocks noChangeArrowheads="1"/>
            </p:cNvSpPr>
            <p:nvPr/>
          </p:nvSpPr>
          <p:spPr bwMode="auto">
            <a:xfrm>
              <a:off x="1056" y="2400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Ự</a:t>
              </a:r>
            </a:p>
          </p:txBody>
        </p:sp>
      </p:grpSp>
      <p:grpSp>
        <p:nvGrpSpPr>
          <p:cNvPr id="6946" name="Group 802"/>
          <p:cNvGrpSpPr>
            <a:grpSpLocks/>
          </p:cNvGrpSpPr>
          <p:nvPr/>
        </p:nvGrpSpPr>
        <p:grpSpPr bwMode="auto">
          <a:xfrm>
            <a:off x="2438400" y="5638800"/>
            <a:ext cx="7848600" cy="1066800"/>
            <a:chOff x="576" y="1296"/>
            <a:chExt cx="4944" cy="672"/>
          </a:xfrm>
        </p:grpSpPr>
        <p:sp>
          <p:nvSpPr>
            <p:cNvPr id="3177" name="AutoShape 4"/>
            <p:cNvSpPr>
              <a:spLocks noChangeArrowheads="1"/>
            </p:cNvSpPr>
            <p:nvPr/>
          </p:nvSpPr>
          <p:spPr bwMode="gray">
            <a:xfrm>
              <a:off x="576" y="1296"/>
              <a:ext cx="4944" cy="67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48BE67"/>
                </a:gs>
                <a:gs pos="100000">
                  <a:srgbClr val="BCE7C8"/>
                </a:gs>
              </a:gsLst>
              <a:lin ang="5400000" scaled="1"/>
            </a:gradFill>
            <a:ln>
              <a:noFill/>
            </a:ln>
            <a:effectLst>
              <a:outerShdw dist="45791" dir="3378596" algn="ctr" rotWithShape="0">
                <a:srgbClr val="B2B2B2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rtl="1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VNI-Times" pitchFamily="2" charset="0"/>
              </a:endParaRPr>
            </a:p>
          </p:txBody>
        </p:sp>
        <p:sp>
          <p:nvSpPr>
            <p:cNvPr id="3178" name="Text Box 7"/>
            <p:cNvSpPr txBox="1">
              <a:spLocks noChangeArrowheads="1"/>
            </p:cNvSpPr>
            <p:nvPr/>
          </p:nvSpPr>
          <p:spPr bwMode="gray">
            <a:xfrm>
              <a:off x="576" y="1344"/>
              <a:ext cx="4944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solidFill>
                    <a:srgbClr val="0000FF"/>
                  </a:solidFill>
                  <a:latin typeface="Arial" panose="020B0604020202020204" pitchFamily="34" charset="0"/>
                </a:rPr>
                <a:t>9-Địa danh du lịch nổi tiếng trên đất Lào Cai ? (4 ô chữ)</a:t>
              </a:r>
            </a:p>
          </p:txBody>
        </p:sp>
      </p:grpSp>
      <p:grpSp>
        <p:nvGrpSpPr>
          <p:cNvPr id="6949" name="Group 805"/>
          <p:cNvGrpSpPr>
            <a:grpSpLocks/>
          </p:cNvGrpSpPr>
          <p:nvPr/>
        </p:nvGrpSpPr>
        <p:grpSpPr bwMode="auto">
          <a:xfrm>
            <a:off x="4419600" y="4038600"/>
            <a:ext cx="1828800" cy="381000"/>
            <a:chOff x="3744" y="1488"/>
            <a:chExt cx="1152" cy="240"/>
          </a:xfrm>
        </p:grpSpPr>
        <p:sp>
          <p:nvSpPr>
            <p:cNvPr id="3173" name="AutoShape 806" descr="Picture10"/>
            <p:cNvSpPr>
              <a:spLocks noChangeArrowheads="1"/>
            </p:cNvSpPr>
            <p:nvPr/>
          </p:nvSpPr>
          <p:spPr bwMode="auto">
            <a:xfrm>
              <a:off x="3744" y="148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174" name="AutoShape 807" descr="Picture10"/>
            <p:cNvSpPr>
              <a:spLocks noChangeArrowheads="1"/>
            </p:cNvSpPr>
            <p:nvPr/>
          </p:nvSpPr>
          <p:spPr bwMode="auto">
            <a:xfrm>
              <a:off x="4032" y="148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175" name="AutoShape 808" descr="Picture10"/>
            <p:cNvSpPr>
              <a:spLocks noChangeArrowheads="1"/>
            </p:cNvSpPr>
            <p:nvPr/>
          </p:nvSpPr>
          <p:spPr bwMode="auto">
            <a:xfrm>
              <a:off x="4320" y="148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176" name="AutoShape 809" descr="Picture10"/>
            <p:cNvSpPr>
              <a:spLocks noChangeArrowheads="1"/>
            </p:cNvSpPr>
            <p:nvPr/>
          </p:nvSpPr>
          <p:spPr bwMode="auto">
            <a:xfrm>
              <a:off x="4608" y="1488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</p:grpSp>
      <p:grpSp>
        <p:nvGrpSpPr>
          <p:cNvPr id="6954" name="Group 810"/>
          <p:cNvGrpSpPr>
            <a:grpSpLocks/>
          </p:cNvGrpSpPr>
          <p:nvPr/>
        </p:nvGrpSpPr>
        <p:grpSpPr bwMode="auto">
          <a:xfrm>
            <a:off x="4419600" y="4038600"/>
            <a:ext cx="1828800" cy="381000"/>
            <a:chOff x="192" y="2400"/>
            <a:chExt cx="1152" cy="240"/>
          </a:xfrm>
        </p:grpSpPr>
        <p:sp>
          <p:nvSpPr>
            <p:cNvPr id="3169" name="AutoShape 811" descr="Picture1"/>
            <p:cNvSpPr>
              <a:spLocks noChangeArrowheads="1"/>
            </p:cNvSpPr>
            <p:nvPr/>
          </p:nvSpPr>
          <p:spPr bwMode="auto">
            <a:xfrm>
              <a:off x="192" y="2400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S</a:t>
              </a:r>
            </a:p>
          </p:txBody>
        </p:sp>
        <p:sp>
          <p:nvSpPr>
            <p:cNvPr id="3170" name="AutoShape 812" descr="Picture1"/>
            <p:cNvSpPr>
              <a:spLocks noChangeArrowheads="1"/>
            </p:cNvSpPr>
            <p:nvPr/>
          </p:nvSpPr>
          <p:spPr bwMode="auto">
            <a:xfrm>
              <a:off x="480" y="2400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A</a:t>
              </a:r>
            </a:p>
          </p:txBody>
        </p:sp>
        <p:sp>
          <p:nvSpPr>
            <p:cNvPr id="3171" name="AutoShape 813" descr="Picture1"/>
            <p:cNvSpPr>
              <a:spLocks noChangeArrowheads="1"/>
            </p:cNvSpPr>
            <p:nvPr/>
          </p:nvSpPr>
          <p:spPr bwMode="auto">
            <a:xfrm>
              <a:off x="768" y="2400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P</a:t>
              </a:r>
            </a:p>
          </p:txBody>
        </p:sp>
        <p:sp>
          <p:nvSpPr>
            <p:cNvPr id="3172" name="AutoShape 814" descr="Picture1"/>
            <p:cNvSpPr>
              <a:spLocks noChangeArrowheads="1"/>
            </p:cNvSpPr>
            <p:nvPr/>
          </p:nvSpPr>
          <p:spPr bwMode="auto">
            <a:xfrm>
              <a:off x="1056" y="2400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A</a:t>
              </a:r>
            </a:p>
          </p:txBody>
        </p:sp>
      </p:grpSp>
      <p:grpSp>
        <p:nvGrpSpPr>
          <p:cNvPr id="6959" name="Group 815"/>
          <p:cNvGrpSpPr>
            <a:grpSpLocks/>
          </p:cNvGrpSpPr>
          <p:nvPr/>
        </p:nvGrpSpPr>
        <p:grpSpPr bwMode="auto">
          <a:xfrm>
            <a:off x="2438400" y="5638800"/>
            <a:ext cx="7848600" cy="1066800"/>
            <a:chOff x="576" y="1296"/>
            <a:chExt cx="4944" cy="672"/>
          </a:xfrm>
        </p:grpSpPr>
        <p:sp>
          <p:nvSpPr>
            <p:cNvPr id="3167" name="AutoShape 4"/>
            <p:cNvSpPr>
              <a:spLocks noChangeArrowheads="1"/>
            </p:cNvSpPr>
            <p:nvPr/>
          </p:nvSpPr>
          <p:spPr bwMode="gray">
            <a:xfrm>
              <a:off x="576" y="1296"/>
              <a:ext cx="4944" cy="67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48BE67"/>
                </a:gs>
                <a:gs pos="100000">
                  <a:srgbClr val="BCE7C8"/>
                </a:gs>
              </a:gsLst>
              <a:lin ang="5400000" scaled="1"/>
            </a:gradFill>
            <a:ln>
              <a:noFill/>
            </a:ln>
            <a:effectLst>
              <a:outerShdw dist="45791" dir="3378596" algn="ctr" rotWithShape="0">
                <a:srgbClr val="B2B2B2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rtl="1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VNI-Times" pitchFamily="2" charset="0"/>
              </a:endParaRPr>
            </a:p>
          </p:txBody>
        </p:sp>
        <p:sp>
          <p:nvSpPr>
            <p:cNvPr id="3168" name="Text Box 7"/>
            <p:cNvSpPr txBox="1">
              <a:spLocks noChangeArrowheads="1"/>
            </p:cNvSpPr>
            <p:nvPr/>
          </p:nvSpPr>
          <p:spPr bwMode="gray">
            <a:xfrm>
              <a:off x="576" y="1344"/>
              <a:ext cx="4944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solidFill>
                    <a:srgbClr val="0000FF"/>
                  </a:solidFill>
                  <a:latin typeface="Arial" panose="020B0604020202020204" pitchFamily="34" charset="0"/>
                </a:rPr>
                <a:t>10-Ngoài yếu tố tự sự, miêu tả truyện còn có yếu tố …làm câu chuyện thêm triết lý.(8 ô chữ)</a:t>
              </a:r>
            </a:p>
          </p:txBody>
        </p:sp>
      </p:grpSp>
      <p:grpSp>
        <p:nvGrpSpPr>
          <p:cNvPr id="6962" name="Group 818"/>
          <p:cNvGrpSpPr>
            <a:grpSpLocks/>
          </p:cNvGrpSpPr>
          <p:nvPr/>
        </p:nvGrpSpPr>
        <p:grpSpPr bwMode="auto">
          <a:xfrm>
            <a:off x="2590800" y="4419600"/>
            <a:ext cx="3657600" cy="381000"/>
            <a:chOff x="1728" y="1776"/>
            <a:chExt cx="2304" cy="240"/>
          </a:xfrm>
        </p:grpSpPr>
        <p:sp>
          <p:nvSpPr>
            <p:cNvPr id="3159" name="AutoShape 819" descr="Picture10"/>
            <p:cNvSpPr>
              <a:spLocks noChangeArrowheads="1"/>
            </p:cNvSpPr>
            <p:nvPr/>
          </p:nvSpPr>
          <p:spPr bwMode="auto">
            <a:xfrm>
              <a:off x="1728" y="177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160" name="AutoShape 820" descr="Picture10"/>
            <p:cNvSpPr>
              <a:spLocks noChangeArrowheads="1"/>
            </p:cNvSpPr>
            <p:nvPr/>
          </p:nvSpPr>
          <p:spPr bwMode="auto">
            <a:xfrm>
              <a:off x="2016" y="177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161" name="AutoShape 821" descr="Picture10"/>
            <p:cNvSpPr>
              <a:spLocks noChangeArrowheads="1"/>
            </p:cNvSpPr>
            <p:nvPr/>
          </p:nvSpPr>
          <p:spPr bwMode="auto">
            <a:xfrm>
              <a:off x="2304" y="177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162" name="AutoShape 822" descr="Picture10"/>
            <p:cNvSpPr>
              <a:spLocks noChangeArrowheads="1"/>
            </p:cNvSpPr>
            <p:nvPr/>
          </p:nvSpPr>
          <p:spPr bwMode="auto">
            <a:xfrm>
              <a:off x="2592" y="177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163" name="AutoShape 823" descr="Picture10"/>
            <p:cNvSpPr>
              <a:spLocks noChangeArrowheads="1"/>
            </p:cNvSpPr>
            <p:nvPr/>
          </p:nvSpPr>
          <p:spPr bwMode="auto">
            <a:xfrm>
              <a:off x="2880" y="177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164" name="AutoShape 824" descr="Picture10"/>
            <p:cNvSpPr>
              <a:spLocks noChangeArrowheads="1"/>
            </p:cNvSpPr>
            <p:nvPr/>
          </p:nvSpPr>
          <p:spPr bwMode="auto">
            <a:xfrm>
              <a:off x="3168" y="177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165" name="AutoShape 825" descr="Picture10"/>
            <p:cNvSpPr>
              <a:spLocks noChangeArrowheads="1"/>
            </p:cNvSpPr>
            <p:nvPr/>
          </p:nvSpPr>
          <p:spPr bwMode="auto">
            <a:xfrm>
              <a:off x="3456" y="177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166" name="AutoShape 826" descr="Picture10"/>
            <p:cNvSpPr>
              <a:spLocks noChangeArrowheads="1"/>
            </p:cNvSpPr>
            <p:nvPr/>
          </p:nvSpPr>
          <p:spPr bwMode="auto">
            <a:xfrm>
              <a:off x="3744" y="177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</p:grpSp>
      <p:grpSp>
        <p:nvGrpSpPr>
          <p:cNvPr id="6976" name="Group 832"/>
          <p:cNvGrpSpPr>
            <a:grpSpLocks/>
          </p:cNvGrpSpPr>
          <p:nvPr/>
        </p:nvGrpSpPr>
        <p:grpSpPr bwMode="auto">
          <a:xfrm>
            <a:off x="2590800" y="4419600"/>
            <a:ext cx="3657600" cy="381000"/>
            <a:chOff x="0" y="1296"/>
            <a:chExt cx="2304" cy="240"/>
          </a:xfrm>
        </p:grpSpPr>
        <p:sp>
          <p:nvSpPr>
            <p:cNvPr id="3151" name="AutoShape 833" descr="Picture1"/>
            <p:cNvSpPr>
              <a:spLocks noChangeArrowheads="1"/>
            </p:cNvSpPr>
            <p:nvPr/>
          </p:nvSpPr>
          <p:spPr bwMode="auto">
            <a:xfrm>
              <a:off x="0" y="129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N</a:t>
              </a:r>
            </a:p>
          </p:txBody>
        </p:sp>
        <p:sp>
          <p:nvSpPr>
            <p:cNvPr id="3152" name="AutoShape 834" descr="Picture1"/>
            <p:cNvSpPr>
              <a:spLocks noChangeArrowheads="1"/>
            </p:cNvSpPr>
            <p:nvPr/>
          </p:nvSpPr>
          <p:spPr bwMode="auto">
            <a:xfrm>
              <a:off x="288" y="129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G</a:t>
              </a:r>
            </a:p>
          </p:txBody>
        </p:sp>
        <p:sp>
          <p:nvSpPr>
            <p:cNvPr id="3153" name="AutoShape 835" descr="Picture1"/>
            <p:cNvSpPr>
              <a:spLocks noChangeArrowheads="1"/>
            </p:cNvSpPr>
            <p:nvPr/>
          </p:nvSpPr>
          <p:spPr bwMode="auto">
            <a:xfrm>
              <a:off x="576" y="129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H</a:t>
              </a:r>
            </a:p>
          </p:txBody>
        </p:sp>
        <p:sp>
          <p:nvSpPr>
            <p:cNvPr id="3154" name="AutoShape 836" descr="Picture1"/>
            <p:cNvSpPr>
              <a:spLocks noChangeArrowheads="1"/>
            </p:cNvSpPr>
            <p:nvPr/>
          </p:nvSpPr>
          <p:spPr bwMode="auto">
            <a:xfrm>
              <a:off x="864" y="129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Ị</a:t>
              </a:r>
            </a:p>
          </p:txBody>
        </p:sp>
        <p:sp>
          <p:nvSpPr>
            <p:cNvPr id="3155" name="AutoShape 837" descr="Picture1"/>
            <p:cNvSpPr>
              <a:spLocks noChangeArrowheads="1"/>
            </p:cNvSpPr>
            <p:nvPr/>
          </p:nvSpPr>
          <p:spPr bwMode="auto">
            <a:xfrm>
              <a:off x="1152" y="129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L</a:t>
              </a:r>
            </a:p>
          </p:txBody>
        </p:sp>
        <p:sp>
          <p:nvSpPr>
            <p:cNvPr id="3156" name="AutoShape 838" descr="Picture1"/>
            <p:cNvSpPr>
              <a:spLocks noChangeArrowheads="1"/>
            </p:cNvSpPr>
            <p:nvPr/>
          </p:nvSpPr>
          <p:spPr bwMode="auto">
            <a:xfrm>
              <a:off x="1440" y="129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U</a:t>
              </a:r>
            </a:p>
          </p:txBody>
        </p:sp>
        <p:sp>
          <p:nvSpPr>
            <p:cNvPr id="3157" name="AutoShape 839" descr="Picture1"/>
            <p:cNvSpPr>
              <a:spLocks noChangeArrowheads="1"/>
            </p:cNvSpPr>
            <p:nvPr/>
          </p:nvSpPr>
          <p:spPr bwMode="auto">
            <a:xfrm>
              <a:off x="1728" y="129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Ậ</a:t>
              </a:r>
            </a:p>
          </p:txBody>
        </p:sp>
        <p:sp>
          <p:nvSpPr>
            <p:cNvPr id="3158" name="AutoShape 840" descr="Picture1"/>
            <p:cNvSpPr>
              <a:spLocks noChangeArrowheads="1"/>
            </p:cNvSpPr>
            <p:nvPr/>
          </p:nvSpPr>
          <p:spPr bwMode="auto">
            <a:xfrm>
              <a:off x="2016" y="129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VNI-Times" pitchFamily="2" charset="0"/>
                </a:rPr>
                <a:t>N</a:t>
              </a:r>
            </a:p>
          </p:txBody>
        </p:sp>
      </p:grpSp>
      <p:grpSp>
        <p:nvGrpSpPr>
          <p:cNvPr id="6985" name="Group 841"/>
          <p:cNvGrpSpPr>
            <a:grpSpLocks/>
          </p:cNvGrpSpPr>
          <p:nvPr/>
        </p:nvGrpSpPr>
        <p:grpSpPr bwMode="auto">
          <a:xfrm>
            <a:off x="2438400" y="5638800"/>
            <a:ext cx="7848600" cy="1066800"/>
            <a:chOff x="576" y="1296"/>
            <a:chExt cx="4944" cy="672"/>
          </a:xfrm>
        </p:grpSpPr>
        <p:sp>
          <p:nvSpPr>
            <p:cNvPr id="3149" name="AutoShape 4"/>
            <p:cNvSpPr>
              <a:spLocks noChangeArrowheads="1"/>
            </p:cNvSpPr>
            <p:nvPr/>
          </p:nvSpPr>
          <p:spPr bwMode="gray">
            <a:xfrm>
              <a:off x="576" y="1296"/>
              <a:ext cx="4944" cy="67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48BE67"/>
                </a:gs>
                <a:gs pos="100000">
                  <a:srgbClr val="BCE7C8"/>
                </a:gs>
              </a:gsLst>
              <a:lin ang="5400000" scaled="1"/>
            </a:gradFill>
            <a:ln>
              <a:noFill/>
            </a:ln>
            <a:effectLst>
              <a:outerShdw dist="45791" dir="3378596" algn="ctr" rotWithShape="0">
                <a:srgbClr val="B2B2B2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rtl="1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VNI-Times" pitchFamily="2" charset="0"/>
              </a:endParaRPr>
            </a:p>
          </p:txBody>
        </p:sp>
        <p:sp>
          <p:nvSpPr>
            <p:cNvPr id="3150" name="Text Box 7"/>
            <p:cNvSpPr txBox="1">
              <a:spLocks noChangeArrowheads="1"/>
            </p:cNvSpPr>
            <p:nvPr/>
          </p:nvSpPr>
          <p:spPr bwMode="gray">
            <a:xfrm>
              <a:off x="576" y="1344"/>
              <a:ext cx="49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0000"/>
                  </a:solidFill>
                  <a:latin typeface="Arial" panose="020B0604020202020204" pitchFamily="34" charset="0"/>
                </a:rPr>
                <a:t>Ô chữ bí mật hàng dọc có 10 chữ cái ?</a:t>
              </a:r>
            </a:p>
          </p:txBody>
        </p:sp>
      </p:grpSp>
      <p:grpSp>
        <p:nvGrpSpPr>
          <p:cNvPr id="6988" name="Group 844"/>
          <p:cNvGrpSpPr>
            <a:grpSpLocks/>
          </p:cNvGrpSpPr>
          <p:nvPr/>
        </p:nvGrpSpPr>
        <p:grpSpPr bwMode="auto">
          <a:xfrm>
            <a:off x="5334000" y="990600"/>
            <a:ext cx="900113" cy="3810000"/>
            <a:chOff x="240" y="816"/>
            <a:chExt cx="567" cy="2400"/>
          </a:xfrm>
        </p:grpSpPr>
        <p:sp>
          <p:nvSpPr>
            <p:cNvPr id="3139" name="AutoShape 845" descr="Picture10"/>
            <p:cNvSpPr>
              <a:spLocks noChangeArrowheads="1"/>
            </p:cNvSpPr>
            <p:nvPr/>
          </p:nvSpPr>
          <p:spPr bwMode="auto">
            <a:xfrm>
              <a:off x="240" y="81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140" name="AutoShape 846" descr="Picture10"/>
            <p:cNvSpPr>
              <a:spLocks noChangeArrowheads="1"/>
            </p:cNvSpPr>
            <p:nvPr/>
          </p:nvSpPr>
          <p:spPr bwMode="auto">
            <a:xfrm>
              <a:off x="240" y="105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141" name="AutoShape 847" descr="Picture10"/>
            <p:cNvSpPr>
              <a:spLocks noChangeArrowheads="1"/>
            </p:cNvSpPr>
            <p:nvPr/>
          </p:nvSpPr>
          <p:spPr bwMode="auto">
            <a:xfrm>
              <a:off x="240" y="129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142" name="AutoShape 848" descr="Picture10"/>
            <p:cNvSpPr>
              <a:spLocks noChangeArrowheads="1"/>
            </p:cNvSpPr>
            <p:nvPr/>
          </p:nvSpPr>
          <p:spPr bwMode="auto">
            <a:xfrm>
              <a:off x="240" y="153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143" name="AutoShape 849" descr="Picture10"/>
            <p:cNvSpPr>
              <a:spLocks noChangeArrowheads="1"/>
            </p:cNvSpPr>
            <p:nvPr/>
          </p:nvSpPr>
          <p:spPr bwMode="auto">
            <a:xfrm>
              <a:off x="240" y="177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144" name="AutoShape 850" descr="Picture10"/>
            <p:cNvSpPr>
              <a:spLocks noChangeArrowheads="1"/>
            </p:cNvSpPr>
            <p:nvPr/>
          </p:nvSpPr>
          <p:spPr bwMode="auto">
            <a:xfrm>
              <a:off x="519" y="201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145" name="AutoShape 851" descr="Picture10"/>
            <p:cNvSpPr>
              <a:spLocks noChangeArrowheads="1"/>
            </p:cNvSpPr>
            <p:nvPr/>
          </p:nvSpPr>
          <p:spPr bwMode="auto">
            <a:xfrm>
              <a:off x="240" y="225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146" name="AutoShape 852" descr="Picture10"/>
            <p:cNvSpPr>
              <a:spLocks noChangeArrowheads="1"/>
            </p:cNvSpPr>
            <p:nvPr/>
          </p:nvSpPr>
          <p:spPr bwMode="auto">
            <a:xfrm>
              <a:off x="240" y="249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147" name="AutoShape 853" descr="Picture10"/>
            <p:cNvSpPr>
              <a:spLocks noChangeArrowheads="1"/>
            </p:cNvSpPr>
            <p:nvPr/>
          </p:nvSpPr>
          <p:spPr bwMode="auto">
            <a:xfrm>
              <a:off x="240" y="273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  <p:sp>
          <p:nvSpPr>
            <p:cNvPr id="3148" name="AutoShape 854" descr="Picture10"/>
            <p:cNvSpPr>
              <a:spLocks noChangeArrowheads="1"/>
            </p:cNvSpPr>
            <p:nvPr/>
          </p:nvSpPr>
          <p:spPr bwMode="auto">
            <a:xfrm>
              <a:off x="240" y="297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FFFF"/>
                  </a:solidFill>
                  <a:latin typeface="VNI-Times" pitchFamily="2" charset="0"/>
                </a:rPr>
                <a:t>?</a:t>
              </a:r>
            </a:p>
          </p:txBody>
        </p:sp>
      </p:grpSp>
      <p:grpSp>
        <p:nvGrpSpPr>
          <p:cNvPr id="6999" name="Group 855"/>
          <p:cNvGrpSpPr>
            <a:grpSpLocks/>
          </p:cNvGrpSpPr>
          <p:nvPr/>
        </p:nvGrpSpPr>
        <p:grpSpPr bwMode="auto">
          <a:xfrm>
            <a:off x="5334000" y="990600"/>
            <a:ext cx="900113" cy="3810000"/>
            <a:chOff x="4272" y="240"/>
            <a:chExt cx="567" cy="2400"/>
          </a:xfrm>
        </p:grpSpPr>
        <p:sp>
          <p:nvSpPr>
            <p:cNvPr id="3129" name="AutoShape 856" descr="Picture1"/>
            <p:cNvSpPr>
              <a:spLocks noChangeArrowheads="1"/>
            </p:cNvSpPr>
            <p:nvPr/>
          </p:nvSpPr>
          <p:spPr bwMode="auto">
            <a:xfrm>
              <a:off x="4272" y="240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0000"/>
                  </a:solidFill>
                  <a:latin typeface="VNI-Times" pitchFamily="2" charset="0"/>
                </a:rPr>
                <a:t>L</a:t>
              </a:r>
            </a:p>
          </p:txBody>
        </p:sp>
        <p:sp>
          <p:nvSpPr>
            <p:cNvPr id="3130" name="AutoShape 857" descr="Picture1"/>
            <p:cNvSpPr>
              <a:spLocks noChangeArrowheads="1"/>
            </p:cNvSpPr>
            <p:nvPr/>
          </p:nvSpPr>
          <p:spPr bwMode="auto">
            <a:xfrm>
              <a:off x="4272" y="480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0000"/>
                  </a:solidFill>
                  <a:latin typeface="VNI-Times" pitchFamily="2" charset="0"/>
                </a:rPr>
                <a:t>Ặ</a:t>
              </a:r>
            </a:p>
          </p:txBody>
        </p:sp>
        <p:sp>
          <p:nvSpPr>
            <p:cNvPr id="3131" name="AutoShape 858" descr="Picture1"/>
            <p:cNvSpPr>
              <a:spLocks noChangeArrowheads="1"/>
            </p:cNvSpPr>
            <p:nvPr/>
          </p:nvSpPr>
          <p:spPr bwMode="auto">
            <a:xfrm>
              <a:off x="4272" y="720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0000"/>
                  </a:solidFill>
                  <a:latin typeface="VNI-Times" pitchFamily="2" charset="0"/>
                </a:rPr>
                <a:t>N</a:t>
              </a:r>
            </a:p>
          </p:txBody>
        </p:sp>
        <p:sp>
          <p:nvSpPr>
            <p:cNvPr id="3132" name="AutoShape 859" descr="Picture1"/>
            <p:cNvSpPr>
              <a:spLocks noChangeArrowheads="1"/>
            </p:cNvSpPr>
            <p:nvPr/>
          </p:nvSpPr>
          <p:spPr bwMode="auto">
            <a:xfrm>
              <a:off x="4272" y="960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0000"/>
                  </a:solidFill>
                  <a:latin typeface="VNI-Times" pitchFamily="2" charset="0"/>
                </a:rPr>
                <a:t>G</a:t>
              </a:r>
            </a:p>
          </p:txBody>
        </p:sp>
        <p:sp>
          <p:nvSpPr>
            <p:cNvPr id="3133" name="AutoShape 860" descr="Picture1"/>
            <p:cNvSpPr>
              <a:spLocks noChangeArrowheads="1"/>
            </p:cNvSpPr>
            <p:nvPr/>
          </p:nvSpPr>
          <p:spPr bwMode="auto">
            <a:xfrm>
              <a:off x="4272" y="1200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0000"/>
                  </a:solidFill>
                  <a:latin typeface="VNI-Times" pitchFamily="2" charset="0"/>
                </a:rPr>
                <a:t>L</a:t>
              </a:r>
            </a:p>
          </p:txBody>
        </p:sp>
        <p:sp>
          <p:nvSpPr>
            <p:cNvPr id="3134" name="AutoShape 861" descr="Picture1"/>
            <p:cNvSpPr>
              <a:spLocks noChangeArrowheads="1"/>
            </p:cNvSpPr>
            <p:nvPr/>
          </p:nvSpPr>
          <p:spPr bwMode="auto">
            <a:xfrm>
              <a:off x="4551" y="1436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0000"/>
                  </a:solidFill>
                  <a:latin typeface="VNI-Times" pitchFamily="2" charset="0"/>
                </a:rPr>
                <a:t>Ẽ</a:t>
              </a:r>
            </a:p>
          </p:txBody>
        </p:sp>
        <p:sp>
          <p:nvSpPr>
            <p:cNvPr id="3135" name="AutoShape 862" descr="Picture1"/>
            <p:cNvSpPr>
              <a:spLocks noChangeArrowheads="1"/>
            </p:cNvSpPr>
            <p:nvPr/>
          </p:nvSpPr>
          <p:spPr bwMode="auto">
            <a:xfrm>
              <a:off x="4272" y="1680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0000"/>
                  </a:solidFill>
                  <a:latin typeface="VNI-Times" pitchFamily="2" charset="0"/>
                </a:rPr>
                <a:t>S</a:t>
              </a:r>
            </a:p>
          </p:txBody>
        </p:sp>
        <p:sp>
          <p:nvSpPr>
            <p:cNvPr id="3136" name="AutoShape 863" descr="Picture1"/>
            <p:cNvSpPr>
              <a:spLocks noChangeArrowheads="1"/>
            </p:cNvSpPr>
            <p:nvPr/>
          </p:nvSpPr>
          <p:spPr bwMode="auto">
            <a:xfrm>
              <a:off x="4272" y="1920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0000"/>
                  </a:solidFill>
                  <a:latin typeface="VNI-Times" pitchFamily="2" charset="0"/>
                </a:rPr>
                <a:t>A</a:t>
              </a:r>
            </a:p>
          </p:txBody>
        </p:sp>
        <p:sp>
          <p:nvSpPr>
            <p:cNvPr id="3137" name="AutoShape 864" descr="Picture1"/>
            <p:cNvSpPr>
              <a:spLocks noChangeArrowheads="1"/>
            </p:cNvSpPr>
            <p:nvPr/>
          </p:nvSpPr>
          <p:spPr bwMode="auto">
            <a:xfrm>
              <a:off x="4272" y="2160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0000"/>
                  </a:solidFill>
                  <a:latin typeface="VNI-Times" pitchFamily="2" charset="0"/>
                </a:rPr>
                <a:t>P</a:t>
              </a:r>
            </a:p>
          </p:txBody>
        </p:sp>
        <p:sp>
          <p:nvSpPr>
            <p:cNvPr id="3138" name="AutoShape 865" descr="Picture1"/>
            <p:cNvSpPr>
              <a:spLocks noChangeArrowheads="1"/>
            </p:cNvSpPr>
            <p:nvPr/>
          </p:nvSpPr>
          <p:spPr bwMode="auto">
            <a:xfrm>
              <a:off x="4272" y="2400"/>
              <a:ext cx="288" cy="24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FF0000"/>
                  </a:solidFill>
                  <a:latin typeface="VNI-Times" pitchFamily="2" charset="0"/>
                </a:rPr>
                <a:t>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5449134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67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67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4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65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 nodeType="clickPar">
                      <p:stCondLst>
                        <p:cond delay="0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6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6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8" dur="500"/>
                                        <p:tgtEl>
                                          <p:spTgt spid="67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6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8" dur="500"/>
                                        <p:tgtEl>
                                          <p:spTgt spid="67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3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65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 nodeType="clickPar">
                      <p:stCondLst>
                        <p:cond delay="0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6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6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2" dur="500"/>
                                        <p:tgtEl>
                                          <p:spTgt spid="67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6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2" dur="500"/>
                                        <p:tgtEl>
                                          <p:spTgt spid="67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39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65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 nodeType="clickPar">
                      <p:stCondLst>
                        <p:cond delay="0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9" dur="2000"/>
                                        <p:tgtEl>
                                          <p:spTgt spid="6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2" dur="2000"/>
                                        <p:tgtEl>
                                          <p:spTgt spid="6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6" dur="2000"/>
                                        <p:tgtEl>
                                          <p:spTgt spid="68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2" dur="2000"/>
                                        <p:tgtEl>
                                          <p:spTgt spid="6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6" dur="2000"/>
                                        <p:tgtEl>
                                          <p:spTgt spid="68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40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65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 nodeType="clickPar">
                      <p:stCondLst>
                        <p:cond delay="0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6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6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6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/>
                                        <p:tgtEl>
                                          <p:spTgt spid="6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6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6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4" dur="500"/>
                                        <p:tgtEl>
                                          <p:spTgt spid="6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/>
                                        <p:tgtEl>
                                          <p:spTgt spid="6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41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65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 nodeType="clickPar">
                      <p:stCondLst>
                        <p:cond delay="0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6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68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6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9" dur="500"/>
                                        <p:tgtEl>
                                          <p:spTgt spid="68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42"/>
                  </p:tgtEl>
                </p:cond>
              </p:nextCondLst>
            </p:seq>
            <p:seq concurrent="1" nextAc="seek">
              <p:cTn id="151" restart="whenNotActive" fill="hold" evtFilter="cancelBubble" nodeType="interactiveSeq">
                <p:stCondLst>
                  <p:cond evt="onClick" delay="0">
                    <p:tgtEl>
                      <p:spTgt spid="65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2" fill="hold" nodeType="clickPar">
                      <p:stCondLst>
                        <p:cond delay="0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6" dur="500"/>
                                        <p:tgtEl>
                                          <p:spTgt spid="6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9" dur="500"/>
                                        <p:tgtEl>
                                          <p:spTgt spid="6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3" dur="500"/>
                                        <p:tgtEl>
                                          <p:spTgt spid="69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9" dur="500"/>
                                        <p:tgtEl>
                                          <p:spTgt spid="6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73" dur="500"/>
                                        <p:tgtEl>
                                          <p:spTgt spid="68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44"/>
                  </p:tgtEl>
                </p:cond>
              </p:nextCondLst>
            </p:seq>
            <p:seq concurrent="1" nextAc="seek">
              <p:cTn id="175" restart="whenNotActive" fill="hold" evtFilter="cancelBubble" nodeType="interactiveSeq">
                <p:stCondLst>
                  <p:cond evt="onClick" delay="0">
                    <p:tgtEl>
                      <p:spTgt spid="65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6" fill="hold" nodeType="clickPar">
                      <p:stCondLst>
                        <p:cond delay="0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0" dur="500"/>
                                        <p:tgtEl>
                                          <p:spTgt spid="6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3" dur="500"/>
                                        <p:tgtEl>
                                          <p:spTgt spid="6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7" dur="500"/>
                                        <p:tgtEl>
                                          <p:spTgt spid="69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500"/>
                                        <p:tgtEl>
                                          <p:spTgt spid="6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7" dur="500"/>
                                        <p:tgtEl>
                                          <p:spTgt spid="69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43"/>
                  </p:tgtEl>
                </p:cond>
              </p:nextCondLst>
            </p:seq>
            <p:seq concurrent="1" nextAc="seek">
              <p:cTn id="199" restart="whenNotActive" fill="hold" evtFilter="cancelBubble" nodeType="interactiveSeq">
                <p:stCondLst>
                  <p:cond evt="onClick" delay="0">
                    <p:tgtEl>
                      <p:spTgt spid="65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0" fill="hold" nodeType="clickPar">
                      <p:stCondLst>
                        <p:cond delay="0"/>
                      </p:stCondLst>
                      <p:childTnLst>
                        <p:par>
                          <p:cTn id="2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4" dur="2000"/>
                                        <p:tgtEl>
                                          <p:spTgt spid="6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7" dur="2000"/>
                                        <p:tgtEl>
                                          <p:spTgt spid="6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1" dur="2000"/>
                                        <p:tgtEl>
                                          <p:spTgt spid="69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7" dur="2000"/>
                                        <p:tgtEl>
                                          <p:spTgt spid="6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 nodeType="clickPar">
                      <p:stCondLst>
                        <p:cond delay="indefinite"/>
                      </p:stCondLst>
                      <p:childTnLst>
                        <p:par>
                          <p:cTn id="2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21" dur="2000"/>
                                        <p:tgtEl>
                                          <p:spTgt spid="69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45"/>
                  </p:tgtEl>
                </p:cond>
              </p:nextCondLst>
            </p:seq>
            <p:seq concurrent="1" nextAc="seek">
              <p:cTn id="223" restart="whenNotActive" fill="hold" evtFilter="cancelBubble" nodeType="interactiveSeq">
                <p:stCondLst>
                  <p:cond evt="onClick" delay="0">
                    <p:tgtEl>
                      <p:spTgt spid="65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4" fill="hold" nodeType="clickPar">
                      <p:stCondLst>
                        <p:cond delay="0"/>
                      </p:stCondLst>
                      <p:childTnLst>
                        <p:par>
                          <p:cTn id="2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6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6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69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69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 nodeType="clickPar">
                      <p:stCondLst>
                        <p:cond delay="indefinite"/>
                      </p:stCondLst>
                      <p:childTnLst>
                        <p:par>
                          <p:cTn id="2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7" dur="500"/>
                                        <p:tgtEl>
                                          <p:spTgt spid="6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500"/>
                                        <p:tgtEl>
                                          <p:spTgt spid="6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 nodeType="clickPar">
                      <p:stCondLst>
                        <p:cond delay="indefinite"/>
                      </p:stCondLst>
                      <p:childTnLst>
                        <p:par>
                          <p:cTn id="2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6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5" dur="500" fill="hold"/>
                                        <p:tgtEl>
                                          <p:spTgt spid="6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 nodeType="clickPar">
                      <p:stCondLst>
                        <p:cond delay="indefinite"/>
                      </p:stCondLst>
                      <p:childTnLst>
                        <p:par>
                          <p:cTn id="2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9" dur="500"/>
                                        <p:tgtEl>
                                          <p:spTgt spid="69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0" dur="500"/>
                                        <p:tgtEl>
                                          <p:spTgt spid="69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46"/>
                  </p:tgtEl>
                </p:cond>
              </p:nextCondLst>
            </p:seq>
            <p:seq concurrent="1" nextAc="seek">
              <p:cTn id="252" restart="whenNotActive" fill="hold" evtFilter="cancelBubble" nodeType="interactiveSeq">
                <p:stCondLst>
                  <p:cond evt="onClick" delay="0">
                    <p:tgtEl>
                      <p:spTgt spid="65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3" fill="hold" nodeType="clickPar">
                      <p:stCondLst>
                        <p:cond delay="0"/>
                      </p:stCondLst>
                      <p:childTnLst>
                        <p:par>
                          <p:cTn id="2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7" dur="500"/>
                                        <p:tgtEl>
                                          <p:spTgt spid="6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0" dur="500"/>
                                        <p:tgtEl>
                                          <p:spTgt spid="6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 nodeType="clickPar">
                      <p:stCondLst>
                        <p:cond delay="indefinite"/>
                      </p:stCondLst>
                      <p:childTnLst>
                        <p:par>
                          <p:cTn id="2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5" dur="500"/>
                                        <p:tgtEl>
                                          <p:spTgt spid="6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0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418</Words>
  <PresentationFormat>Widescreen</PresentationFormat>
  <Paragraphs>192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VNI-Times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2021-08-08T09:31:50Z</dcterms:created>
  <dcterms:modified xsi:type="dcterms:W3CDTF">2021-08-08T09:32:23Z</dcterms:modified>
</cp:coreProperties>
</file>