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3"/>
  </p:notesMasterIdLst>
  <p:sldIdLst>
    <p:sldId id="269" r:id="rId2"/>
    <p:sldId id="257" r:id="rId3"/>
    <p:sldId id="258" r:id="rId4"/>
    <p:sldId id="259" r:id="rId5"/>
    <p:sldId id="308" r:id="rId6"/>
    <p:sldId id="292" r:id="rId7"/>
    <p:sldId id="285" r:id="rId8"/>
    <p:sldId id="313" r:id="rId9"/>
    <p:sldId id="297" r:id="rId10"/>
    <p:sldId id="275" r:id="rId11"/>
    <p:sldId id="298" r:id="rId12"/>
    <p:sldId id="311" r:id="rId13"/>
    <p:sldId id="273" r:id="rId14"/>
    <p:sldId id="272" r:id="rId15"/>
    <p:sldId id="264" r:id="rId16"/>
    <p:sldId id="312" r:id="rId17"/>
    <p:sldId id="300" r:id="rId18"/>
    <p:sldId id="303" r:id="rId19"/>
    <p:sldId id="276" r:id="rId20"/>
    <p:sldId id="282" r:id="rId21"/>
    <p:sldId id="279" r:id="rId22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3E"/>
    <a:srgbClr val="FF00FF"/>
    <a:srgbClr val="ECB2CB"/>
    <a:srgbClr val="FFCCFF"/>
    <a:srgbClr val="DF31BE"/>
    <a:srgbClr val="E9A5C2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6308A65-F077-E274-1F06-745A6CD261E2}" v="4" dt="2020-08-17T02:49:29.363"/>
    <p1510:client id="{6C9B294E-4BA9-413A-8FC9-7C6835BB56B8}" v="1" dt="2020-08-11T05:27:47.389"/>
    <p1510:client id="{A77E535D-64B8-4849-8373-C9856491E641}" v="4" dt="2020-08-10T22:19:04.132"/>
    <p1510:client id="{B6ED34AC-5CC7-9B58-BC33-3C2CC6307E18}" v="4" dt="2020-08-17T15:01:36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3" autoAdjust="0"/>
    <p:restoredTop sz="94660"/>
  </p:normalViewPr>
  <p:slideViewPr>
    <p:cSldViewPr>
      <p:cViewPr>
        <p:scale>
          <a:sx n="75" d="100"/>
          <a:sy n="75" d="100"/>
        </p:scale>
        <p:origin x="-1212" y="-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50bee2097f0eae0a5fcb76671747eb9c9c09f81a7c6d6b0fdfc4cd64d038565f::" providerId="AD" clId="Web-{66308A65-F077-E274-1F06-745A6CD261E2}"/>
    <pc:docChg chg="modSld">
      <pc:chgData name="Người dùng Khách" userId="S::urn:spo:anon#50bee2097f0eae0a5fcb76671747eb9c9c09f81a7c6d6b0fdfc4cd64d038565f::" providerId="AD" clId="Web-{66308A65-F077-E274-1F06-745A6CD261E2}" dt="2020-08-17T02:49:29.362" v="3" actId="1076"/>
      <pc:docMkLst>
        <pc:docMk/>
      </pc:docMkLst>
      <pc:sldChg chg="modSp">
        <pc:chgData name="Người dùng Khách" userId="S::urn:spo:anon#50bee2097f0eae0a5fcb76671747eb9c9c09f81a7c6d6b0fdfc4cd64d038565f::" providerId="AD" clId="Web-{66308A65-F077-E274-1F06-745A6CD261E2}" dt="2020-08-17T02:49:29.362" v="3" actId="1076"/>
        <pc:sldMkLst>
          <pc:docMk/>
          <pc:sldMk cId="2366539268" sldId="257"/>
        </pc:sldMkLst>
        <pc:picChg chg="mod">
          <ac:chgData name="Người dùng Khách" userId="S::urn:spo:anon#50bee2097f0eae0a5fcb76671747eb9c9c09f81a7c6d6b0fdfc4cd64d038565f::" providerId="AD" clId="Web-{66308A65-F077-E274-1F06-745A6CD261E2}" dt="2020-08-17T02:49:29.362" v="3" actId="1076"/>
          <ac:picMkLst>
            <pc:docMk/>
            <pc:sldMk cId="2366539268" sldId="257"/>
            <ac:picMk id="1029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  <pc:docChgLst>
    <pc:chgData name="Guest User" userId="S::urn:spo:anon#50bee2097f0eae0a5fcb76671747eb9c9c09f81a7c6d6b0fdfc4cd64d038565f::" providerId="AD" clId="Web-{B6ED34AC-5CC7-9B58-BC33-3C2CC6307E18}"/>
    <pc:docChg chg="modSld">
      <pc:chgData name="Guest User" userId="S::urn:spo:anon#50bee2097f0eae0a5fcb76671747eb9c9c09f81a7c6d6b0fdfc4cd64d038565f::" providerId="AD" clId="Web-{B6ED34AC-5CC7-9B58-BC33-3C2CC6307E18}" dt="2020-08-17T15:01:36.205" v="3" actId="14100"/>
      <pc:docMkLst>
        <pc:docMk/>
      </pc:docMkLst>
      <pc:sldChg chg="modSp">
        <pc:chgData name="Guest User" userId="S::urn:spo:anon#50bee2097f0eae0a5fcb76671747eb9c9c09f81a7c6d6b0fdfc4cd64d038565f::" providerId="AD" clId="Web-{B6ED34AC-5CC7-9B58-BC33-3C2CC6307E18}" dt="2020-08-17T15:01:30.533" v="2" actId="14100"/>
        <pc:sldMkLst>
          <pc:docMk/>
          <pc:sldMk cId="1661468581" sldId="292"/>
        </pc:sldMkLst>
        <pc:picChg chg="mod">
          <ac:chgData name="Guest User" userId="S::urn:spo:anon#50bee2097f0eae0a5fcb76671747eb9c9c09f81a7c6d6b0fdfc4cd64d038565f::" providerId="AD" clId="Web-{B6ED34AC-5CC7-9B58-BC33-3C2CC6307E18}" dt="2020-08-17T15:01:30.533" v="2" actId="14100"/>
          <ac:picMkLst>
            <pc:docMk/>
            <pc:sldMk cId="1661468581" sldId="292"/>
            <ac:picMk id="5" creationId="{00000000-0000-0000-0000-000000000000}"/>
          </ac:picMkLst>
        </pc:picChg>
      </pc:sldChg>
      <pc:sldChg chg="modSp">
        <pc:chgData name="Guest User" userId="S::urn:spo:anon#50bee2097f0eae0a5fcb76671747eb9c9c09f81a7c6d6b0fdfc4cd64d038565f::" providerId="AD" clId="Web-{B6ED34AC-5CC7-9B58-BC33-3C2CC6307E18}" dt="2020-08-17T15:01:36.205" v="3" actId="14100"/>
        <pc:sldMkLst>
          <pc:docMk/>
          <pc:sldMk cId="339273589" sldId="313"/>
        </pc:sldMkLst>
        <pc:picChg chg="mod">
          <ac:chgData name="Guest User" userId="S::urn:spo:anon#50bee2097f0eae0a5fcb76671747eb9c9c09f81a7c6d6b0fdfc4cd64d038565f::" providerId="AD" clId="Web-{B6ED34AC-5CC7-9B58-BC33-3C2CC6307E18}" dt="2020-08-17T15:01:36.205" v="3" actId="14100"/>
          <ac:picMkLst>
            <pc:docMk/>
            <pc:sldMk cId="339273589" sldId="313"/>
            <ac:picMk id="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4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5" Type="http://schemas.openxmlformats.org/officeDocument/2006/relationships/image" Target="../media/image17.emf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2"/>
            <a:ext cx="9013508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994690"/>
            <a:ext cx="88392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HP001 4 hàng" pitchFamily="34" charset="0"/>
              </a:rPr>
              <a:t>GV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: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Đinh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Thị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Ai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Vân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"/>
            <a:ext cx="76962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0895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1750"/>
            <a:ext cx="35814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LuyÖn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93750"/>
            <a:ext cx="8001000" cy="424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107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2400" y="341248"/>
            <a:ext cx="8788401" cy="4648200"/>
            <a:chOff x="139700" y="31750"/>
            <a:chExt cx="8788401" cy="4978400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00" y="31750"/>
              <a:ext cx="2451100" cy="2273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193675"/>
              <a:ext cx="2146300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152400" y="1336675"/>
              <a:ext cx="8382000" cy="3673475"/>
              <a:chOff x="304800" y="1200150"/>
              <a:chExt cx="8382000" cy="3673475"/>
            </a:xfrm>
          </p:grpSpPr>
          <p:pic>
            <p:nvPicPr>
              <p:cNvPr id="5128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00" y="1276350"/>
                <a:ext cx="1371600" cy="779463"/>
              </a:xfrm>
              <a:prstGeom prst="ellipse">
                <a:avLst/>
              </a:prstGeom>
              <a:ln w="190500" cap="rnd">
                <a:solidFill>
                  <a:srgbClr val="00B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5129" name="Picture 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9800" y="1200150"/>
                <a:ext cx="1322387" cy="855663"/>
              </a:xfrm>
              <a:prstGeom prst="ellipse">
                <a:avLst/>
              </a:prstGeom>
              <a:ln w="190500" cap="rnd">
                <a:solidFill>
                  <a:srgbClr val="008A3E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3562350"/>
                <a:ext cx="8382000" cy="1311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7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197292"/>
            <a:ext cx="13144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905920"/>
            <a:ext cx="1587500" cy="58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01950"/>
            <a:ext cx="16002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2982484"/>
            <a:ext cx="1585912" cy="56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6" y="2965013"/>
            <a:ext cx="1520826" cy="57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2914650"/>
            <a:ext cx="1524000" cy="640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666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681 -0.24043 C 0.40972 -0.24938 0.43681 -0.24043 0.41927 -0.25061 C 0.41111 -0.25432 0.39983 -0.2571 0.39045 -0.2608 C 0.3882 -0.2608 0.38715 -0.26327 0.3849 -0.26327 C 0.36267 -0.26574 0.33993 -0.26574 0.31771 -0.26697 C 0.30764 -0.27098 0.2974 -0.27222 0.28715 -0.27469 C 0.27778 -0.27592 0.26979 -0.2821 0.26024 -0.28333 C 0.24688 -0.28456 0.23333 -0.28456 0.21979 -0.28456 C 0.20521 -0.28858 0.21233 -0.28734 0.19861 -0.28981 C 0.1842 -0.29969 0.16493 -0.29475 0.14879 -0.29351 C 0.13524 -0.29105 0.14236 -0.29228 0.12761 -0.28734 C 0.12587 -0.28734 0.12205 -0.28734 0.12205 -0.28611 L -0.02153 -0.2571 " pathEditMode="relative" rAng="0" ptsTypes="fffffffffff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17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83 -0.27191 C 0.26059 -0.26944 0.27604 -0.26944 0.29167 -0.26574 C 0.31007 -0.26327 0.32899 -0.24722 0.34792 -0.24598 C 0.39931 -0.24228 0.45104 -0.23981 0.5026 -0.23487 C 0.51875 -0.23117 0.53542 -0.22746 0.55208 -0.22376 C 0.56806 -0.21265 0.58003 -0.2324 0.59583 -0.2324 " pathEditMode="relative" rAng="0" ptsTypes="fffff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86 -0.26173 C 0.08872 -0.28642 0.06042 -0.26729 0.15347 -0.26173 C 0.20903 -0.25834 0.26493 -0.25124 0.32066 -0.24908 C 0.34531 -0.24537 0.37031 -0.23611 0.39514 -0.23611 " pathEditMode="relative" rAng="0" ptsTypes="fff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4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34 -0.2642 C -0.12135 -0.26883 -0.12917 -0.26574 -0.11962 -0.2642 C -0.10538 -0.26173 -0.09097 -0.26111 -0.07656 -0.25926 C -0.06354 -0.25525 -0.05104 -0.25154 -0.03767 -0.24938 C -0.02639 -0.24259 -0.01927 -0.24383 -0.00573 -0.24198 C -0.00104 -0.24136 0.00347 -0.23951 0.00816 -0.23951 C 0.05903 -0.23796 0.11007 -0.23796 0.16094 -0.23704 C 0.175 -0.2287 0.19323 -0.23426 0.20677 -0.22222 L 0.19844 -0.21975 " pathEditMode="relative" ptsTypes="fffffff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44 -0.2608 C -0.32118 -0.27037 -0.32431 -0.27068 -0.32917 -0.27561 C -0.34184 -0.28858 -0.35677 -0.28889 -0.37083 -0.2929 C -0.37917 -0.29537 -0.3875 -0.29907 -0.39583 -0.3003 C -0.40087 -0.30123 -0.40608 -0.30185 -0.41111 -0.30277 C -0.4283 -0.30092 -0.44549 -0.29784 -0.4625 -0.2929 C -0.47917 -0.29382 -0.49583 -0.29351 -0.5125 -0.29537 C -0.51719 -0.29598 -0.5217 -0.29876 -0.52639 -0.3003 C -0.53073 -0.30185 -0.53889 -0.30771 -0.53889 -0.30771 C -0.56389 -0.30679 -0.58889 -0.30648 -0.61389 -0.30524 C -0.62691 -0.30463 -0.63854 -0.29568 -0.65139 -0.2929 C -0.67622 -0.28734 -0.65955 -0.29351 -0.68194 -0.28796 C -0.6875 -0.28672 -0.69306 -0.28456 -0.69861 -0.28302 C -0.70139 -0.2821 -0.70694 -0.28055 -0.70694 -0.28055 C -0.72309 -0.26913 -0.73802 -0.26821 -0.75556 -0.26821 " pathEditMode="relative" ptsTypes="ffffffffffffff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800" y="35072"/>
            <a:ext cx="3429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DF31BE"/>
                </a:solidFill>
                <a:latin typeface=".VnAvant" pitchFamily="34" charset="0"/>
              </a:rPr>
              <a:t>L</a:t>
            </a:r>
            <a:r>
              <a:rPr lang="en-US" sz="4000" b="1" dirty="0" err="1">
                <a:solidFill>
                  <a:srgbClr val="DF31BE"/>
                </a:solidFill>
                <a:latin typeface="VNI-Avo" pitchFamily="2" charset="0"/>
              </a:rPr>
              <a:t>­ö</a:t>
            </a:r>
            <a:r>
              <a:rPr lang="en-US" sz="4000" b="1" dirty="0" err="1">
                <a:solidFill>
                  <a:srgbClr val="DF31BE"/>
                </a:solidFill>
                <a:latin typeface=".VnAvant" pitchFamily="34" charset="0"/>
              </a:rPr>
              <a:t>­­ít</a:t>
            </a:r>
            <a:r>
              <a:rPr lang="en-US" sz="4000" b="1" dirty="0">
                <a:solidFill>
                  <a:srgbClr val="DF31BE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DF31BE"/>
                </a:solidFill>
                <a:latin typeface=".VnAvant" pitchFamily="34" charset="0"/>
              </a:rPr>
              <a:t>v¸n</a:t>
            </a:r>
            <a:endParaRPr lang="en-US" sz="4000" b="1" dirty="0">
              <a:solidFill>
                <a:srgbClr val="DF31BE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00" y="3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äc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8" y="882650"/>
            <a:ext cx="8305801" cy="38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07950"/>
            <a:ext cx="8839200" cy="497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8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7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52" y="193434"/>
            <a:ext cx="5570409" cy="4620616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121923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0" y="24003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 hàng" pitchFamily="34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 2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7" y="3237319"/>
            <a:ext cx="777875" cy="5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-50800" y="44450"/>
            <a:ext cx="9169400" cy="50167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Löôùt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vaùn</a:t>
            </a:r>
            <a:endParaRPr lang="en-US" sz="3200" dirty="0">
              <a:solidFill>
                <a:srgbClr val="FF0000"/>
              </a:solidFill>
              <a:latin typeface="VNI-Avo" pitchFamily="2" charset="0"/>
            </a:endParaRPr>
          </a:p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Cuùn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thoû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vöôïn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ñeïp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quaù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luõ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chuoät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tröôït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vaùn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noâ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ñuøa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aàm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ó.</a:t>
            </a:r>
          </a:p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boïn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chuoàn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haêm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hôû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löôùt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Ñeán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löôït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cuùn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noù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löôùt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muùa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löôïn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Vöôïn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chöa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daùm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Thoû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sôï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öôùt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ôû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coå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vuõ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Gaàn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tröa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baïn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veà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nhaø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Ra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thuù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vò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thaät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!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784600" y="539750"/>
            <a:ext cx="1676400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21200" y="1416050"/>
            <a:ext cx="1676400" cy="0"/>
          </a:xfrm>
          <a:prstGeom prst="lin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108824" y="1504950"/>
            <a:ext cx="1730376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2550" y="2000250"/>
            <a:ext cx="25844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05400" y="2495550"/>
            <a:ext cx="1968500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467600" y="2495550"/>
            <a:ext cx="14478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257800" y="3008640"/>
            <a:ext cx="35814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702300" y="3486150"/>
            <a:ext cx="10922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96057" y="3486150"/>
            <a:ext cx="88661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244475" y="50165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244475" y="90553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3314700" y="83694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304800" y="190248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1511300" y="234315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-42863" y="285624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00" y="3838"/>
            <a:ext cx="2413000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0800" y="3957310"/>
            <a:ext cx="12954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950200" y="4451350"/>
            <a:ext cx="10668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4724400" y="284097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160336" y="392813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5997575" y="374655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</a:t>
            </a:r>
            <a:endParaRPr lang="es-ES" sz="2800" dirty="0">
              <a:solidFill>
                <a:srgbClr val="FF000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735637" y="628650"/>
            <a:ext cx="228600" cy="603250"/>
            <a:chOff x="2667000" y="971550"/>
            <a:chExt cx="266700" cy="571500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/>
          <p:cNvCxnSpPr/>
          <p:nvPr/>
        </p:nvCxnSpPr>
        <p:spPr>
          <a:xfrm flipH="1">
            <a:off x="1473200" y="614690"/>
            <a:ext cx="228600" cy="5334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118100" y="1090940"/>
            <a:ext cx="88900" cy="58294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8991600" y="1117600"/>
            <a:ext cx="88900" cy="58294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3721100" y="2065010"/>
            <a:ext cx="88900" cy="58294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4381500" y="2571750"/>
            <a:ext cx="88900" cy="58294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7035800" y="3081010"/>
            <a:ext cx="88900" cy="58294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3200400" y="1177270"/>
            <a:ext cx="228600" cy="683280"/>
            <a:chOff x="2667000" y="971550"/>
            <a:chExt cx="266700" cy="571500"/>
          </a:xfrm>
        </p:grpSpPr>
        <p:cxnSp>
          <p:nvCxnSpPr>
            <p:cNvPr id="53" name="Straight Connector 52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616200" y="1631950"/>
            <a:ext cx="266700" cy="571500"/>
            <a:chOff x="2667000" y="971550"/>
            <a:chExt cx="266700" cy="571500"/>
          </a:xfrm>
        </p:grpSpPr>
        <p:cxnSp>
          <p:nvCxnSpPr>
            <p:cNvPr id="56" name="Straight Connector 55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1409700" y="2495550"/>
            <a:ext cx="152400" cy="647700"/>
            <a:chOff x="2667000" y="971550"/>
            <a:chExt cx="266700" cy="571500"/>
          </a:xfrm>
        </p:grpSpPr>
        <p:cxnSp>
          <p:nvCxnSpPr>
            <p:cNvPr id="59" name="Straight Connector 58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8972550" y="2571750"/>
            <a:ext cx="88900" cy="563930"/>
            <a:chOff x="2667000" y="971550"/>
            <a:chExt cx="266700" cy="571500"/>
          </a:xfrm>
        </p:grpSpPr>
        <p:cxnSp>
          <p:nvCxnSpPr>
            <p:cNvPr id="62" name="Straight Connector 61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1397000" y="3498900"/>
            <a:ext cx="152400" cy="647700"/>
            <a:chOff x="2667000" y="971550"/>
            <a:chExt cx="266700" cy="571500"/>
          </a:xfrm>
        </p:grpSpPr>
        <p:cxnSp>
          <p:nvCxnSpPr>
            <p:cNvPr id="65" name="Straight Connector 64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5886222" y="3957310"/>
            <a:ext cx="152400" cy="647700"/>
            <a:chOff x="2667000" y="971550"/>
            <a:chExt cx="266700" cy="571500"/>
          </a:xfrm>
        </p:grpSpPr>
        <p:cxnSp>
          <p:nvCxnSpPr>
            <p:cNvPr id="68" name="Straight Connector 67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1143000" y="4426200"/>
            <a:ext cx="152400" cy="647700"/>
            <a:chOff x="2667000" y="971550"/>
            <a:chExt cx="266700" cy="571500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4635500" y="2978150"/>
            <a:ext cx="88900" cy="563930"/>
            <a:chOff x="2667000" y="971550"/>
            <a:chExt cx="266700" cy="571500"/>
          </a:xfrm>
        </p:grpSpPr>
        <p:cxnSp>
          <p:nvCxnSpPr>
            <p:cNvPr id="74" name="Straight Connector 73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77" name="Straight Connector 76"/>
          <p:cNvCxnSpPr/>
          <p:nvPr/>
        </p:nvCxnSpPr>
        <p:spPr>
          <a:xfrm flipH="1">
            <a:off x="2387600" y="3957310"/>
            <a:ext cx="114300" cy="6020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250824" y="497013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8A3E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s-ES" sz="2800" dirty="0">
              <a:solidFill>
                <a:srgbClr val="008A3E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284162" y="188721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8A3E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s-ES" sz="2800" dirty="0">
              <a:solidFill>
                <a:srgbClr val="008A3E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139700" y="391921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8A3E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s-ES" sz="2800" dirty="0">
              <a:solidFill>
                <a:srgbClr val="008A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59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78" grpId="0"/>
      <p:bldP spid="79" grpId="0"/>
      <p:bldP spid="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9550"/>
            <a:ext cx="8153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3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10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1733550"/>
            <a:ext cx="2057400" cy="20574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124200" y="2914650"/>
            <a:ext cx="182880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124200" y="1733550"/>
            <a:ext cx="2057400" cy="22098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931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8100"/>
            <a:ext cx="8674100" cy="192829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57350"/>
            <a:ext cx="8458200" cy="335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574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7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724315" y="114302"/>
            <a:ext cx="55626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tra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bµi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cò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62924"/>
            <a:ext cx="8456613" cy="444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53926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3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11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2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90" y="1993585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90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4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349"/>
            <a:ext cx="8229599" cy="48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14006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2336879"/>
            <a:ext cx="40386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2100" y="2609850"/>
            <a:ext cx="3987800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zh-CN" sz="13800" dirty="0" err="1">
                <a:solidFill>
                  <a:srgbClr val="FF0000"/>
                </a:solidFill>
                <a:latin typeface="HP-222" pitchFamily="34" charset="0"/>
              </a:rPr>
              <a:t>ươn</a:t>
            </a:r>
            <a:endParaRPr lang="en-US" sz="199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76800" y="2336800"/>
            <a:ext cx="40386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14900" y="2571750"/>
            <a:ext cx="3707394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lvl="0" algn="ctr"/>
            <a:r>
              <a:rPr lang="en-US" sz="13800" dirty="0" err="1">
                <a:solidFill>
                  <a:srgbClr val="FF0000"/>
                </a:solidFill>
                <a:latin typeface="HP-222" pitchFamily="34" charset="0"/>
                <a:cs typeface="Times New Roman"/>
              </a:rPr>
              <a:t>öơt</a:t>
            </a:r>
            <a:endParaRPr lang="en-US" sz="13800" dirty="0">
              <a:solidFill>
                <a:srgbClr val="008000"/>
              </a:solidFill>
              <a:latin typeface="HP-22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900" y="98300"/>
            <a:ext cx="8839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sáu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15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8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1327495"/>
            <a:ext cx="32004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76: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77556" y="1073150"/>
            <a:ext cx="4437644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HP-222" pitchFamily="34" charset="0"/>
                <a:cs typeface="Times New Roman"/>
              </a:rPr>
              <a:t>­</a:t>
            </a:r>
            <a:r>
              <a:rPr lang="en-US" altLang="zh-CN" sz="6000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HP-222" pitchFamily="34" charset="0"/>
              </a:rPr>
              <a:t>ươn</a:t>
            </a:r>
            <a:r>
              <a:rPr lang="en-US" altLang="zh-CN" sz="6000" dirty="0">
                <a:solidFill>
                  <a:srgbClr val="FF0000"/>
                </a:solidFill>
                <a:latin typeface="HP-222" pitchFamily="34" charset="0"/>
              </a:rPr>
              <a:t>  </a:t>
            </a:r>
            <a:r>
              <a:rPr lang="en-US" altLang="zh-CN" sz="6000" dirty="0" err="1">
                <a:solidFill>
                  <a:srgbClr val="FF0000"/>
                </a:solidFill>
                <a:latin typeface="HP-222" pitchFamily="34" charset="0"/>
              </a:rPr>
              <a:t>ươt</a:t>
            </a:r>
            <a:endParaRPr lang="en-US" sz="6000" dirty="0">
              <a:latin typeface="HP-222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438401" y="3105150"/>
            <a:ext cx="41148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000" b="1" dirty="0">
                <a:latin typeface="VNI-Avo"/>
                <a:cs typeface="Times New Roman"/>
              </a:rPr>
              <a:t>con </a:t>
            </a:r>
            <a:r>
              <a:rPr lang="en-US" sz="6000" b="1" dirty="0" err="1">
                <a:latin typeface="VNI-Avo"/>
                <a:cs typeface="Times New Roman"/>
              </a:rPr>
              <a:t>l</a:t>
            </a:r>
            <a:r>
              <a:rPr lang="en-US" sz="6000" b="1" dirty="0" err="1">
                <a:solidFill>
                  <a:srgbClr val="FF0000"/>
                </a:solidFill>
                <a:latin typeface="VNI-Avo"/>
                <a:cs typeface="Times New Roman"/>
              </a:rPr>
              <a:t>öôn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070096" y="2769354"/>
            <a:ext cx="4800610" cy="2071603"/>
            <a:chOff x="3810000" y="1197360"/>
            <a:chExt cx="2209807" cy="1785383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solidFill>
                    <a:srgbClr val="008A3E"/>
                  </a:solidFill>
                  <a:latin typeface="VNI-Avo"/>
                  <a:cs typeface="Times New Roman"/>
                </a:rPr>
                <a:t>öô</a:t>
              </a:r>
              <a:endParaRPr lang="en-US" sz="6000" b="1" dirty="0">
                <a:solidFill>
                  <a:srgbClr val="008A3E"/>
                </a:solidFill>
                <a:latin typeface=".VnAvant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09822" y="2296943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VNI-Avo"/>
                  <a:cs typeface="Times New Roman"/>
                </a:rPr>
                <a:t>n</a:t>
              </a:r>
              <a:endParaRPr lang="en-US" sz="6000" b="1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7" y="1197360"/>
              <a:ext cx="2209800" cy="11051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solidFill>
                    <a:srgbClr val="FF0000"/>
                  </a:solidFill>
                  <a:latin typeface="VNI-Avo"/>
                  <a:cs typeface="Times New Roman"/>
                </a:rPr>
                <a:t>öôn</a:t>
              </a:r>
              <a:endParaRPr lang="en-US" sz="6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52400" y="31750"/>
            <a:ext cx="38862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42950"/>
            <a:ext cx="6019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806450"/>
            <a:ext cx="82296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151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31750"/>
            <a:ext cx="56388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 ( video)</a:t>
            </a:r>
          </a:p>
        </p:txBody>
      </p:sp>
      <p:pic>
        <p:nvPicPr>
          <p:cNvPr id="5" name="35a29a6d-86a0-4ea0-bc55-1fca3e3c5ed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297" y="1047750"/>
            <a:ext cx="8427287" cy="3886200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1468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"/>
            <a:ext cx="36576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84500" y="3714750"/>
            <a:ext cx="4038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atin typeface="VNI-Avo"/>
                <a:cs typeface="Times New Roman"/>
              </a:rPr>
              <a:t>l</a:t>
            </a:r>
            <a:r>
              <a:rPr lang="en-US" sz="6000" b="1" dirty="0" err="1">
                <a:solidFill>
                  <a:srgbClr val="FF0000"/>
                </a:solidFill>
                <a:latin typeface="VNI-Avo"/>
                <a:cs typeface="Times New Roman"/>
              </a:rPr>
              <a:t>öôùt</a:t>
            </a:r>
            <a:r>
              <a:rPr lang="en-US" sz="6000" b="1" dirty="0">
                <a:latin typeface="VNI-Avo"/>
                <a:cs typeface="Times New Roman"/>
              </a:rPr>
              <a:t> </a:t>
            </a:r>
            <a:r>
              <a:rPr lang="en-US" sz="6000" b="1" dirty="0" err="1">
                <a:latin typeface="VNI-Avo"/>
                <a:cs typeface="Times New Roman"/>
              </a:rPr>
              <a:t>vaùn</a:t>
            </a:r>
            <a:r>
              <a:rPr lang="en-US" sz="6000" b="1" dirty="0">
                <a:latin typeface="VNI-Avo"/>
                <a:cs typeface="Times New Roman"/>
              </a:rPr>
              <a:t> </a:t>
            </a:r>
            <a:endParaRPr lang="en-US" sz="60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2950"/>
            <a:ext cx="6095999" cy="281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336800" y="3295650"/>
            <a:ext cx="4813310" cy="1676400"/>
            <a:chOff x="3804154" y="1537960"/>
            <a:chExt cx="2215653" cy="1444783"/>
          </a:xfrm>
        </p:grpSpPr>
        <p:sp>
          <p:nvSpPr>
            <p:cNvPr id="17" name="Rectangle 16"/>
            <p:cNvSpPr/>
            <p:nvPr/>
          </p:nvSpPr>
          <p:spPr>
            <a:xfrm>
              <a:off x="3804154" y="2285999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solidFill>
                    <a:srgbClr val="008A3E"/>
                  </a:solidFill>
                  <a:latin typeface="VNI-Avo"/>
                  <a:cs typeface="Times New Roman"/>
                </a:rPr>
                <a:t>öô</a:t>
              </a:r>
              <a:endParaRPr lang="en-US" sz="6000" b="1" dirty="0">
                <a:solidFill>
                  <a:srgbClr val="008A3E"/>
                </a:solidFill>
                <a:latin typeface=".VnAvant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09822" y="2296943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VNI-Avo"/>
                  <a:cs typeface="Times New Roman"/>
                </a:rPr>
                <a:t>t</a:t>
              </a:r>
              <a:endParaRPr lang="en-US" sz="6000" b="1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10007" y="1537960"/>
              <a:ext cx="2209800" cy="76459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solidFill>
                    <a:srgbClr val="FF0000"/>
                  </a:solidFill>
                  <a:latin typeface="VNI-Avo"/>
                  <a:cs typeface="Times New Roman"/>
                </a:rPr>
                <a:t>öôt</a:t>
              </a:r>
              <a:endParaRPr lang="en-US" sz="6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3774"/>
            <a:ext cx="8610600" cy="396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0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062d0fa-0ae9-4e16-ba04-9b12a077fae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38" y="971550"/>
            <a:ext cx="8799662" cy="3687073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sp>
        <p:nvSpPr>
          <p:cNvPr id="3" name="TextBox 2"/>
          <p:cNvSpPr txBox="1"/>
          <p:nvPr/>
        </p:nvSpPr>
        <p:spPr>
          <a:xfrm>
            <a:off x="152400" y="31750"/>
            <a:ext cx="66294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 ( video)</a:t>
            </a:r>
          </a:p>
        </p:txBody>
      </p:sp>
    </p:spTree>
    <p:extLst>
      <p:ext uri="{BB962C8B-B14F-4D97-AF65-F5344CB8AC3E}">
        <p14:creationId xmlns:p14="http://schemas.microsoft.com/office/powerpoint/2010/main" val="33927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1750"/>
            <a:ext cx="38862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876" y="1047750"/>
            <a:ext cx="8523324" cy="132343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latin typeface=".VnAvant" pitchFamily="34" charset="0"/>
              </a:rPr>
              <a:t>So </a:t>
            </a:r>
            <a:r>
              <a:rPr lang="en-US" sz="4000" dirty="0" err="1">
                <a:latin typeface=".VnAvant" pitchFamily="34" charset="0"/>
              </a:rPr>
              <a:t>s¸nh</a:t>
            </a:r>
            <a:r>
              <a:rPr lang="en-US" sz="4000" dirty="0">
                <a:latin typeface=".VnAvant" pitchFamily="34" charset="0"/>
              </a:rPr>
              <a:t>: </a:t>
            </a:r>
            <a:r>
              <a:rPr lang="en-US" sz="4000" dirty="0" err="1">
                <a:latin typeface=".VnAvant" pitchFamily="34" charset="0"/>
              </a:rPr>
              <a:t>vÇn</a:t>
            </a:r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-222" pitchFamily="34" charset="0"/>
              </a:rPr>
              <a:t>ươn</a:t>
            </a:r>
            <a:r>
              <a:rPr lang="en-US" sz="4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gièng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vÇn</a:t>
            </a:r>
            <a:r>
              <a:rPr lang="en-US" sz="4000" dirty="0">
                <a:latin typeface="HP-222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-222" pitchFamily="34" charset="0"/>
              </a:rPr>
              <a:t>ươt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  <a:p>
            <a:pPr algn="ctr"/>
            <a:r>
              <a:rPr lang="en-US" sz="4000" dirty="0">
                <a:latin typeface=".VnAvant" pitchFamily="34" charset="0"/>
              </a:rPr>
              <a:t>              </a:t>
            </a:r>
            <a:r>
              <a:rPr lang="en-US" sz="4000" dirty="0" err="1">
                <a:latin typeface=".VnAvant" pitchFamily="34" charset="0"/>
              </a:rPr>
              <a:t>vÇn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-222" pitchFamily="34" charset="0"/>
              </a:rPr>
              <a:t>ươn</a:t>
            </a:r>
            <a:r>
              <a:rPr lang="en-US" sz="4000" dirty="0">
                <a:latin typeface="HP-222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kh¸c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vÇn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>
                <a:latin typeface="HP-222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-222" pitchFamily="34" charset="0"/>
              </a:rPr>
              <a:t>ươ</a:t>
            </a:r>
            <a:r>
              <a:rPr lang="en-US" sz="4000" dirty="0" err="1">
                <a:solidFill>
                  <a:srgbClr val="FF0000"/>
                </a:solidFill>
                <a:latin typeface="HP-222" pitchFamily="34" charset="0"/>
                <a:cs typeface="Times New Roman"/>
              </a:rPr>
              <a:t>t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841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1616</TotalTime>
  <Words>221</Words>
  <Application>Microsoft Office PowerPoint</Application>
  <PresentationFormat>On-screen Show (16:9)</PresentationFormat>
  <Paragraphs>55</Paragraphs>
  <Slides>21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206</cp:revision>
  <dcterms:created xsi:type="dcterms:W3CDTF">2020-05-18T12:48:51Z</dcterms:created>
  <dcterms:modified xsi:type="dcterms:W3CDTF">2020-08-17T15:01:37Z</dcterms:modified>
</cp:coreProperties>
</file>