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72" r:id="rId2"/>
    <p:sldId id="256" r:id="rId3"/>
    <p:sldId id="257" r:id="rId4"/>
    <p:sldId id="258" r:id="rId5"/>
    <p:sldId id="287" r:id="rId6"/>
    <p:sldId id="288" r:id="rId7"/>
    <p:sldId id="289" r:id="rId8"/>
    <p:sldId id="290" r:id="rId9"/>
    <p:sldId id="291" r:id="rId10"/>
    <p:sldId id="269" r:id="rId11"/>
    <p:sldId id="286" r:id="rId12"/>
  </p:sldIdLst>
  <p:sldSz cx="9144000" cy="5143500" type="screen16x9"/>
  <p:notesSz cx="6858000" cy="9144000"/>
  <p:embeddedFontLst>
    <p:embeddedFont>
      <p:font typeface="Lato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layfair Display" panose="020B0604020202020204" charset="0"/>
      <p:regular r:id="rId19"/>
    </p:embeddedFont>
    <p:embeddedFont>
      <p:font typeface="Open Sans" panose="020B06040202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C15F801-3CE9-4AD8-8650-BCC0DCAC96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a1242414e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a1242414e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a1242414e1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a1242414e1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a1242414e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a1242414e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08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6" name="Google Shape;1426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2" name="Google Shape;1432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2" name="Google Shape;1432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0345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2" name="Google Shape;1432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3604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ga1242414e1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9" name="Google Shape;1539;ga1242414e1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8827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ga1242414e1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9" name="Google Shape;1539;ga1242414e1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8222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ga1242414e1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9" name="Google Shape;1539;ga1242414e1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28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117650" y="0"/>
            <a:ext cx="3026332" cy="3242951"/>
          </a:xfrm>
          <a:custGeom>
            <a:avLst/>
            <a:gdLst/>
            <a:ahLst/>
            <a:cxnLst/>
            <a:rect l="l" t="t" r="r" b="b"/>
            <a:pathLst>
              <a:path w="22912" h="24552" extrusionOk="0">
                <a:moveTo>
                  <a:pt x="0" y="1"/>
                </a:moveTo>
                <a:cubicBezTo>
                  <a:pt x="1181" y="570"/>
                  <a:pt x="2684" y="1370"/>
                  <a:pt x="2928" y="2916"/>
                </a:cubicBezTo>
                <a:cubicBezTo>
                  <a:pt x="3660" y="7659"/>
                  <a:pt x="5043" y="9462"/>
                  <a:pt x="9598" y="9462"/>
                </a:cubicBezTo>
                <a:cubicBezTo>
                  <a:pt x="14153" y="9462"/>
                  <a:pt x="16105" y="10806"/>
                  <a:pt x="15942" y="14192"/>
                </a:cubicBezTo>
                <a:cubicBezTo>
                  <a:pt x="15780" y="17596"/>
                  <a:pt x="17826" y="23221"/>
                  <a:pt x="22911" y="24552"/>
                </a:cubicBezTo>
                <a:lnTo>
                  <a:pt x="22911" y="1"/>
                </a:lnTo>
                <a:close/>
              </a:path>
            </a:pathLst>
          </a:cu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1763675"/>
            <a:ext cx="3152334" cy="3379890"/>
          </a:xfrm>
          <a:custGeom>
            <a:avLst/>
            <a:gdLst/>
            <a:ahLst/>
            <a:cxnLst/>
            <a:rect l="l" t="t" r="r" b="b"/>
            <a:pathLst>
              <a:path w="22899" h="24552" extrusionOk="0">
                <a:moveTo>
                  <a:pt x="0" y="0"/>
                </a:moveTo>
                <a:lnTo>
                  <a:pt x="0" y="24551"/>
                </a:lnTo>
                <a:lnTo>
                  <a:pt x="22899" y="24551"/>
                </a:lnTo>
                <a:cubicBezTo>
                  <a:pt x="21718" y="23995"/>
                  <a:pt x="20215" y="23194"/>
                  <a:pt x="19971" y="21649"/>
                </a:cubicBezTo>
                <a:cubicBezTo>
                  <a:pt x="19239" y="16905"/>
                  <a:pt x="17856" y="15103"/>
                  <a:pt x="13301" y="15103"/>
                </a:cubicBezTo>
                <a:cubicBezTo>
                  <a:pt x="8746" y="15103"/>
                  <a:pt x="6794" y="13759"/>
                  <a:pt x="6957" y="10359"/>
                </a:cubicBezTo>
                <a:cubicBezTo>
                  <a:pt x="7119" y="6969"/>
                  <a:pt x="5073" y="1344"/>
                  <a:pt x="0" y="0"/>
                </a:cubicBezTo>
                <a:close/>
              </a:path>
            </a:pathLst>
          </a:cu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86250" y="351325"/>
            <a:ext cx="667500" cy="667500"/>
          </a:xfrm>
          <a:prstGeom prst="ellipse">
            <a:avLst/>
          </a:pr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313688" y="3242950"/>
            <a:ext cx="667500" cy="667500"/>
          </a:xfrm>
          <a:prstGeom prst="ellipse">
            <a:avLst/>
          </a:pr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976094" y="3730941"/>
            <a:ext cx="1933140" cy="1632870"/>
            <a:chOff x="7976094" y="3730941"/>
            <a:chExt cx="1933140" cy="1632870"/>
          </a:xfrm>
        </p:grpSpPr>
        <p:sp>
          <p:nvSpPr>
            <p:cNvPr id="14" name="Google Shape;14;p2"/>
            <p:cNvSpPr/>
            <p:nvPr/>
          </p:nvSpPr>
          <p:spPr>
            <a:xfrm>
              <a:off x="8382610" y="3930657"/>
              <a:ext cx="739840" cy="1424543"/>
            </a:xfrm>
            <a:custGeom>
              <a:avLst/>
              <a:gdLst/>
              <a:ahLst/>
              <a:cxnLst/>
              <a:rect l="l" t="t" r="r" b="b"/>
              <a:pathLst>
                <a:path w="5327" h="10257" extrusionOk="0">
                  <a:moveTo>
                    <a:pt x="56" y="0"/>
                  </a:moveTo>
                  <a:lnTo>
                    <a:pt x="0" y="55"/>
                  </a:lnTo>
                  <a:cubicBezTo>
                    <a:pt x="569" y="693"/>
                    <a:pt x="1181" y="1652"/>
                    <a:pt x="1776" y="2725"/>
                  </a:cubicBezTo>
                  <a:cubicBezTo>
                    <a:pt x="2670" y="4351"/>
                    <a:pt x="3538" y="6234"/>
                    <a:pt x="4189" y="7710"/>
                  </a:cubicBezTo>
                  <a:cubicBezTo>
                    <a:pt x="4514" y="8455"/>
                    <a:pt x="4784" y="9092"/>
                    <a:pt x="4976" y="9538"/>
                  </a:cubicBezTo>
                  <a:cubicBezTo>
                    <a:pt x="5057" y="9769"/>
                    <a:pt x="5138" y="9944"/>
                    <a:pt x="5190" y="10068"/>
                  </a:cubicBezTo>
                  <a:cubicBezTo>
                    <a:pt x="5232" y="10204"/>
                    <a:pt x="5258" y="10256"/>
                    <a:pt x="5258" y="10256"/>
                  </a:cubicBezTo>
                  <a:lnTo>
                    <a:pt x="5327" y="10243"/>
                  </a:lnTo>
                  <a:cubicBezTo>
                    <a:pt x="5327" y="10243"/>
                    <a:pt x="4569" y="8334"/>
                    <a:pt x="3538" y="6097"/>
                  </a:cubicBezTo>
                  <a:cubicBezTo>
                    <a:pt x="3008" y="4972"/>
                    <a:pt x="2426" y="3782"/>
                    <a:pt x="1831" y="2696"/>
                  </a:cubicBezTo>
                  <a:cubicBezTo>
                    <a:pt x="1236" y="1613"/>
                    <a:pt x="625" y="651"/>
                    <a:pt x="56" y="0"/>
                  </a:cubicBezTo>
                  <a:close/>
                </a:path>
              </a:pathLst>
            </a:custGeom>
            <a:solidFill>
              <a:srgbClr val="9AB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207754" y="3730941"/>
              <a:ext cx="237354" cy="275270"/>
            </a:xfrm>
            <a:custGeom>
              <a:avLst/>
              <a:gdLst/>
              <a:ahLst/>
              <a:cxnLst/>
              <a:rect l="l" t="t" r="r" b="b"/>
              <a:pathLst>
                <a:path w="1709" h="1982" extrusionOk="0">
                  <a:moveTo>
                    <a:pt x="1" y="1"/>
                  </a:moveTo>
                  <a:lnTo>
                    <a:pt x="1" y="1"/>
                  </a:lnTo>
                  <a:cubicBezTo>
                    <a:pt x="150" y="1519"/>
                    <a:pt x="1708" y="1981"/>
                    <a:pt x="1708" y="1981"/>
                  </a:cubicBezTo>
                  <a:cubicBezTo>
                    <a:pt x="1490" y="30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70394" y="4056486"/>
              <a:ext cx="361379" cy="113330"/>
            </a:xfrm>
            <a:custGeom>
              <a:avLst/>
              <a:gdLst/>
              <a:ahLst/>
              <a:cxnLst/>
              <a:rect l="l" t="t" r="r" b="b"/>
              <a:pathLst>
                <a:path w="2602" h="816" extrusionOk="0">
                  <a:moveTo>
                    <a:pt x="1121" y="0"/>
                  </a:moveTo>
                  <a:cubicBezTo>
                    <a:pt x="467" y="0"/>
                    <a:pt x="0" y="288"/>
                    <a:pt x="0" y="288"/>
                  </a:cubicBezTo>
                  <a:cubicBezTo>
                    <a:pt x="468" y="695"/>
                    <a:pt x="985" y="815"/>
                    <a:pt x="1434" y="815"/>
                  </a:cubicBezTo>
                  <a:cubicBezTo>
                    <a:pt x="2090" y="815"/>
                    <a:pt x="2601" y="557"/>
                    <a:pt x="2601" y="557"/>
                  </a:cubicBezTo>
                  <a:cubicBezTo>
                    <a:pt x="2080" y="129"/>
                    <a:pt x="1559" y="0"/>
                    <a:pt x="1121" y="0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235809" y="4221482"/>
              <a:ext cx="393461" cy="121941"/>
            </a:xfrm>
            <a:custGeom>
              <a:avLst/>
              <a:gdLst/>
              <a:ahLst/>
              <a:cxnLst/>
              <a:rect l="l" t="t" r="r" b="b"/>
              <a:pathLst>
                <a:path w="2833" h="878" extrusionOk="0">
                  <a:moveTo>
                    <a:pt x="1293" y="0"/>
                  </a:moveTo>
                  <a:cubicBezTo>
                    <a:pt x="538" y="0"/>
                    <a:pt x="1" y="358"/>
                    <a:pt x="1" y="358"/>
                  </a:cubicBezTo>
                  <a:cubicBezTo>
                    <a:pt x="490" y="755"/>
                    <a:pt x="1016" y="878"/>
                    <a:pt x="1480" y="878"/>
                  </a:cubicBezTo>
                  <a:cubicBezTo>
                    <a:pt x="2239" y="878"/>
                    <a:pt x="2833" y="550"/>
                    <a:pt x="2833" y="550"/>
                  </a:cubicBezTo>
                  <a:cubicBezTo>
                    <a:pt x="2287" y="131"/>
                    <a:pt x="1750" y="0"/>
                    <a:pt x="1293" y="0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43306" y="4420920"/>
              <a:ext cx="393461" cy="121941"/>
            </a:xfrm>
            <a:custGeom>
              <a:avLst/>
              <a:gdLst/>
              <a:ahLst/>
              <a:cxnLst/>
              <a:rect l="l" t="t" r="r" b="b"/>
              <a:pathLst>
                <a:path w="2833" h="878" extrusionOk="0">
                  <a:moveTo>
                    <a:pt x="1296" y="1"/>
                  </a:moveTo>
                  <a:cubicBezTo>
                    <a:pt x="539" y="1"/>
                    <a:pt x="0" y="359"/>
                    <a:pt x="0" y="359"/>
                  </a:cubicBezTo>
                  <a:cubicBezTo>
                    <a:pt x="488" y="755"/>
                    <a:pt x="1013" y="878"/>
                    <a:pt x="1477" y="878"/>
                  </a:cubicBezTo>
                  <a:cubicBezTo>
                    <a:pt x="2237" y="878"/>
                    <a:pt x="2833" y="548"/>
                    <a:pt x="2833" y="548"/>
                  </a:cubicBezTo>
                  <a:cubicBezTo>
                    <a:pt x="2287" y="131"/>
                    <a:pt x="1752" y="1"/>
                    <a:pt x="1296" y="1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74549" y="4920072"/>
              <a:ext cx="393461" cy="122080"/>
            </a:xfrm>
            <a:custGeom>
              <a:avLst/>
              <a:gdLst/>
              <a:ahLst/>
              <a:cxnLst/>
              <a:rect l="l" t="t" r="r" b="b"/>
              <a:pathLst>
                <a:path w="2833" h="879" extrusionOk="0">
                  <a:moveTo>
                    <a:pt x="1278" y="1"/>
                  </a:moveTo>
                  <a:cubicBezTo>
                    <a:pt x="528" y="1"/>
                    <a:pt x="0" y="355"/>
                    <a:pt x="0" y="355"/>
                  </a:cubicBezTo>
                  <a:cubicBezTo>
                    <a:pt x="494" y="756"/>
                    <a:pt x="1026" y="879"/>
                    <a:pt x="1494" y="879"/>
                  </a:cubicBezTo>
                  <a:cubicBezTo>
                    <a:pt x="2246" y="879"/>
                    <a:pt x="2833" y="560"/>
                    <a:pt x="2833" y="560"/>
                  </a:cubicBezTo>
                  <a:cubicBezTo>
                    <a:pt x="2277" y="133"/>
                    <a:pt x="1736" y="1"/>
                    <a:pt x="1278" y="1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674269" y="5158537"/>
              <a:ext cx="391795" cy="121941"/>
            </a:xfrm>
            <a:custGeom>
              <a:avLst/>
              <a:gdLst/>
              <a:ahLst/>
              <a:cxnLst/>
              <a:rect l="l" t="t" r="r" b="b"/>
              <a:pathLst>
                <a:path w="2821" h="878" extrusionOk="0">
                  <a:moveTo>
                    <a:pt x="1285" y="1"/>
                  </a:moveTo>
                  <a:cubicBezTo>
                    <a:pt x="533" y="1"/>
                    <a:pt x="1" y="358"/>
                    <a:pt x="1" y="358"/>
                  </a:cubicBezTo>
                  <a:cubicBezTo>
                    <a:pt x="490" y="755"/>
                    <a:pt x="1015" y="878"/>
                    <a:pt x="1477" y="878"/>
                  </a:cubicBezTo>
                  <a:cubicBezTo>
                    <a:pt x="2231" y="878"/>
                    <a:pt x="2820" y="550"/>
                    <a:pt x="2820" y="550"/>
                  </a:cubicBezTo>
                  <a:cubicBezTo>
                    <a:pt x="2274" y="131"/>
                    <a:pt x="1739" y="1"/>
                    <a:pt x="1285" y="1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476913" y="4712995"/>
              <a:ext cx="393600" cy="123052"/>
            </a:xfrm>
            <a:custGeom>
              <a:avLst/>
              <a:gdLst/>
              <a:ahLst/>
              <a:cxnLst/>
              <a:rect l="l" t="t" r="r" b="b"/>
              <a:pathLst>
                <a:path w="2834" h="886" extrusionOk="0">
                  <a:moveTo>
                    <a:pt x="1287" y="0"/>
                  </a:moveTo>
                  <a:cubicBezTo>
                    <a:pt x="535" y="0"/>
                    <a:pt x="1" y="357"/>
                    <a:pt x="1" y="357"/>
                  </a:cubicBezTo>
                  <a:cubicBezTo>
                    <a:pt x="493" y="761"/>
                    <a:pt x="1022" y="885"/>
                    <a:pt x="1488" y="885"/>
                  </a:cubicBezTo>
                  <a:cubicBezTo>
                    <a:pt x="2243" y="885"/>
                    <a:pt x="2833" y="559"/>
                    <a:pt x="2833" y="559"/>
                  </a:cubicBezTo>
                  <a:cubicBezTo>
                    <a:pt x="2284" y="133"/>
                    <a:pt x="1745" y="0"/>
                    <a:pt x="1287" y="0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99693" y="3736913"/>
              <a:ext cx="272909" cy="357768"/>
            </a:xfrm>
            <a:custGeom>
              <a:avLst/>
              <a:gdLst/>
              <a:ahLst/>
              <a:cxnLst/>
              <a:rect l="l" t="t" r="r" b="b"/>
              <a:pathLst>
                <a:path w="1965" h="2576" extrusionOk="0">
                  <a:moveTo>
                    <a:pt x="1002" y="0"/>
                  </a:moveTo>
                  <a:cubicBezTo>
                    <a:pt x="1002" y="0"/>
                    <a:pt x="1" y="1275"/>
                    <a:pt x="759" y="2576"/>
                  </a:cubicBezTo>
                  <a:cubicBezTo>
                    <a:pt x="759" y="2576"/>
                    <a:pt x="1965" y="1356"/>
                    <a:pt x="1002" y="0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12607" y="3864687"/>
              <a:ext cx="271104" cy="348324"/>
            </a:xfrm>
            <a:custGeom>
              <a:avLst/>
              <a:gdLst/>
              <a:ahLst/>
              <a:cxnLst/>
              <a:rect l="l" t="t" r="r" b="b"/>
              <a:pathLst>
                <a:path w="1952" h="2508" extrusionOk="0">
                  <a:moveTo>
                    <a:pt x="1276" y="0"/>
                  </a:moveTo>
                  <a:cubicBezTo>
                    <a:pt x="1275" y="1"/>
                    <a:pt x="1" y="1057"/>
                    <a:pt x="476" y="2508"/>
                  </a:cubicBezTo>
                  <a:cubicBezTo>
                    <a:pt x="476" y="2508"/>
                    <a:pt x="1952" y="1558"/>
                    <a:pt x="1276" y="0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627326" y="4077458"/>
              <a:ext cx="271104" cy="348324"/>
            </a:xfrm>
            <a:custGeom>
              <a:avLst/>
              <a:gdLst/>
              <a:ahLst/>
              <a:cxnLst/>
              <a:rect l="l" t="t" r="r" b="b"/>
              <a:pathLst>
                <a:path w="1952" h="2508" extrusionOk="0">
                  <a:moveTo>
                    <a:pt x="1276" y="0"/>
                  </a:moveTo>
                  <a:cubicBezTo>
                    <a:pt x="1275" y="0"/>
                    <a:pt x="1" y="1057"/>
                    <a:pt x="476" y="2507"/>
                  </a:cubicBezTo>
                  <a:cubicBezTo>
                    <a:pt x="476" y="2507"/>
                    <a:pt x="1952" y="1571"/>
                    <a:pt x="1276" y="0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743850" y="4310923"/>
              <a:ext cx="271104" cy="348324"/>
            </a:xfrm>
            <a:custGeom>
              <a:avLst/>
              <a:gdLst/>
              <a:ahLst/>
              <a:cxnLst/>
              <a:rect l="l" t="t" r="r" b="b"/>
              <a:pathLst>
                <a:path w="1952" h="2508" extrusionOk="0">
                  <a:moveTo>
                    <a:pt x="1288" y="0"/>
                  </a:moveTo>
                  <a:lnTo>
                    <a:pt x="1288" y="0"/>
                  </a:lnTo>
                  <a:cubicBezTo>
                    <a:pt x="1288" y="0"/>
                    <a:pt x="1" y="1044"/>
                    <a:pt x="476" y="2507"/>
                  </a:cubicBezTo>
                  <a:cubicBezTo>
                    <a:pt x="476" y="2507"/>
                    <a:pt x="1952" y="1558"/>
                    <a:pt x="1288" y="0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851347" y="4449947"/>
              <a:ext cx="316241" cy="463043"/>
            </a:xfrm>
            <a:custGeom>
              <a:avLst/>
              <a:gdLst/>
              <a:ahLst/>
              <a:cxnLst/>
              <a:rect l="l" t="t" r="r" b="b"/>
              <a:pathLst>
                <a:path w="2277" h="3334" extrusionOk="0">
                  <a:moveTo>
                    <a:pt x="1682" y="1"/>
                  </a:moveTo>
                  <a:lnTo>
                    <a:pt x="1682" y="1"/>
                  </a:lnTo>
                  <a:cubicBezTo>
                    <a:pt x="1682" y="1"/>
                    <a:pt x="1" y="1165"/>
                    <a:pt x="544" y="3334"/>
                  </a:cubicBezTo>
                  <a:cubicBezTo>
                    <a:pt x="544" y="3334"/>
                    <a:pt x="2277" y="2453"/>
                    <a:pt x="1682" y="1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966066" y="4811325"/>
              <a:ext cx="271104" cy="348324"/>
            </a:xfrm>
            <a:custGeom>
              <a:avLst/>
              <a:gdLst/>
              <a:ahLst/>
              <a:cxnLst/>
              <a:rect l="l" t="t" r="r" b="b"/>
              <a:pathLst>
                <a:path w="1952" h="2508" extrusionOk="0">
                  <a:moveTo>
                    <a:pt x="1288" y="0"/>
                  </a:moveTo>
                  <a:cubicBezTo>
                    <a:pt x="1288" y="0"/>
                    <a:pt x="1" y="1057"/>
                    <a:pt x="488" y="2507"/>
                  </a:cubicBezTo>
                  <a:cubicBezTo>
                    <a:pt x="488" y="2507"/>
                    <a:pt x="1952" y="1571"/>
                    <a:pt x="1288" y="0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469275" y="3770801"/>
              <a:ext cx="1439960" cy="1381072"/>
            </a:xfrm>
            <a:custGeom>
              <a:avLst/>
              <a:gdLst/>
              <a:ahLst/>
              <a:cxnLst/>
              <a:rect l="l" t="t" r="r" b="b"/>
              <a:pathLst>
                <a:path w="10368" h="9944" extrusionOk="0">
                  <a:moveTo>
                    <a:pt x="6179" y="0"/>
                  </a:moveTo>
                  <a:lnTo>
                    <a:pt x="6179" y="0"/>
                  </a:lnTo>
                  <a:cubicBezTo>
                    <a:pt x="1" y="4309"/>
                    <a:pt x="4891" y="9944"/>
                    <a:pt x="4891" y="9944"/>
                  </a:cubicBezTo>
                  <a:cubicBezTo>
                    <a:pt x="10367" y="5148"/>
                    <a:pt x="6179" y="0"/>
                    <a:pt x="6179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892874" y="3770801"/>
              <a:ext cx="624844" cy="1379267"/>
            </a:xfrm>
            <a:custGeom>
              <a:avLst/>
              <a:gdLst/>
              <a:ahLst/>
              <a:cxnLst/>
              <a:rect l="l" t="t" r="r" b="b"/>
              <a:pathLst>
                <a:path w="4499" h="9931" extrusionOk="0">
                  <a:moveTo>
                    <a:pt x="3129" y="0"/>
                  </a:moveTo>
                  <a:lnTo>
                    <a:pt x="3090" y="39"/>
                  </a:lnTo>
                  <a:lnTo>
                    <a:pt x="2602" y="3658"/>
                  </a:lnTo>
                  <a:lnTo>
                    <a:pt x="1015" y="2045"/>
                  </a:lnTo>
                  <a:cubicBezTo>
                    <a:pt x="1002" y="2071"/>
                    <a:pt x="989" y="2088"/>
                    <a:pt x="960" y="2114"/>
                  </a:cubicBezTo>
                  <a:lnTo>
                    <a:pt x="2586" y="3766"/>
                  </a:lnTo>
                  <a:lnTo>
                    <a:pt x="2154" y="6949"/>
                  </a:lnTo>
                  <a:lnTo>
                    <a:pt x="1" y="5122"/>
                  </a:lnTo>
                  <a:lnTo>
                    <a:pt x="1" y="5229"/>
                  </a:lnTo>
                  <a:lnTo>
                    <a:pt x="2141" y="7047"/>
                  </a:lnTo>
                  <a:lnTo>
                    <a:pt x="1760" y="9850"/>
                  </a:lnTo>
                  <a:cubicBezTo>
                    <a:pt x="1789" y="9892"/>
                    <a:pt x="1815" y="9918"/>
                    <a:pt x="1828" y="9931"/>
                  </a:cubicBezTo>
                  <a:lnTo>
                    <a:pt x="2479" y="5148"/>
                  </a:lnTo>
                  <a:lnTo>
                    <a:pt x="4498" y="2982"/>
                  </a:lnTo>
                  <a:cubicBezTo>
                    <a:pt x="4498" y="2940"/>
                    <a:pt x="4485" y="2914"/>
                    <a:pt x="4472" y="2884"/>
                  </a:cubicBezTo>
                  <a:lnTo>
                    <a:pt x="2492" y="4998"/>
                  </a:lnTo>
                  <a:lnTo>
                    <a:pt x="2872" y="2208"/>
                  </a:lnTo>
                  <a:lnTo>
                    <a:pt x="3903" y="1275"/>
                  </a:lnTo>
                  <a:cubicBezTo>
                    <a:pt x="3887" y="1245"/>
                    <a:pt x="3874" y="1219"/>
                    <a:pt x="3861" y="1193"/>
                  </a:cubicBezTo>
                  <a:lnTo>
                    <a:pt x="2898" y="2088"/>
                  </a:lnTo>
                  <a:lnTo>
                    <a:pt x="3171" y="55"/>
                  </a:lnTo>
                  <a:cubicBezTo>
                    <a:pt x="3142" y="26"/>
                    <a:pt x="3129" y="0"/>
                    <a:pt x="3129" y="0"/>
                  </a:cubicBezTo>
                  <a:close/>
                </a:path>
              </a:pathLst>
            </a:custGeom>
            <a:solidFill>
              <a:srgbClr val="C5E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76094" y="4483279"/>
              <a:ext cx="1370239" cy="880531"/>
            </a:xfrm>
            <a:custGeom>
              <a:avLst/>
              <a:gdLst/>
              <a:ahLst/>
              <a:cxnLst/>
              <a:rect l="l" t="t" r="r" b="b"/>
              <a:pathLst>
                <a:path w="9866" h="6340" extrusionOk="0">
                  <a:moveTo>
                    <a:pt x="3265" y="0"/>
                  </a:moveTo>
                  <a:cubicBezTo>
                    <a:pt x="1440" y="0"/>
                    <a:pt x="1" y="844"/>
                    <a:pt x="1" y="844"/>
                  </a:cubicBezTo>
                  <a:cubicBezTo>
                    <a:pt x="599" y="3325"/>
                    <a:pt x="1100" y="4733"/>
                    <a:pt x="2075" y="5507"/>
                  </a:cubicBezTo>
                  <a:cubicBezTo>
                    <a:pt x="2894" y="6168"/>
                    <a:pt x="3852" y="6339"/>
                    <a:pt x="4623" y="6339"/>
                  </a:cubicBezTo>
                  <a:cubicBezTo>
                    <a:pt x="5448" y="6339"/>
                    <a:pt x="6059" y="6144"/>
                    <a:pt x="6059" y="6144"/>
                  </a:cubicBezTo>
                  <a:cubicBezTo>
                    <a:pt x="6309" y="6174"/>
                    <a:pt x="6543" y="6188"/>
                    <a:pt x="6760" y="6188"/>
                  </a:cubicBezTo>
                  <a:cubicBezTo>
                    <a:pt x="9866" y="6188"/>
                    <a:pt x="9573" y="3247"/>
                    <a:pt x="6342" y="967"/>
                  </a:cubicBezTo>
                  <a:cubicBezTo>
                    <a:pt x="5313" y="238"/>
                    <a:pt x="4235" y="0"/>
                    <a:pt x="3265" y="0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976094" y="4485640"/>
              <a:ext cx="1204688" cy="754840"/>
            </a:xfrm>
            <a:custGeom>
              <a:avLst/>
              <a:gdLst/>
              <a:ahLst/>
              <a:cxnLst/>
              <a:rect l="l" t="t" r="r" b="b"/>
              <a:pathLst>
                <a:path w="8674" h="5435" extrusionOk="0">
                  <a:moveTo>
                    <a:pt x="2765" y="1"/>
                  </a:moveTo>
                  <a:lnTo>
                    <a:pt x="3457" y="2452"/>
                  </a:lnTo>
                  <a:cubicBezTo>
                    <a:pt x="2713" y="2075"/>
                    <a:pt x="2033" y="1750"/>
                    <a:pt x="1464" y="1464"/>
                  </a:cubicBezTo>
                  <a:lnTo>
                    <a:pt x="1506" y="1464"/>
                  </a:lnTo>
                  <a:lnTo>
                    <a:pt x="1181" y="326"/>
                  </a:lnTo>
                  <a:cubicBezTo>
                    <a:pt x="1155" y="339"/>
                    <a:pt x="1113" y="355"/>
                    <a:pt x="1087" y="368"/>
                  </a:cubicBezTo>
                  <a:lnTo>
                    <a:pt x="1383" y="1425"/>
                  </a:lnTo>
                  <a:cubicBezTo>
                    <a:pt x="830" y="1168"/>
                    <a:pt x="368" y="950"/>
                    <a:pt x="43" y="801"/>
                  </a:cubicBezTo>
                  <a:cubicBezTo>
                    <a:pt x="17" y="814"/>
                    <a:pt x="1" y="827"/>
                    <a:pt x="1" y="827"/>
                  </a:cubicBezTo>
                  <a:cubicBezTo>
                    <a:pt x="17" y="856"/>
                    <a:pt x="17" y="895"/>
                    <a:pt x="43" y="950"/>
                  </a:cubicBezTo>
                  <a:cubicBezTo>
                    <a:pt x="801" y="1301"/>
                    <a:pt x="2212" y="1965"/>
                    <a:pt x="3971" y="2875"/>
                  </a:cubicBezTo>
                  <a:lnTo>
                    <a:pt x="1006" y="4026"/>
                  </a:lnTo>
                  <a:cubicBezTo>
                    <a:pt x="1019" y="4052"/>
                    <a:pt x="1032" y="4095"/>
                    <a:pt x="1045" y="4121"/>
                  </a:cubicBezTo>
                  <a:lnTo>
                    <a:pt x="4108" y="2940"/>
                  </a:lnTo>
                  <a:cubicBezTo>
                    <a:pt x="5447" y="3646"/>
                    <a:pt x="6992" y="4485"/>
                    <a:pt x="8605" y="5434"/>
                  </a:cubicBezTo>
                  <a:cubicBezTo>
                    <a:pt x="8634" y="5408"/>
                    <a:pt x="8660" y="5366"/>
                    <a:pt x="8673" y="5340"/>
                  </a:cubicBezTo>
                  <a:cubicBezTo>
                    <a:pt x="7603" y="4703"/>
                    <a:pt x="6560" y="4108"/>
                    <a:pt x="5597" y="3578"/>
                  </a:cubicBezTo>
                  <a:lnTo>
                    <a:pt x="5678" y="3552"/>
                  </a:lnTo>
                  <a:lnTo>
                    <a:pt x="4732" y="176"/>
                  </a:lnTo>
                  <a:cubicBezTo>
                    <a:pt x="4690" y="176"/>
                    <a:pt x="4651" y="163"/>
                    <a:pt x="4609" y="150"/>
                  </a:cubicBezTo>
                  <a:lnTo>
                    <a:pt x="4609" y="150"/>
                  </a:lnTo>
                  <a:lnTo>
                    <a:pt x="5584" y="3578"/>
                  </a:lnTo>
                  <a:cubicBezTo>
                    <a:pt x="4878" y="3200"/>
                    <a:pt x="4202" y="2846"/>
                    <a:pt x="3594" y="2521"/>
                  </a:cubicBezTo>
                  <a:lnTo>
                    <a:pt x="2875" y="1"/>
                  </a:lnTo>
                  <a:close/>
                </a:path>
              </a:pathLst>
            </a:custGeom>
            <a:solidFill>
              <a:srgbClr val="9A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296363" y="5063262"/>
              <a:ext cx="545679" cy="218744"/>
            </a:xfrm>
            <a:custGeom>
              <a:avLst/>
              <a:gdLst/>
              <a:ahLst/>
              <a:cxnLst/>
              <a:rect l="l" t="t" r="r" b="b"/>
              <a:pathLst>
                <a:path w="3929" h="1575" extrusionOk="0">
                  <a:moveTo>
                    <a:pt x="3902" y="1"/>
                  </a:moveTo>
                  <a:lnTo>
                    <a:pt x="0" y="1506"/>
                  </a:lnTo>
                  <a:cubicBezTo>
                    <a:pt x="39" y="1532"/>
                    <a:pt x="82" y="1561"/>
                    <a:pt x="121" y="1575"/>
                  </a:cubicBezTo>
                  <a:lnTo>
                    <a:pt x="3928" y="111"/>
                  </a:lnTo>
                  <a:lnTo>
                    <a:pt x="3902" y="1"/>
                  </a:lnTo>
                  <a:close/>
                </a:path>
              </a:pathLst>
            </a:custGeom>
            <a:solidFill>
              <a:srgbClr val="9A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4454200" y="1320225"/>
            <a:ext cx="3852000" cy="14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4" name="Google Shape;34;p2"/>
          <p:cNvSpPr txBox="1">
            <a:spLocks noGrp="1"/>
          </p:cNvSpPr>
          <p:nvPr>
            <p:ph type="subTitle" idx="1"/>
          </p:nvPr>
        </p:nvSpPr>
        <p:spPr>
          <a:xfrm>
            <a:off x="4454200" y="2747450"/>
            <a:ext cx="38520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 rot="-887116">
            <a:off x="6837810" y="3674842"/>
            <a:ext cx="979489" cy="1744853"/>
            <a:chOff x="5890453" y="3730961"/>
            <a:chExt cx="979478" cy="1744834"/>
          </a:xfrm>
        </p:grpSpPr>
        <p:sp>
          <p:nvSpPr>
            <p:cNvPr id="36" name="Google Shape;36;p2"/>
            <p:cNvSpPr/>
            <p:nvPr/>
          </p:nvSpPr>
          <p:spPr>
            <a:xfrm flipH="1">
              <a:off x="5890453" y="3803044"/>
              <a:ext cx="523067" cy="528305"/>
            </a:xfrm>
            <a:custGeom>
              <a:avLst/>
              <a:gdLst/>
              <a:ahLst/>
              <a:cxnLst/>
              <a:rect l="l" t="t" r="r" b="b"/>
              <a:pathLst>
                <a:path w="2888" h="2917" extrusionOk="0">
                  <a:moveTo>
                    <a:pt x="1799" y="0"/>
                  </a:moveTo>
                  <a:cubicBezTo>
                    <a:pt x="1675" y="0"/>
                    <a:pt x="1563" y="79"/>
                    <a:pt x="1450" y="152"/>
                  </a:cubicBezTo>
                  <a:cubicBezTo>
                    <a:pt x="1337" y="224"/>
                    <a:pt x="1232" y="296"/>
                    <a:pt x="1128" y="296"/>
                  </a:cubicBezTo>
                  <a:cubicBezTo>
                    <a:pt x="1096" y="296"/>
                    <a:pt x="1064" y="289"/>
                    <a:pt x="1031" y="273"/>
                  </a:cubicBezTo>
                  <a:cubicBezTo>
                    <a:pt x="933" y="220"/>
                    <a:pt x="838" y="192"/>
                    <a:pt x="748" y="192"/>
                  </a:cubicBezTo>
                  <a:cubicBezTo>
                    <a:pt x="515" y="192"/>
                    <a:pt x="314" y="376"/>
                    <a:pt x="176" y="786"/>
                  </a:cubicBezTo>
                  <a:cubicBezTo>
                    <a:pt x="0" y="1356"/>
                    <a:pt x="436" y="2617"/>
                    <a:pt x="436" y="2617"/>
                  </a:cubicBezTo>
                  <a:lnTo>
                    <a:pt x="800" y="2767"/>
                  </a:lnTo>
                  <a:lnTo>
                    <a:pt x="1168" y="2916"/>
                  </a:lnTo>
                  <a:cubicBezTo>
                    <a:pt x="1168" y="2916"/>
                    <a:pt x="2358" y="2318"/>
                    <a:pt x="2631" y="1791"/>
                  </a:cubicBezTo>
                  <a:cubicBezTo>
                    <a:pt x="2888" y="1248"/>
                    <a:pt x="2764" y="936"/>
                    <a:pt x="2371" y="829"/>
                  </a:cubicBezTo>
                  <a:cubicBezTo>
                    <a:pt x="2088" y="734"/>
                    <a:pt x="2263" y="165"/>
                    <a:pt x="1925" y="29"/>
                  </a:cubicBezTo>
                  <a:cubicBezTo>
                    <a:pt x="1882" y="9"/>
                    <a:pt x="1840" y="0"/>
                    <a:pt x="1799" y="0"/>
                  </a:cubicBezTo>
                  <a:close/>
                </a:path>
              </a:pathLst>
            </a:custGeom>
            <a:solidFill>
              <a:srgbClr val="FDC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6074833" y="4046095"/>
              <a:ext cx="176771" cy="250479"/>
            </a:xfrm>
            <a:custGeom>
              <a:avLst/>
              <a:gdLst/>
              <a:ahLst/>
              <a:cxnLst/>
              <a:rect l="l" t="t" r="r" b="b"/>
              <a:pathLst>
                <a:path w="976" h="1383" extrusionOk="0">
                  <a:moveTo>
                    <a:pt x="569" y="1"/>
                  </a:moveTo>
                  <a:cubicBezTo>
                    <a:pt x="449" y="488"/>
                    <a:pt x="150" y="1057"/>
                    <a:pt x="0" y="1330"/>
                  </a:cubicBezTo>
                  <a:lnTo>
                    <a:pt x="111" y="1383"/>
                  </a:lnTo>
                  <a:cubicBezTo>
                    <a:pt x="111" y="1383"/>
                    <a:pt x="706" y="1087"/>
                    <a:pt x="843" y="813"/>
                  </a:cubicBezTo>
                  <a:cubicBezTo>
                    <a:pt x="976" y="544"/>
                    <a:pt x="908" y="394"/>
                    <a:pt x="719" y="339"/>
                  </a:cubicBezTo>
                  <a:cubicBezTo>
                    <a:pt x="612" y="300"/>
                    <a:pt x="638" y="111"/>
                    <a:pt x="569" y="1"/>
                  </a:cubicBezTo>
                  <a:close/>
                </a:path>
              </a:pathLst>
            </a:custGeom>
            <a:solidFill>
              <a:srgbClr val="FAC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6361534" y="3874945"/>
              <a:ext cx="508397" cy="497516"/>
            </a:xfrm>
            <a:custGeom>
              <a:avLst/>
              <a:gdLst/>
              <a:ahLst/>
              <a:cxnLst/>
              <a:rect l="l" t="t" r="r" b="b"/>
              <a:pathLst>
                <a:path w="2807" h="2747" extrusionOk="0">
                  <a:moveTo>
                    <a:pt x="1870" y="0"/>
                  </a:moveTo>
                  <a:cubicBezTo>
                    <a:pt x="1740" y="0"/>
                    <a:pt x="1614" y="65"/>
                    <a:pt x="1493" y="188"/>
                  </a:cubicBezTo>
                  <a:cubicBezTo>
                    <a:pt x="1453" y="226"/>
                    <a:pt x="1402" y="240"/>
                    <a:pt x="1346" y="240"/>
                  </a:cubicBezTo>
                  <a:cubicBezTo>
                    <a:pt x="1263" y="240"/>
                    <a:pt x="1166" y="211"/>
                    <a:pt x="1070" y="188"/>
                  </a:cubicBezTo>
                  <a:cubicBezTo>
                    <a:pt x="976" y="156"/>
                    <a:pt x="874" y="125"/>
                    <a:pt x="776" y="125"/>
                  </a:cubicBezTo>
                  <a:cubicBezTo>
                    <a:pt x="703" y="125"/>
                    <a:pt x="633" y="142"/>
                    <a:pt x="569" y="188"/>
                  </a:cubicBezTo>
                  <a:cubicBezTo>
                    <a:pt x="286" y="432"/>
                    <a:pt x="624" y="919"/>
                    <a:pt x="367" y="1095"/>
                  </a:cubicBezTo>
                  <a:cubicBezTo>
                    <a:pt x="29" y="1313"/>
                    <a:pt x="0" y="1651"/>
                    <a:pt x="407" y="2084"/>
                  </a:cubicBezTo>
                  <a:cubicBezTo>
                    <a:pt x="813" y="2519"/>
                    <a:pt x="2127" y="2747"/>
                    <a:pt x="2127" y="2747"/>
                  </a:cubicBezTo>
                  <a:lnTo>
                    <a:pt x="2439" y="2503"/>
                  </a:lnTo>
                  <a:lnTo>
                    <a:pt x="2751" y="2259"/>
                  </a:lnTo>
                  <a:cubicBezTo>
                    <a:pt x="2751" y="2259"/>
                    <a:pt x="2806" y="919"/>
                    <a:pt x="2452" y="432"/>
                  </a:cubicBezTo>
                  <a:cubicBezTo>
                    <a:pt x="2252" y="136"/>
                    <a:pt x="2057" y="0"/>
                    <a:pt x="1870" y="0"/>
                  </a:cubicBezTo>
                  <a:close/>
                </a:path>
              </a:pathLst>
            </a:custGeom>
            <a:solidFill>
              <a:srgbClr val="FDC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6457529" y="4159108"/>
              <a:ext cx="201040" cy="172238"/>
            </a:xfrm>
            <a:custGeom>
              <a:avLst/>
              <a:gdLst/>
              <a:ahLst/>
              <a:cxnLst/>
              <a:rect l="l" t="t" r="r" b="b"/>
              <a:pathLst>
                <a:path w="1110" h="951" extrusionOk="0">
                  <a:moveTo>
                    <a:pt x="228" y="1"/>
                  </a:moveTo>
                  <a:cubicBezTo>
                    <a:pt x="228" y="56"/>
                    <a:pt x="215" y="95"/>
                    <a:pt x="176" y="121"/>
                  </a:cubicBezTo>
                  <a:cubicBezTo>
                    <a:pt x="13" y="232"/>
                    <a:pt x="0" y="394"/>
                    <a:pt x="189" y="609"/>
                  </a:cubicBezTo>
                  <a:cubicBezTo>
                    <a:pt x="391" y="827"/>
                    <a:pt x="1057" y="950"/>
                    <a:pt x="1057" y="950"/>
                  </a:cubicBezTo>
                  <a:lnTo>
                    <a:pt x="1109" y="895"/>
                  </a:lnTo>
                  <a:cubicBezTo>
                    <a:pt x="895" y="719"/>
                    <a:pt x="514" y="365"/>
                    <a:pt x="228" y="1"/>
                  </a:cubicBezTo>
                  <a:close/>
                </a:path>
              </a:pathLst>
            </a:custGeom>
            <a:solidFill>
              <a:srgbClr val="FAC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6125902" y="3730961"/>
              <a:ext cx="579757" cy="617413"/>
            </a:xfrm>
            <a:custGeom>
              <a:avLst/>
              <a:gdLst/>
              <a:ahLst/>
              <a:cxnLst/>
              <a:rect l="l" t="t" r="r" b="b"/>
              <a:pathLst>
                <a:path w="3201" h="3409" extrusionOk="0">
                  <a:moveTo>
                    <a:pt x="1439" y="0"/>
                  </a:moveTo>
                  <a:cubicBezTo>
                    <a:pt x="1417" y="0"/>
                    <a:pt x="1393" y="2"/>
                    <a:pt x="1369" y="7"/>
                  </a:cubicBezTo>
                  <a:cubicBezTo>
                    <a:pt x="963" y="89"/>
                    <a:pt x="1018" y="765"/>
                    <a:pt x="680" y="794"/>
                  </a:cubicBezTo>
                  <a:cubicBezTo>
                    <a:pt x="218" y="833"/>
                    <a:pt x="0" y="1145"/>
                    <a:pt x="179" y="1796"/>
                  </a:cubicBezTo>
                  <a:cubicBezTo>
                    <a:pt x="342" y="2459"/>
                    <a:pt x="1532" y="3409"/>
                    <a:pt x="1532" y="3409"/>
                  </a:cubicBezTo>
                  <a:lnTo>
                    <a:pt x="1981" y="3327"/>
                  </a:lnTo>
                  <a:lnTo>
                    <a:pt x="2413" y="3246"/>
                  </a:lnTo>
                  <a:cubicBezTo>
                    <a:pt x="2413" y="3246"/>
                    <a:pt x="3200" y="1932"/>
                    <a:pt x="3132" y="1266"/>
                  </a:cubicBezTo>
                  <a:cubicBezTo>
                    <a:pt x="3065" y="708"/>
                    <a:pt x="2841" y="462"/>
                    <a:pt x="2515" y="462"/>
                  </a:cubicBezTo>
                  <a:cubicBezTo>
                    <a:pt x="2445" y="462"/>
                    <a:pt x="2371" y="473"/>
                    <a:pt x="2293" y="495"/>
                  </a:cubicBezTo>
                  <a:cubicBezTo>
                    <a:pt x="2269" y="503"/>
                    <a:pt x="2246" y="507"/>
                    <a:pt x="2224" y="507"/>
                  </a:cubicBezTo>
                  <a:cubicBezTo>
                    <a:pt x="2094" y="507"/>
                    <a:pt x="1985" y="379"/>
                    <a:pt x="1857" y="251"/>
                  </a:cubicBezTo>
                  <a:cubicBezTo>
                    <a:pt x="1739" y="131"/>
                    <a:pt x="1609" y="0"/>
                    <a:pt x="14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6246166" y="4009510"/>
              <a:ext cx="287615" cy="307167"/>
            </a:xfrm>
            <a:custGeom>
              <a:avLst/>
              <a:gdLst/>
              <a:ahLst/>
              <a:cxnLst/>
              <a:rect l="l" t="t" r="r" b="b"/>
              <a:pathLst>
                <a:path w="1588" h="1696" extrusionOk="0">
                  <a:moveTo>
                    <a:pt x="677" y="1"/>
                  </a:moveTo>
                  <a:cubicBezTo>
                    <a:pt x="476" y="40"/>
                    <a:pt x="502" y="365"/>
                    <a:pt x="326" y="394"/>
                  </a:cubicBezTo>
                  <a:cubicBezTo>
                    <a:pt x="108" y="407"/>
                    <a:pt x="1" y="570"/>
                    <a:pt x="82" y="895"/>
                  </a:cubicBezTo>
                  <a:cubicBezTo>
                    <a:pt x="163" y="1220"/>
                    <a:pt x="758" y="1695"/>
                    <a:pt x="758" y="1695"/>
                  </a:cubicBezTo>
                  <a:lnTo>
                    <a:pt x="976" y="1653"/>
                  </a:lnTo>
                  <a:lnTo>
                    <a:pt x="1194" y="1614"/>
                  </a:lnTo>
                  <a:cubicBezTo>
                    <a:pt x="1194" y="1614"/>
                    <a:pt x="1588" y="963"/>
                    <a:pt x="1545" y="622"/>
                  </a:cubicBezTo>
                  <a:cubicBezTo>
                    <a:pt x="1519" y="352"/>
                    <a:pt x="1409" y="216"/>
                    <a:pt x="1246" y="216"/>
                  </a:cubicBezTo>
                  <a:cubicBezTo>
                    <a:pt x="1220" y="216"/>
                    <a:pt x="1181" y="232"/>
                    <a:pt x="1139" y="245"/>
                  </a:cubicBezTo>
                  <a:lnTo>
                    <a:pt x="1113" y="245"/>
                  </a:lnTo>
                  <a:cubicBezTo>
                    <a:pt x="1045" y="245"/>
                    <a:pt x="976" y="176"/>
                    <a:pt x="921" y="121"/>
                  </a:cubicBezTo>
                  <a:cubicBezTo>
                    <a:pt x="869" y="53"/>
                    <a:pt x="801" y="1"/>
                    <a:pt x="706" y="1"/>
                  </a:cubicBezTo>
                  <a:close/>
                </a:path>
              </a:pathLst>
            </a:custGeom>
            <a:solidFill>
              <a:srgbClr val="ECD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6104169" y="4121618"/>
              <a:ext cx="524879" cy="403519"/>
            </a:xfrm>
            <a:custGeom>
              <a:avLst/>
              <a:gdLst/>
              <a:ahLst/>
              <a:cxnLst/>
              <a:rect l="l" t="t" r="r" b="b"/>
              <a:pathLst>
                <a:path w="2898" h="2228" extrusionOk="0">
                  <a:moveTo>
                    <a:pt x="2161" y="1"/>
                  </a:moveTo>
                  <a:cubicBezTo>
                    <a:pt x="1973" y="1"/>
                    <a:pt x="1707" y="777"/>
                    <a:pt x="1707" y="777"/>
                  </a:cubicBezTo>
                  <a:cubicBezTo>
                    <a:pt x="1707" y="777"/>
                    <a:pt x="1497" y="31"/>
                    <a:pt x="1324" y="31"/>
                  </a:cubicBezTo>
                  <a:cubicBezTo>
                    <a:pt x="1320" y="31"/>
                    <a:pt x="1317" y="32"/>
                    <a:pt x="1314" y="32"/>
                  </a:cubicBezTo>
                  <a:cubicBezTo>
                    <a:pt x="1151" y="58"/>
                    <a:pt x="1151" y="858"/>
                    <a:pt x="1151" y="858"/>
                  </a:cubicBezTo>
                  <a:cubicBezTo>
                    <a:pt x="1151" y="858"/>
                    <a:pt x="718" y="236"/>
                    <a:pt x="526" y="236"/>
                  </a:cubicBezTo>
                  <a:cubicBezTo>
                    <a:pt x="512" y="236"/>
                    <a:pt x="499" y="239"/>
                    <a:pt x="488" y="247"/>
                  </a:cubicBezTo>
                  <a:cubicBezTo>
                    <a:pt x="309" y="357"/>
                    <a:pt x="771" y="1034"/>
                    <a:pt x="771" y="1034"/>
                  </a:cubicBezTo>
                  <a:cubicBezTo>
                    <a:pt x="771" y="1034"/>
                    <a:pt x="416" y="846"/>
                    <a:pt x="208" y="846"/>
                  </a:cubicBezTo>
                  <a:cubicBezTo>
                    <a:pt x="137" y="846"/>
                    <a:pt x="82" y="868"/>
                    <a:pt x="65" y="926"/>
                  </a:cubicBezTo>
                  <a:cubicBezTo>
                    <a:pt x="0" y="1141"/>
                    <a:pt x="1639" y="2227"/>
                    <a:pt x="1639" y="2227"/>
                  </a:cubicBezTo>
                  <a:cubicBezTo>
                    <a:pt x="1639" y="2214"/>
                    <a:pt x="2897" y="722"/>
                    <a:pt x="2777" y="533"/>
                  </a:cubicBezTo>
                  <a:cubicBezTo>
                    <a:pt x="2754" y="498"/>
                    <a:pt x="2720" y="484"/>
                    <a:pt x="2680" y="484"/>
                  </a:cubicBezTo>
                  <a:cubicBezTo>
                    <a:pt x="2482" y="484"/>
                    <a:pt x="2127" y="832"/>
                    <a:pt x="2127" y="832"/>
                  </a:cubicBezTo>
                  <a:cubicBezTo>
                    <a:pt x="2127" y="832"/>
                    <a:pt x="2384" y="58"/>
                    <a:pt x="2179" y="3"/>
                  </a:cubicBezTo>
                  <a:cubicBezTo>
                    <a:pt x="2173" y="1"/>
                    <a:pt x="2167" y="1"/>
                    <a:pt x="2161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6273151" y="4347826"/>
              <a:ext cx="396647" cy="1127969"/>
            </a:xfrm>
            <a:custGeom>
              <a:avLst/>
              <a:gdLst/>
              <a:ahLst/>
              <a:cxnLst/>
              <a:rect l="l" t="t" r="r" b="b"/>
              <a:pathLst>
                <a:path w="2190" h="6228" extrusionOk="0">
                  <a:moveTo>
                    <a:pt x="1721" y="1"/>
                  </a:moveTo>
                  <a:cubicBezTo>
                    <a:pt x="1699" y="1"/>
                    <a:pt x="1680" y="14"/>
                    <a:pt x="1688" y="42"/>
                  </a:cubicBezTo>
                  <a:cubicBezTo>
                    <a:pt x="2108" y="2129"/>
                    <a:pt x="1701" y="4705"/>
                    <a:pt x="33" y="6152"/>
                  </a:cubicBezTo>
                  <a:cubicBezTo>
                    <a:pt x="1" y="6176"/>
                    <a:pt x="31" y="6227"/>
                    <a:pt x="66" y="6227"/>
                  </a:cubicBezTo>
                  <a:cubicBezTo>
                    <a:pt x="74" y="6227"/>
                    <a:pt x="81" y="6225"/>
                    <a:pt x="88" y="6220"/>
                  </a:cubicBezTo>
                  <a:cubicBezTo>
                    <a:pt x="1770" y="4744"/>
                    <a:pt x="2189" y="2155"/>
                    <a:pt x="1770" y="29"/>
                  </a:cubicBezTo>
                  <a:cubicBezTo>
                    <a:pt x="1762" y="11"/>
                    <a:pt x="1741" y="1"/>
                    <a:pt x="1721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6018141" y="4617863"/>
              <a:ext cx="366038" cy="378344"/>
            </a:xfrm>
            <a:custGeom>
              <a:avLst/>
              <a:gdLst/>
              <a:ahLst/>
              <a:cxnLst/>
              <a:rect l="l" t="t" r="r" b="b"/>
              <a:pathLst>
                <a:path w="2021" h="2089" extrusionOk="0">
                  <a:moveTo>
                    <a:pt x="2020" y="1"/>
                  </a:moveTo>
                  <a:lnTo>
                    <a:pt x="2020" y="1"/>
                  </a:lnTo>
                  <a:cubicBezTo>
                    <a:pt x="287" y="515"/>
                    <a:pt x="1" y="2089"/>
                    <a:pt x="1" y="2089"/>
                  </a:cubicBezTo>
                  <a:cubicBezTo>
                    <a:pt x="1506" y="1815"/>
                    <a:pt x="2020" y="1"/>
                    <a:pt x="2020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6401019" y="4769815"/>
              <a:ext cx="319491" cy="508564"/>
            </a:xfrm>
            <a:custGeom>
              <a:avLst/>
              <a:gdLst/>
              <a:ahLst/>
              <a:cxnLst/>
              <a:rect l="l" t="t" r="r" b="b"/>
              <a:pathLst>
                <a:path w="1764" h="2808" extrusionOk="0">
                  <a:moveTo>
                    <a:pt x="463" y="1"/>
                  </a:moveTo>
                  <a:lnTo>
                    <a:pt x="463" y="1"/>
                  </a:lnTo>
                  <a:cubicBezTo>
                    <a:pt x="1" y="1750"/>
                    <a:pt x="1207" y="2807"/>
                    <a:pt x="1207" y="2807"/>
                  </a:cubicBezTo>
                  <a:cubicBezTo>
                    <a:pt x="1763" y="1383"/>
                    <a:pt x="463" y="1"/>
                    <a:pt x="463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2">
    <p:bg>
      <p:bgPr>
        <a:solidFill>
          <a:schemeClr val="lt1"/>
        </a:solidFill>
        <a:effectLst/>
      </p:bgPr>
    </p:bg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33"/>
          <p:cNvSpPr/>
          <p:nvPr/>
        </p:nvSpPr>
        <p:spPr>
          <a:xfrm rot="7147487">
            <a:off x="-840193" y="-531972"/>
            <a:ext cx="2989746" cy="2189713"/>
          </a:xfrm>
          <a:custGeom>
            <a:avLst/>
            <a:gdLst/>
            <a:ahLst/>
            <a:cxnLst/>
            <a:rect l="l" t="t" r="r" b="b"/>
            <a:pathLst>
              <a:path w="20160" h="14765" extrusionOk="0">
                <a:moveTo>
                  <a:pt x="6440" y="0"/>
                </a:moveTo>
                <a:cubicBezTo>
                  <a:pt x="1641" y="0"/>
                  <a:pt x="1" y="5531"/>
                  <a:pt x="977" y="9452"/>
                </a:cubicBezTo>
                <a:cubicBezTo>
                  <a:pt x="1683" y="12298"/>
                  <a:pt x="4868" y="14764"/>
                  <a:pt x="9667" y="14764"/>
                </a:cubicBezTo>
                <a:cubicBezTo>
                  <a:pt x="14466" y="14764"/>
                  <a:pt x="20160" y="13788"/>
                  <a:pt x="20160" y="9504"/>
                </a:cubicBezTo>
                <a:cubicBezTo>
                  <a:pt x="20160" y="5762"/>
                  <a:pt x="16825" y="5886"/>
                  <a:pt x="14424" y="5004"/>
                </a:cubicBezTo>
                <a:cubicBezTo>
                  <a:pt x="11469" y="3921"/>
                  <a:pt x="10113" y="0"/>
                  <a:pt x="6440" y="0"/>
                </a:cubicBezTo>
                <a:close/>
              </a:path>
            </a:pathLst>
          </a:cu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33"/>
          <p:cNvSpPr/>
          <p:nvPr/>
        </p:nvSpPr>
        <p:spPr>
          <a:xfrm rot="-1108790">
            <a:off x="7301654" y="3644474"/>
            <a:ext cx="2737997" cy="1767134"/>
          </a:xfrm>
          <a:custGeom>
            <a:avLst/>
            <a:gdLst/>
            <a:ahLst/>
            <a:cxnLst/>
            <a:rect l="l" t="t" r="r" b="b"/>
            <a:pathLst>
              <a:path w="24009" h="15496" extrusionOk="0">
                <a:moveTo>
                  <a:pt x="13866" y="1"/>
                </a:moveTo>
                <a:cubicBezTo>
                  <a:pt x="13698" y="1"/>
                  <a:pt x="13523" y="19"/>
                  <a:pt x="13340" y="58"/>
                </a:cubicBezTo>
                <a:cubicBezTo>
                  <a:pt x="10100" y="761"/>
                  <a:pt x="10737" y="5778"/>
                  <a:pt x="10737" y="5778"/>
                </a:cubicBezTo>
                <a:cubicBezTo>
                  <a:pt x="10428" y="4788"/>
                  <a:pt x="8559" y="1916"/>
                  <a:pt x="6836" y="1916"/>
                </a:cubicBezTo>
                <a:cubicBezTo>
                  <a:pt x="6435" y="1916"/>
                  <a:pt x="6042" y="2072"/>
                  <a:pt x="5678" y="2443"/>
                </a:cubicBezTo>
                <a:cubicBezTo>
                  <a:pt x="4057" y="4087"/>
                  <a:pt x="5949" y="7553"/>
                  <a:pt x="6483" y="8449"/>
                </a:cubicBezTo>
                <a:lnTo>
                  <a:pt x="6483" y="8449"/>
                </a:lnTo>
                <a:cubicBezTo>
                  <a:pt x="5425" y="6777"/>
                  <a:pt x="3336" y="4533"/>
                  <a:pt x="1929" y="4533"/>
                </a:cubicBezTo>
                <a:cubicBezTo>
                  <a:pt x="1262" y="4533"/>
                  <a:pt x="748" y="5038"/>
                  <a:pt x="570" y="6347"/>
                </a:cubicBezTo>
                <a:cubicBezTo>
                  <a:pt x="1" y="10534"/>
                  <a:pt x="4881" y="14819"/>
                  <a:pt x="4881" y="14819"/>
                </a:cubicBezTo>
                <a:cubicBezTo>
                  <a:pt x="4881" y="14819"/>
                  <a:pt x="11531" y="15496"/>
                  <a:pt x="16094" y="15496"/>
                </a:cubicBezTo>
                <a:cubicBezTo>
                  <a:pt x="18457" y="15496"/>
                  <a:pt x="20261" y="15314"/>
                  <a:pt x="20293" y="14764"/>
                </a:cubicBezTo>
                <a:cubicBezTo>
                  <a:pt x="20400" y="13137"/>
                  <a:pt x="24008" y="2443"/>
                  <a:pt x="21106" y="1968"/>
                </a:cubicBezTo>
                <a:cubicBezTo>
                  <a:pt x="20930" y="1939"/>
                  <a:pt x="20761" y="1926"/>
                  <a:pt x="20600" y="1926"/>
                </a:cubicBezTo>
                <a:cubicBezTo>
                  <a:pt x="18096" y="1926"/>
                  <a:pt x="17378" y="5182"/>
                  <a:pt x="17378" y="5182"/>
                </a:cubicBezTo>
                <a:cubicBezTo>
                  <a:pt x="17378" y="5182"/>
                  <a:pt x="16679" y="1"/>
                  <a:pt x="13866" y="1"/>
                </a:cubicBezTo>
                <a:close/>
              </a:path>
            </a:pathLst>
          </a:cu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33"/>
          <p:cNvSpPr/>
          <p:nvPr/>
        </p:nvSpPr>
        <p:spPr>
          <a:xfrm>
            <a:off x="8583750" y="2740975"/>
            <a:ext cx="443700" cy="443700"/>
          </a:xfrm>
          <a:prstGeom prst="ellipse">
            <a:avLst/>
          </a:pr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33"/>
          <p:cNvSpPr/>
          <p:nvPr/>
        </p:nvSpPr>
        <p:spPr>
          <a:xfrm>
            <a:off x="8338225" y="2064425"/>
            <a:ext cx="337200" cy="337200"/>
          </a:xfrm>
          <a:prstGeom prst="ellipse">
            <a:avLst/>
          </a:pr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2" name="Google Shape;1302;p33"/>
          <p:cNvGrpSpPr/>
          <p:nvPr/>
        </p:nvGrpSpPr>
        <p:grpSpPr>
          <a:xfrm>
            <a:off x="7740484" y="3027834"/>
            <a:ext cx="1233929" cy="2198162"/>
            <a:chOff x="7236649" y="1127235"/>
            <a:chExt cx="213941" cy="381122"/>
          </a:xfrm>
        </p:grpSpPr>
        <p:sp>
          <p:nvSpPr>
            <p:cNvPr id="1303" name="Google Shape;1303;p33"/>
            <p:cNvSpPr/>
            <p:nvPr/>
          </p:nvSpPr>
          <p:spPr>
            <a:xfrm>
              <a:off x="7336341" y="1142980"/>
              <a:ext cx="114249" cy="115397"/>
            </a:xfrm>
            <a:custGeom>
              <a:avLst/>
              <a:gdLst/>
              <a:ahLst/>
              <a:cxnLst/>
              <a:rect l="l" t="t" r="r" b="b"/>
              <a:pathLst>
                <a:path w="2888" h="2917" extrusionOk="0">
                  <a:moveTo>
                    <a:pt x="1799" y="0"/>
                  </a:moveTo>
                  <a:cubicBezTo>
                    <a:pt x="1675" y="0"/>
                    <a:pt x="1563" y="79"/>
                    <a:pt x="1450" y="152"/>
                  </a:cubicBezTo>
                  <a:cubicBezTo>
                    <a:pt x="1337" y="224"/>
                    <a:pt x="1232" y="296"/>
                    <a:pt x="1128" y="296"/>
                  </a:cubicBezTo>
                  <a:cubicBezTo>
                    <a:pt x="1096" y="296"/>
                    <a:pt x="1064" y="289"/>
                    <a:pt x="1031" y="273"/>
                  </a:cubicBezTo>
                  <a:cubicBezTo>
                    <a:pt x="933" y="220"/>
                    <a:pt x="838" y="192"/>
                    <a:pt x="748" y="192"/>
                  </a:cubicBezTo>
                  <a:cubicBezTo>
                    <a:pt x="515" y="192"/>
                    <a:pt x="314" y="376"/>
                    <a:pt x="176" y="786"/>
                  </a:cubicBezTo>
                  <a:cubicBezTo>
                    <a:pt x="0" y="1356"/>
                    <a:pt x="436" y="2617"/>
                    <a:pt x="436" y="2617"/>
                  </a:cubicBezTo>
                  <a:lnTo>
                    <a:pt x="800" y="2767"/>
                  </a:lnTo>
                  <a:lnTo>
                    <a:pt x="1168" y="2916"/>
                  </a:lnTo>
                  <a:cubicBezTo>
                    <a:pt x="1168" y="2916"/>
                    <a:pt x="2358" y="2318"/>
                    <a:pt x="2631" y="1791"/>
                  </a:cubicBezTo>
                  <a:cubicBezTo>
                    <a:pt x="2888" y="1248"/>
                    <a:pt x="2764" y="936"/>
                    <a:pt x="2371" y="829"/>
                  </a:cubicBezTo>
                  <a:cubicBezTo>
                    <a:pt x="2088" y="734"/>
                    <a:pt x="2263" y="165"/>
                    <a:pt x="1925" y="29"/>
                  </a:cubicBezTo>
                  <a:cubicBezTo>
                    <a:pt x="1882" y="9"/>
                    <a:pt x="1840" y="0"/>
                    <a:pt x="1799" y="0"/>
                  </a:cubicBezTo>
                  <a:close/>
                </a:path>
              </a:pathLst>
            </a:custGeom>
            <a:solidFill>
              <a:srgbClr val="FDC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3"/>
            <p:cNvSpPr/>
            <p:nvPr/>
          </p:nvSpPr>
          <p:spPr>
            <a:xfrm>
              <a:off x="7371708" y="1196070"/>
              <a:ext cx="38611" cy="54711"/>
            </a:xfrm>
            <a:custGeom>
              <a:avLst/>
              <a:gdLst/>
              <a:ahLst/>
              <a:cxnLst/>
              <a:rect l="l" t="t" r="r" b="b"/>
              <a:pathLst>
                <a:path w="976" h="1383" extrusionOk="0">
                  <a:moveTo>
                    <a:pt x="569" y="1"/>
                  </a:moveTo>
                  <a:cubicBezTo>
                    <a:pt x="449" y="488"/>
                    <a:pt x="150" y="1057"/>
                    <a:pt x="0" y="1330"/>
                  </a:cubicBezTo>
                  <a:lnTo>
                    <a:pt x="111" y="1383"/>
                  </a:lnTo>
                  <a:cubicBezTo>
                    <a:pt x="111" y="1383"/>
                    <a:pt x="706" y="1087"/>
                    <a:pt x="843" y="813"/>
                  </a:cubicBezTo>
                  <a:cubicBezTo>
                    <a:pt x="976" y="544"/>
                    <a:pt x="908" y="394"/>
                    <a:pt x="719" y="339"/>
                  </a:cubicBezTo>
                  <a:cubicBezTo>
                    <a:pt x="612" y="300"/>
                    <a:pt x="638" y="111"/>
                    <a:pt x="569" y="1"/>
                  </a:cubicBezTo>
                  <a:close/>
                </a:path>
              </a:pathLst>
            </a:custGeom>
            <a:solidFill>
              <a:srgbClr val="FAC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3"/>
            <p:cNvSpPr/>
            <p:nvPr/>
          </p:nvSpPr>
          <p:spPr>
            <a:xfrm>
              <a:off x="7236649" y="1158685"/>
              <a:ext cx="111045" cy="108671"/>
            </a:xfrm>
            <a:custGeom>
              <a:avLst/>
              <a:gdLst/>
              <a:ahLst/>
              <a:cxnLst/>
              <a:rect l="l" t="t" r="r" b="b"/>
              <a:pathLst>
                <a:path w="2807" h="2747" extrusionOk="0">
                  <a:moveTo>
                    <a:pt x="1870" y="0"/>
                  </a:moveTo>
                  <a:cubicBezTo>
                    <a:pt x="1740" y="0"/>
                    <a:pt x="1614" y="65"/>
                    <a:pt x="1493" y="188"/>
                  </a:cubicBezTo>
                  <a:cubicBezTo>
                    <a:pt x="1453" y="226"/>
                    <a:pt x="1402" y="240"/>
                    <a:pt x="1346" y="240"/>
                  </a:cubicBezTo>
                  <a:cubicBezTo>
                    <a:pt x="1263" y="240"/>
                    <a:pt x="1166" y="211"/>
                    <a:pt x="1070" y="188"/>
                  </a:cubicBezTo>
                  <a:cubicBezTo>
                    <a:pt x="976" y="156"/>
                    <a:pt x="874" y="125"/>
                    <a:pt x="776" y="125"/>
                  </a:cubicBezTo>
                  <a:cubicBezTo>
                    <a:pt x="703" y="125"/>
                    <a:pt x="633" y="142"/>
                    <a:pt x="569" y="188"/>
                  </a:cubicBezTo>
                  <a:cubicBezTo>
                    <a:pt x="286" y="432"/>
                    <a:pt x="624" y="919"/>
                    <a:pt x="367" y="1095"/>
                  </a:cubicBezTo>
                  <a:cubicBezTo>
                    <a:pt x="29" y="1313"/>
                    <a:pt x="0" y="1651"/>
                    <a:pt x="407" y="2084"/>
                  </a:cubicBezTo>
                  <a:cubicBezTo>
                    <a:pt x="813" y="2519"/>
                    <a:pt x="2127" y="2747"/>
                    <a:pt x="2127" y="2747"/>
                  </a:cubicBezTo>
                  <a:lnTo>
                    <a:pt x="2439" y="2503"/>
                  </a:lnTo>
                  <a:lnTo>
                    <a:pt x="2751" y="2259"/>
                  </a:lnTo>
                  <a:cubicBezTo>
                    <a:pt x="2751" y="2259"/>
                    <a:pt x="2806" y="919"/>
                    <a:pt x="2452" y="432"/>
                  </a:cubicBezTo>
                  <a:cubicBezTo>
                    <a:pt x="2252" y="136"/>
                    <a:pt x="2057" y="0"/>
                    <a:pt x="1870" y="0"/>
                  </a:cubicBezTo>
                  <a:close/>
                </a:path>
              </a:pathLst>
            </a:custGeom>
            <a:solidFill>
              <a:srgbClr val="FDC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3"/>
            <p:cNvSpPr/>
            <p:nvPr/>
          </p:nvSpPr>
          <p:spPr>
            <a:xfrm>
              <a:off x="7282816" y="1220755"/>
              <a:ext cx="43912" cy="37622"/>
            </a:xfrm>
            <a:custGeom>
              <a:avLst/>
              <a:gdLst/>
              <a:ahLst/>
              <a:cxnLst/>
              <a:rect l="l" t="t" r="r" b="b"/>
              <a:pathLst>
                <a:path w="1110" h="951" extrusionOk="0">
                  <a:moveTo>
                    <a:pt x="228" y="1"/>
                  </a:moveTo>
                  <a:cubicBezTo>
                    <a:pt x="228" y="56"/>
                    <a:pt x="215" y="95"/>
                    <a:pt x="176" y="121"/>
                  </a:cubicBezTo>
                  <a:cubicBezTo>
                    <a:pt x="13" y="232"/>
                    <a:pt x="0" y="394"/>
                    <a:pt x="189" y="609"/>
                  </a:cubicBezTo>
                  <a:cubicBezTo>
                    <a:pt x="391" y="827"/>
                    <a:pt x="1057" y="950"/>
                    <a:pt x="1057" y="950"/>
                  </a:cubicBezTo>
                  <a:lnTo>
                    <a:pt x="1109" y="895"/>
                  </a:lnTo>
                  <a:cubicBezTo>
                    <a:pt x="895" y="719"/>
                    <a:pt x="514" y="365"/>
                    <a:pt x="228" y="1"/>
                  </a:cubicBezTo>
                  <a:close/>
                </a:path>
              </a:pathLst>
            </a:custGeom>
            <a:solidFill>
              <a:srgbClr val="FACF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3"/>
            <p:cNvSpPr/>
            <p:nvPr/>
          </p:nvSpPr>
          <p:spPr>
            <a:xfrm>
              <a:off x="7272530" y="1127235"/>
              <a:ext cx="126632" cy="134860"/>
            </a:xfrm>
            <a:custGeom>
              <a:avLst/>
              <a:gdLst/>
              <a:ahLst/>
              <a:cxnLst/>
              <a:rect l="l" t="t" r="r" b="b"/>
              <a:pathLst>
                <a:path w="3201" h="3409" extrusionOk="0">
                  <a:moveTo>
                    <a:pt x="1439" y="0"/>
                  </a:moveTo>
                  <a:cubicBezTo>
                    <a:pt x="1417" y="0"/>
                    <a:pt x="1393" y="2"/>
                    <a:pt x="1369" y="7"/>
                  </a:cubicBezTo>
                  <a:cubicBezTo>
                    <a:pt x="963" y="89"/>
                    <a:pt x="1018" y="765"/>
                    <a:pt x="680" y="794"/>
                  </a:cubicBezTo>
                  <a:cubicBezTo>
                    <a:pt x="218" y="833"/>
                    <a:pt x="0" y="1145"/>
                    <a:pt x="179" y="1796"/>
                  </a:cubicBezTo>
                  <a:cubicBezTo>
                    <a:pt x="342" y="2459"/>
                    <a:pt x="1532" y="3409"/>
                    <a:pt x="1532" y="3409"/>
                  </a:cubicBezTo>
                  <a:lnTo>
                    <a:pt x="1981" y="3327"/>
                  </a:lnTo>
                  <a:lnTo>
                    <a:pt x="2413" y="3246"/>
                  </a:lnTo>
                  <a:cubicBezTo>
                    <a:pt x="2413" y="3246"/>
                    <a:pt x="3200" y="1932"/>
                    <a:pt x="3132" y="1266"/>
                  </a:cubicBezTo>
                  <a:cubicBezTo>
                    <a:pt x="3065" y="708"/>
                    <a:pt x="2841" y="462"/>
                    <a:pt x="2515" y="462"/>
                  </a:cubicBezTo>
                  <a:cubicBezTo>
                    <a:pt x="2445" y="462"/>
                    <a:pt x="2371" y="473"/>
                    <a:pt x="2293" y="495"/>
                  </a:cubicBezTo>
                  <a:cubicBezTo>
                    <a:pt x="2269" y="503"/>
                    <a:pt x="2246" y="507"/>
                    <a:pt x="2224" y="507"/>
                  </a:cubicBezTo>
                  <a:cubicBezTo>
                    <a:pt x="2094" y="507"/>
                    <a:pt x="1985" y="379"/>
                    <a:pt x="1857" y="251"/>
                  </a:cubicBezTo>
                  <a:cubicBezTo>
                    <a:pt x="1739" y="131"/>
                    <a:pt x="1609" y="0"/>
                    <a:pt x="1439" y="0"/>
                  </a:cubicBezTo>
                  <a:close/>
                </a:path>
              </a:pathLst>
            </a:custGeom>
            <a:solidFill>
              <a:srgbClr val="C5E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3"/>
            <p:cNvSpPr/>
            <p:nvPr/>
          </p:nvSpPr>
          <p:spPr>
            <a:xfrm>
              <a:off x="7310073" y="1188079"/>
              <a:ext cx="62821" cy="67094"/>
            </a:xfrm>
            <a:custGeom>
              <a:avLst/>
              <a:gdLst/>
              <a:ahLst/>
              <a:cxnLst/>
              <a:rect l="l" t="t" r="r" b="b"/>
              <a:pathLst>
                <a:path w="1588" h="1696" extrusionOk="0">
                  <a:moveTo>
                    <a:pt x="677" y="1"/>
                  </a:moveTo>
                  <a:cubicBezTo>
                    <a:pt x="476" y="40"/>
                    <a:pt x="502" y="365"/>
                    <a:pt x="326" y="394"/>
                  </a:cubicBezTo>
                  <a:cubicBezTo>
                    <a:pt x="108" y="407"/>
                    <a:pt x="1" y="570"/>
                    <a:pt x="82" y="895"/>
                  </a:cubicBezTo>
                  <a:cubicBezTo>
                    <a:pt x="163" y="1220"/>
                    <a:pt x="758" y="1695"/>
                    <a:pt x="758" y="1695"/>
                  </a:cubicBezTo>
                  <a:lnTo>
                    <a:pt x="976" y="1653"/>
                  </a:lnTo>
                  <a:lnTo>
                    <a:pt x="1194" y="1614"/>
                  </a:lnTo>
                  <a:cubicBezTo>
                    <a:pt x="1194" y="1614"/>
                    <a:pt x="1588" y="963"/>
                    <a:pt x="1545" y="622"/>
                  </a:cubicBezTo>
                  <a:cubicBezTo>
                    <a:pt x="1519" y="352"/>
                    <a:pt x="1409" y="216"/>
                    <a:pt x="1246" y="216"/>
                  </a:cubicBezTo>
                  <a:cubicBezTo>
                    <a:pt x="1220" y="216"/>
                    <a:pt x="1181" y="232"/>
                    <a:pt x="1139" y="245"/>
                  </a:cubicBezTo>
                  <a:lnTo>
                    <a:pt x="1113" y="245"/>
                  </a:lnTo>
                  <a:cubicBezTo>
                    <a:pt x="1045" y="245"/>
                    <a:pt x="976" y="176"/>
                    <a:pt x="921" y="121"/>
                  </a:cubicBezTo>
                  <a:cubicBezTo>
                    <a:pt x="869" y="53"/>
                    <a:pt x="801" y="1"/>
                    <a:pt x="706" y="1"/>
                  </a:cubicBezTo>
                  <a:close/>
                </a:path>
              </a:pathLst>
            </a:custGeom>
            <a:solidFill>
              <a:srgbClr val="ECD0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3"/>
            <p:cNvSpPr/>
            <p:nvPr/>
          </p:nvSpPr>
          <p:spPr>
            <a:xfrm>
              <a:off x="7289264" y="1212566"/>
              <a:ext cx="114645" cy="88140"/>
            </a:xfrm>
            <a:custGeom>
              <a:avLst/>
              <a:gdLst/>
              <a:ahLst/>
              <a:cxnLst/>
              <a:rect l="l" t="t" r="r" b="b"/>
              <a:pathLst>
                <a:path w="2898" h="2228" extrusionOk="0">
                  <a:moveTo>
                    <a:pt x="2161" y="1"/>
                  </a:moveTo>
                  <a:cubicBezTo>
                    <a:pt x="1973" y="1"/>
                    <a:pt x="1707" y="777"/>
                    <a:pt x="1707" y="777"/>
                  </a:cubicBezTo>
                  <a:cubicBezTo>
                    <a:pt x="1707" y="777"/>
                    <a:pt x="1497" y="31"/>
                    <a:pt x="1324" y="31"/>
                  </a:cubicBezTo>
                  <a:cubicBezTo>
                    <a:pt x="1320" y="31"/>
                    <a:pt x="1317" y="32"/>
                    <a:pt x="1314" y="32"/>
                  </a:cubicBezTo>
                  <a:cubicBezTo>
                    <a:pt x="1151" y="58"/>
                    <a:pt x="1151" y="858"/>
                    <a:pt x="1151" y="858"/>
                  </a:cubicBezTo>
                  <a:cubicBezTo>
                    <a:pt x="1151" y="858"/>
                    <a:pt x="718" y="236"/>
                    <a:pt x="526" y="236"/>
                  </a:cubicBezTo>
                  <a:cubicBezTo>
                    <a:pt x="512" y="236"/>
                    <a:pt x="499" y="239"/>
                    <a:pt x="488" y="247"/>
                  </a:cubicBezTo>
                  <a:cubicBezTo>
                    <a:pt x="309" y="357"/>
                    <a:pt x="771" y="1034"/>
                    <a:pt x="771" y="1034"/>
                  </a:cubicBezTo>
                  <a:cubicBezTo>
                    <a:pt x="771" y="1034"/>
                    <a:pt x="416" y="846"/>
                    <a:pt x="208" y="846"/>
                  </a:cubicBezTo>
                  <a:cubicBezTo>
                    <a:pt x="137" y="846"/>
                    <a:pt x="82" y="868"/>
                    <a:pt x="65" y="926"/>
                  </a:cubicBezTo>
                  <a:cubicBezTo>
                    <a:pt x="0" y="1141"/>
                    <a:pt x="1639" y="2227"/>
                    <a:pt x="1639" y="2227"/>
                  </a:cubicBezTo>
                  <a:cubicBezTo>
                    <a:pt x="1639" y="2214"/>
                    <a:pt x="2897" y="722"/>
                    <a:pt x="2777" y="533"/>
                  </a:cubicBezTo>
                  <a:cubicBezTo>
                    <a:pt x="2754" y="498"/>
                    <a:pt x="2720" y="484"/>
                    <a:pt x="2680" y="484"/>
                  </a:cubicBezTo>
                  <a:cubicBezTo>
                    <a:pt x="2482" y="484"/>
                    <a:pt x="2127" y="832"/>
                    <a:pt x="2127" y="832"/>
                  </a:cubicBezTo>
                  <a:cubicBezTo>
                    <a:pt x="2127" y="832"/>
                    <a:pt x="2384" y="58"/>
                    <a:pt x="2179" y="3"/>
                  </a:cubicBezTo>
                  <a:cubicBezTo>
                    <a:pt x="2173" y="1"/>
                    <a:pt x="2167" y="1"/>
                    <a:pt x="2161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3"/>
            <p:cNvSpPr/>
            <p:nvPr/>
          </p:nvSpPr>
          <p:spPr>
            <a:xfrm>
              <a:off x="7280363" y="1261977"/>
              <a:ext cx="86636" cy="246380"/>
            </a:xfrm>
            <a:custGeom>
              <a:avLst/>
              <a:gdLst/>
              <a:ahLst/>
              <a:cxnLst/>
              <a:rect l="l" t="t" r="r" b="b"/>
              <a:pathLst>
                <a:path w="2190" h="6228" extrusionOk="0">
                  <a:moveTo>
                    <a:pt x="1721" y="1"/>
                  </a:moveTo>
                  <a:cubicBezTo>
                    <a:pt x="1699" y="1"/>
                    <a:pt x="1680" y="14"/>
                    <a:pt x="1688" y="42"/>
                  </a:cubicBezTo>
                  <a:cubicBezTo>
                    <a:pt x="2108" y="2129"/>
                    <a:pt x="1701" y="4705"/>
                    <a:pt x="33" y="6152"/>
                  </a:cubicBezTo>
                  <a:cubicBezTo>
                    <a:pt x="1" y="6176"/>
                    <a:pt x="31" y="6227"/>
                    <a:pt x="66" y="6227"/>
                  </a:cubicBezTo>
                  <a:cubicBezTo>
                    <a:pt x="74" y="6227"/>
                    <a:pt x="81" y="6225"/>
                    <a:pt x="88" y="6220"/>
                  </a:cubicBezTo>
                  <a:cubicBezTo>
                    <a:pt x="1770" y="4744"/>
                    <a:pt x="2189" y="2155"/>
                    <a:pt x="1770" y="29"/>
                  </a:cubicBezTo>
                  <a:cubicBezTo>
                    <a:pt x="1762" y="11"/>
                    <a:pt x="1741" y="1"/>
                    <a:pt x="1721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3"/>
            <p:cNvSpPr/>
            <p:nvPr/>
          </p:nvSpPr>
          <p:spPr>
            <a:xfrm>
              <a:off x="7342750" y="1320962"/>
              <a:ext cx="79951" cy="82641"/>
            </a:xfrm>
            <a:custGeom>
              <a:avLst/>
              <a:gdLst/>
              <a:ahLst/>
              <a:cxnLst/>
              <a:rect l="l" t="t" r="r" b="b"/>
              <a:pathLst>
                <a:path w="2021" h="2089" extrusionOk="0">
                  <a:moveTo>
                    <a:pt x="2020" y="1"/>
                  </a:moveTo>
                  <a:lnTo>
                    <a:pt x="2020" y="1"/>
                  </a:lnTo>
                  <a:cubicBezTo>
                    <a:pt x="287" y="515"/>
                    <a:pt x="1" y="2089"/>
                    <a:pt x="1" y="2089"/>
                  </a:cubicBezTo>
                  <a:cubicBezTo>
                    <a:pt x="1506" y="1815"/>
                    <a:pt x="2020" y="1"/>
                    <a:pt x="2020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3"/>
            <p:cNvSpPr/>
            <p:nvPr/>
          </p:nvSpPr>
          <p:spPr>
            <a:xfrm>
              <a:off x="7269286" y="1354153"/>
              <a:ext cx="69784" cy="111084"/>
            </a:xfrm>
            <a:custGeom>
              <a:avLst/>
              <a:gdLst/>
              <a:ahLst/>
              <a:cxnLst/>
              <a:rect l="l" t="t" r="r" b="b"/>
              <a:pathLst>
                <a:path w="1764" h="2808" extrusionOk="0">
                  <a:moveTo>
                    <a:pt x="463" y="1"/>
                  </a:moveTo>
                  <a:lnTo>
                    <a:pt x="463" y="1"/>
                  </a:lnTo>
                  <a:cubicBezTo>
                    <a:pt x="1" y="1750"/>
                    <a:pt x="1207" y="2807"/>
                    <a:pt x="1207" y="2807"/>
                  </a:cubicBezTo>
                  <a:cubicBezTo>
                    <a:pt x="1763" y="1383"/>
                    <a:pt x="463" y="1"/>
                    <a:pt x="463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3" name="Google Shape;1313;p33"/>
          <p:cNvGrpSpPr/>
          <p:nvPr/>
        </p:nvGrpSpPr>
        <p:grpSpPr>
          <a:xfrm rot="-8931725">
            <a:off x="215144" y="175998"/>
            <a:ext cx="1515812" cy="1853493"/>
            <a:chOff x="6067164" y="688747"/>
            <a:chExt cx="308096" cy="376731"/>
          </a:xfrm>
        </p:grpSpPr>
        <p:sp>
          <p:nvSpPr>
            <p:cNvPr id="1314" name="Google Shape;1314;p33"/>
            <p:cNvSpPr/>
            <p:nvPr/>
          </p:nvSpPr>
          <p:spPr>
            <a:xfrm>
              <a:off x="6286883" y="807705"/>
              <a:ext cx="45890" cy="213426"/>
            </a:xfrm>
            <a:custGeom>
              <a:avLst/>
              <a:gdLst/>
              <a:ahLst/>
              <a:cxnLst/>
              <a:rect l="l" t="t" r="r" b="b"/>
              <a:pathLst>
                <a:path w="1160" h="5395" extrusionOk="0">
                  <a:moveTo>
                    <a:pt x="40" y="1"/>
                  </a:moveTo>
                  <a:cubicBezTo>
                    <a:pt x="21" y="1"/>
                    <a:pt x="0" y="18"/>
                    <a:pt x="0" y="49"/>
                  </a:cubicBezTo>
                  <a:cubicBezTo>
                    <a:pt x="68" y="700"/>
                    <a:pt x="176" y="1363"/>
                    <a:pt x="283" y="2013"/>
                  </a:cubicBezTo>
                  <a:cubicBezTo>
                    <a:pt x="475" y="3151"/>
                    <a:pt x="690" y="4302"/>
                    <a:pt x="1083" y="5376"/>
                  </a:cubicBezTo>
                  <a:cubicBezTo>
                    <a:pt x="1087" y="5389"/>
                    <a:pt x="1099" y="5395"/>
                    <a:pt x="1111" y="5395"/>
                  </a:cubicBezTo>
                  <a:cubicBezTo>
                    <a:pt x="1133" y="5395"/>
                    <a:pt x="1160" y="5374"/>
                    <a:pt x="1151" y="5346"/>
                  </a:cubicBezTo>
                  <a:cubicBezTo>
                    <a:pt x="745" y="4276"/>
                    <a:pt x="543" y="3125"/>
                    <a:pt x="351" y="2000"/>
                  </a:cubicBezTo>
                  <a:cubicBezTo>
                    <a:pt x="244" y="1350"/>
                    <a:pt x="137" y="687"/>
                    <a:pt x="68" y="36"/>
                  </a:cubicBezTo>
                  <a:cubicBezTo>
                    <a:pt x="68" y="12"/>
                    <a:pt x="55" y="1"/>
                    <a:pt x="40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3"/>
            <p:cNvSpPr/>
            <p:nvPr/>
          </p:nvSpPr>
          <p:spPr>
            <a:xfrm>
              <a:off x="6170852" y="778549"/>
              <a:ext cx="181778" cy="286929"/>
            </a:xfrm>
            <a:custGeom>
              <a:avLst/>
              <a:gdLst/>
              <a:ahLst/>
              <a:cxnLst/>
              <a:rect l="l" t="t" r="r" b="b"/>
              <a:pathLst>
                <a:path w="4595" h="7253" extrusionOk="0">
                  <a:moveTo>
                    <a:pt x="49" y="0"/>
                  </a:moveTo>
                  <a:cubicBezTo>
                    <a:pt x="24" y="0"/>
                    <a:pt x="0" y="35"/>
                    <a:pt x="20" y="55"/>
                  </a:cubicBezTo>
                  <a:cubicBezTo>
                    <a:pt x="602" y="705"/>
                    <a:pt x="1132" y="1411"/>
                    <a:pt x="1645" y="2129"/>
                  </a:cubicBezTo>
                  <a:cubicBezTo>
                    <a:pt x="2771" y="3726"/>
                    <a:pt x="3759" y="5433"/>
                    <a:pt x="4533" y="7234"/>
                  </a:cubicBezTo>
                  <a:cubicBezTo>
                    <a:pt x="4537" y="7247"/>
                    <a:pt x="4544" y="7252"/>
                    <a:pt x="4552" y="7252"/>
                  </a:cubicBezTo>
                  <a:cubicBezTo>
                    <a:pt x="4571" y="7252"/>
                    <a:pt x="4594" y="7223"/>
                    <a:pt x="4585" y="7195"/>
                  </a:cubicBezTo>
                  <a:cubicBezTo>
                    <a:pt x="3814" y="5365"/>
                    <a:pt x="2810" y="3644"/>
                    <a:pt x="1658" y="2032"/>
                  </a:cubicBezTo>
                  <a:cubicBezTo>
                    <a:pt x="1158" y="1329"/>
                    <a:pt x="644" y="637"/>
                    <a:pt x="75" y="15"/>
                  </a:cubicBezTo>
                  <a:cubicBezTo>
                    <a:pt x="67" y="4"/>
                    <a:pt x="58" y="0"/>
                    <a:pt x="49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3"/>
            <p:cNvSpPr/>
            <p:nvPr/>
          </p:nvSpPr>
          <p:spPr>
            <a:xfrm>
              <a:off x="6067164" y="728901"/>
              <a:ext cx="82601" cy="44901"/>
            </a:xfrm>
            <a:custGeom>
              <a:avLst/>
              <a:gdLst/>
              <a:ahLst/>
              <a:cxnLst/>
              <a:rect l="l" t="t" r="r" b="b"/>
              <a:pathLst>
                <a:path w="2088" h="1135" extrusionOk="0">
                  <a:moveTo>
                    <a:pt x="186" y="1"/>
                  </a:moveTo>
                  <a:cubicBezTo>
                    <a:pt x="168" y="1"/>
                    <a:pt x="150" y="4"/>
                    <a:pt x="133" y="9"/>
                  </a:cubicBezTo>
                  <a:cubicBezTo>
                    <a:pt x="39" y="51"/>
                    <a:pt x="0" y="145"/>
                    <a:pt x="26" y="240"/>
                  </a:cubicBezTo>
                  <a:cubicBezTo>
                    <a:pt x="57" y="314"/>
                    <a:pt x="124" y="356"/>
                    <a:pt x="198" y="356"/>
                  </a:cubicBezTo>
                  <a:cubicBezTo>
                    <a:pt x="217" y="356"/>
                    <a:pt x="237" y="353"/>
                    <a:pt x="257" y="347"/>
                  </a:cubicBezTo>
                  <a:cubicBezTo>
                    <a:pt x="309" y="321"/>
                    <a:pt x="351" y="279"/>
                    <a:pt x="364" y="227"/>
                  </a:cubicBezTo>
                  <a:cubicBezTo>
                    <a:pt x="989" y="295"/>
                    <a:pt x="1571" y="672"/>
                    <a:pt x="1990" y="1121"/>
                  </a:cubicBezTo>
                  <a:cubicBezTo>
                    <a:pt x="1997" y="1131"/>
                    <a:pt x="2007" y="1135"/>
                    <a:pt x="2017" y="1135"/>
                  </a:cubicBezTo>
                  <a:cubicBezTo>
                    <a:pt x="2049" y="1135"/>
                    <a:pt x="2088" y="1097"/>
                    <a:pt x="2059" y="1066"/>
                  </a:cubicBezTo>
                  <a:cubicBezTo>
                    <a:pt x="1626" y="604"/>
                    <a:pt x="1015" y="197"/>
                    <a:pt x="364" y="132"/>
                  </a:cubicBezTo>
                  <a:lnTo>
                    <a:pt x="351" y="116"/>
                  </a:lnTo>
                  <a:cubicBezTo>
                    <a:pt x="331" y="41"/>
                    <a:pt x="256" y="1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3"/>
            <p:cNvSpPr/>
            <p:nvPr/>
          </p:nvSpPr>
          <p:spPr>
            <a:xfrm>
              <a:off x="6107793" y="688747"/>
              <a:ext cx="48501" cy="80109"/>
            </a:xfrm>
            <a:custGeom>
              <a:avLst/>
              <a:gdLst/>
              <a:ahLst/>
              <a:cxnLst/>
              <a:rect l="l" t="t" r="r" b="b"/>
              <a:pathLst>
                <a:path w="1226" h="2025" extrusionOk="0">
                  <a:moveTo>
                    <a:pt x="199" y="0"/>
                  </a:moveTo>
                  <a:cubicBezTo>
                    <a:pt x="126" y="0"/>
                    <a:pt x="61" y="42"/>
                    <a:pt x="30" y="117"/>
                  </a:cubicBezTo>
                  <a:cubicBezTo>
                    <a:pt x="1" y="211"/>
                    <a:pt x="56" y="305"/>
                    <a:pt x="137" y="334"/>
                  </a:cubicBezTo>
                  <a:lnTo>
                    <a:pt x="150" y="347"/>
                  </a:lnTo>
                  <a:cubicBezTo>
                    <a:pt x="245" y="985"/>
                    <a:pt x="664" y="1593"/>
                    <a:pt x="1139" y="2012"/>
                  </a:cubicBezTo>
                  <a:cubicBezTo>
                    <a:pt x="1147" y="2021"/>
                    <a:pt x="1156" y="2024"/>
                    <a:pt x="1164" y="2024"/>
                  </a:cubicBezTo>
                  <a:cubicBezTo>
                    <a:pt x="1198" y="2024"/>
                    <a:pt x="1225" y="1967"/>
                    <a:pt x="1194" y="1944"/>
                  </a:cubicBezTo>
                  <a:cubicBezTo>
                    <a:pt x="732" y="1538"/>
                    <a:pt x="339" y="956"/>
                    <a:pt x="245" y="347"/>
                  </a:cubicBezTo>
                  <a:cubicBezTo>
                    <a:pt x="300" y="334"/>
                    <a:pt x="339" y="292"/>
                    <a:pt x="368" y="224"/>
                  </a:cubicBezTo>
                  <a:cubicBezTo>
                    <a:pt x="394" y="143"/>
                    <a:pt x="339" y="35"/>
                    <a:pt x="258" y="9"/>
                  </a:cubicBezTo>
                  <a:cubicBezTo>
                    <a:pt x="238" y="3"/>
                    <a:pt x="218" y="0"/>
                    <a:pt x="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3"/>
            <p:cNvSpPr/>
            <p:nvPr/>
          </p:nvSpPr>
          <p:spPr>
            <a:xfrm>
              <a:off x="6095450" y="709437"/>
              <a:ext cx="114289" cy="102025"/>
            </a:xfrm>
            <a:custGeom>
              <a:avLst/>
              <a:gdLst/>
              <a:ahLst/>
              <a:cxnLst/>
              <a:rect l="l" t="t" r="r" b="b"/>
              <a:pathLst>
                <a:path w="2889" h="2579" extrusionOk="0">
                  <a:moveTo>
                    <a:pt x="1126" y="0"/>
                  </a:moveTo>
                  <a:lnTo>
                    <a:pt x="1100" y="270"/>
                  </a:lnTo>
                  <a:lnTo>
                    <a:pt x="856" y="283"/>
                  </a:lnTo>
                  <a:lnTo>
                    <a:pt x="856" y="527"/>
                  </a:lnTo>
                  <a:lnTo>
                    <a:pt x="557" y="595"/>
                  </a:lnTo>
                  <a:lnTo>
                    <a:pt x="505" y="907"/>
                  </a:lnTo>
                  <a:lnTo>
                    <a:pt x="274" y="907"/>
                  </a:lnTo>
                  <a:lnTo>
                    <a:pt x="274" y="1164"/>
                  </a:lnTo>
                  <a:lnTo>
                    <a:pt x="1" y="1206"/>
                  </a:lnTo>
                  <a:cubicBezTo>
                    <a:pt x="1" y="1206"/>
                    <a:pt x="98" y="1951"/>
                    <a:pt x="748" y="2413"/>
                  </a:cubicBezTo>
                  <a:cubicBezTo>
                    <a:pt x="920" y="2534"/>
                    <a:pt x="1110" y="2579"/>
                    <a:pt x="1297" y="2579"/>
                  </a:cubicBezTo>
                  <a:cubicBezTo>
                    <a:pt x="1815" y="2579"/>
                    <a:pt x="2306" y="2234"/>
                    <a:pt x="2306" y="2234"/>
                  </a:cubicBezTo>
                  <a:cubicBezTo>
                    <a:pt x="2306" y="2234"/>
                    <a:pt x="2888" y="1288"/>
                    <a:pt x="2387" y="663"/>
                  </a:cubicBezTo>
                  <a:cubicBezTo>
                    <a:pt x="1870" y="39"/>
                    <a:pt x="1126" y="0"/>
                    <a:pt x="1126" y="0"/>
                  </a:cubicBezTo>
                  <a:close/>
                </a:path>
              </a:pathLst>
            </a:custGeom>
            <a:solidFill>
              <a:srgbClr val="FFA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3"/>
            <p:cNvSpPr/>
            <p:nvPr/>
          </p:nvSpPr>
          <p:spPr>
            <a:xfrm>
              <a:off x="6135406" y="748444"/>
              <a:ext cx="54870" cy="52615"/>
            </a:xfrm>
            <a:custGeom>
              <a:avLst/>
              <a:gdLst/>
              <a:ahLst/>
              <a:cxnLst/>
              <a:rect l="l" t="t" r="r" b="b"/>
              <a:pathLst>
                <a:path w="1387" h="1330" extrusionOk="0">
                  <a:moveTo>
                    <a:pt x="1149" y="1"/>
                  </a:moveTo>
                  <a:cubicBezTo>
                    <a:pt x="1144" y="1"/>
                    <a:pt x="1139" y="1"/>
                    <a:pt x="1133" y="3"/>
                  </a:cubicBezTo>
                  <a:cubicBezTo>
                    <a:pt x="903" y="58"/>
                    <a:pt x="997" y="627"/>
                    <a:pt x="997" y="627"/>
                  </a:cubicBezTo>
                  <a:cubicBezTo>
                    <a:pt x="997" y="627"/>
                    <a:pt x="662" y="92"/>
                    <a:pt x="479" y="92"/>
                  </a:cubicBezTo>
                  <a:cubicBezTo>
                    <a:pt x="460" y="92"/>
                    <a:pt x="443" y="97"/>
                    <a:pt x="428" y="110"/>
                  </a:cubicBezTo>
                  <a:cubicBezTo>
                    <a:pt x="265" y="246"/>
                    <a:pt x="877" y="884"/>
                    <a:pt x="877" y="884"/>
                  </a:cubicBezTo>
                  <a:cubicBezTo>
                    <a:pt x="877" y="884"/>
                    <a:pt x="403" y="597"/>
                    <a:pt x="200" y="597"/>
                  </a:cubicBezTo>
                  <a:cubicBezTo>
                    <a:pt x="158" y="597"/>
                    <a:pt x="127" y="610"/>
                    <a:pt x="116" y="640"/>
                  </a:cubicBezTo>
                  <a:cubicBezTo>
                    <a:pt x="64" y="816"/>
                    <a:pt x="672" y="1046"/>
                    <a:pt x="672" y="1046"/>
                  </a:cubicBezTo>
                  <a:cubicBezTo>
                    <a:pt x="672" y="1046"/>
                    <a:pt x="643" y="1045"/>
                    <a:pt x="598" y="1045"/>
                  </a:cubicBezTo>
                  <a:cubicBezTo>
                    <a:pt x="424" y="1045"/>
                    <a:pt x="1" y="1062"/>
                    <a:pt x="21" y="1222"/>
                  </a:cubicBezTo>
                  <a:cubicBezTo>
                    <a:pt x="32" y="1305"/>
                    <a:pt x="235" y="1330"/>
                    <a:pt x="473" y="1330"/>
                  </a:cubicBezTo>
                  <a:cubicBezTo>
                    <a:pt x="820" y="1330"/>
                    <a:pt x="1241" y="1277"/>
                    <a:pt x="1241" y="1277"/>
                  </a:cubicBezTo>
                  <a:cubicBezTo>
                    <a:pt x="1387" y="1106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5E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3"/>
            <p:cNvSpPr/>
            <p:nvPr/>
          </p:nvSpPr>
          <p:spPr>
            <a:xfrm>
              <a:off x="6170575" y="779657"/>
              <a:ext cx="41340" cy="37819"/>
            </a:xfrm>
            <a:custGeom>
              <a:avLst/>
              <a:gdLst/>
              <a:ahLst/>
              <a:cxnLst/>
              <a:rect l="l" t="t" r="r" b="b"/>
              <a:pathLst>
                <a:path w="1045" h="956" extrusionOk="0">
                  <a:moveTo>
                    <a:pt x="557" y="0"/>
                  </a:moveTo>
                  <a:cubicBezTo>
                    <a:pt x="557" y="0"/>
                    <a:pt x="95" y="27"/>
                    <a:pt x="1" y="570"/>
                  </a:cubicBezTo>
                  <a:cubicBezTo>
                    <a:pt x="1" y="570"/>
                    <a:pt x="323" y="955"/>
                    <a:pt x="594" y="955"/>
                  </a:cubicBezTo>
                  <a:cubicBezTo>
                    <a:pt x="652" y="955"/>
                    <a:pt x="708" y="938"/>
                    <a:pt x="758" y="895"/>
                  </a:cubicBezTo>
                  <a:cubicBezTo>
                    <a:pt x="1044" y="638"/>
                    <a:pt x="557" y="0"/>
                    <a:pt x="557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3"/>
            <p:cNvSpPr/>
            <p:nvPr/>
          </p:nvSpPr>
          <p:spPr>
            <a:xfrm>
              <a:off x="6252505" y="718734"/>
              <a:ext cx="30659" cy="66936"/>
            </a:xfrm>
            <a:custGeom>
              <a:avLst/>
              <a:gdLst/>
              <a:ahLst/>
              <a:cxnLst/>
              <a:rect l="l" t="t" r="r" b="b"/>
              <a:pathLst>
                <a:path w="775" h="1692" extrusionOk="0">
                  <a:moveTo>
                    <a:pt x="174" y="1"/>
                  </a:moveTo>
                  <a:cubicBezTo>
                    <a:pt x="118" y="1"/>
                    <a:pt x="64" y="36"/>
                    <a:pt x="43" y="90"/>
                  </a:cubicBezTo>
                  <a:cubicBezTo>
                    <a:pt x="1" y="158"/>
                    <a:pt x="43" y="240"/>
                    <a:pt x="112" y="266"/>
                  </a:cubicBezTo>
                  <a:cubicBezTo>
                    <a:pt x="131" y="276"/>
                    <a:pt x="150" y="280"/>
                    <a:pt x="167" y="280"/>
                  </a:cubicBezTo>
                  <a:cubicBezTo>
                    <a:pt x="195" y="280"/>
                    <a:pt x="221" y="269"/>
                    <a:pt x="245" y="253"/>
                  </a:cubicBezTo>
                  <a:cubicBezTo>
                    <a:pt x="557" y="633"/>
                    <a:pt x="707" y="1173"/>
                    <a:pt x="707" y="1648"/>
                  </a:cubicBezTo>
                  <a:cubicBezTo>
                    <a:pt x="707" y="1677"/>
                    <a:pt x="726" y="1691"/>
                    <a:pt x="744" y="1691"/>
                  </a:cubicBezTo>
                  <a:cubicBezTo>
                    <a:pt x="760" y="1691"/>
                    <a:pt x="775" y="1681"/>
                    <a:pt x="775" y="1661"/>
                  </a:cubicBezTo>
                  <a:cubicBezTo>
                    <a:pt x="775" y="1160"/>
                    <a:pt x="625" y="591"/>
                    <a:pt x="287" y="198"/>
                  </a:cubicBezTo>
                  <a:lnTo>
                    <a:pt x="300" y="198"/>
                  </a:lnTo>
                  <a:cubicBezTo>
                    <a:pt x="326" y="116"/>
                    <a:pt x="287" y="35"/>
                    <a:pt x="219" y="9"/>
                  </a:cubicBezTo>
                  <a:cubicBezTo>
                    <a:pt x="204" y="3"/>
                    <a:pt x="189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3"/>
            <p:cNvSpPr/>
            <p:nvPr/>
          </p:nvSpPr>
          <p:spPr>
            <a:xfrm>
              <a:off x="6285182" y="717231"/>
              <a:ext cx="25793" cy="69151"/>
            </a:xfrm>
            <a:custGeom>
              <a:avLst/>
              <a:gdLst/>
              <a:ahLst/>
              <a:cxnLst/>
              <a:rect l="l" t="t" r="r" b="b"/>
              <a:pathLst>
                <a:path w="652" h="1748" extrusionOk="0">
                  <a:moveTo>
                    <a:pt x="491" y="0"/>
                  </a:moveTo>
                  <a:cubicBezTo>
                    <a:pt x="468" y="0"/>
                    <a:pt x="445" y="7"/>
                    <a:pt x="424" y="21"/>
                  </a:cubicBezTo>
                  <a:cubicBezTo>
                    <a:pt x="355" y="60"/>
                    <a:pt x="326" y="141"/>
                    <a:pt x="368" y="210"/>
                  </a:cubicBezTo>
                  <a:lnTo>
                    <a:pt x="381" y="210"/>
                  </a:lnTo>
                  <a:cubicBezTo>
                    <a:pt x="82" y="642"/>
                    <a:pt x="1" y="1211"/>
                    <a:pt x="56" y="1712"/>
                  </a:cubicBezTo>
                  <a:cubicBezTo>
                    <a:pt x="56" y="1736"/>
                    <a:pt x="70" y="1747"/>
                    <a:pt x="84" y="1747"/>
                  </a:cubicBezTo>
                  <a:cubicBezTo>
                    <a:pt x="103" y="1747"/>
                    <a:pt x="124" y="1730"/>
                    <a:pt x="124" y="1699"/>
                  </a:cubicBezTo>
                  <a:cubicBezTo>
                    <a:pt x="69" y="1224"/>
                    <a:pt x="150" y="671"/>
                    <a:pt x="424" y="265"/>
                  </a:cubicBezTo>
                  <a:cubicBezTo>
                    <a:pt x="443" y="278"/>
                    <a:pt x="467" y="284"/>
                    <a:pt x="490" y="284"/>
                  </a:cubicBezTo>
                  <a:cubicBezTo>
                    <a:pt x="514" y="284"/>
                    <a:pt x="537" y="278"/>
                    <a:pt x="557" y="265"/>
                  </a:cubicBezTo>
                  <a:cubicBezTo>
                    <a:pt x="625" y="223"/>
                    <a:pt x="651" y="141"/>
                    <a:pt x="612" y="73"/>
                  </a:cubicBezTo>
                  <a:cubicBezTo>
                    <a:pt x="584" y="27"/>
                    <a:pt x="538" y="0"/>
                    <a:pt x="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3"/>
            <p:cNvSpPr/>
            <p:nvPr/>
          </p:nvSpPr>
          <p:spPr>
            <a:xfrm>
              <a:off x="6246096" y="743776"/>
              <a:ext cx="81573" cy="76588"/>
            </a:xfrm>
            <a:custGeom>
              <a:avLst/>
              <a:gdLst/>
              <a:ahLst/>
              <a:cxnLst/>
              <a:rect l="l" t="t" r="r" b="b"/>
              <a:pathLst>
                <a:path w="2062" h="1936" extrusionOk="0">
                  <a:moveTo>
                    <a:pt x="1656" y="0"/>
                  </a:moveTo>
                  <a:lnTo>
                    <a:pt x="1493" y="147"/>
                  </a:lnTo>
                  <a:lnTo>
                    <a:pt x="1330" y="26"/>
                  </a:lnTo>
                  <a:lnTo>
                    <a:pt x="1207" y="176"/>
                  </a:lnTo>
                  <a:lnTo>
                    <a:pt x="989" y="52"/>
                  </a:lnTo>
                  <a:lnTo>
                    <a:pt x="800" y="202"/>
                  </a:lnTo>
                  <a:lnTo>
                    <a:pt x="664" y="82"/>
                  </a:lnTo>
                  <a:lnTo>
                    <a:pt x="530" y="215"/>
                  </a:lnTo>
                  <a:lnTo>
                    <a:pt x="339" y="95"/>
                  </a:lnTo>
                  <a:cubicBezTo>
                    <a:pt x="339" y="95"/>
                    <a:pt x="0" y="582"/>
                    <a:pt x="124" y="1203"/>
                  </a:cubicBezTo>
                  <a:cubicBezTo>
                    <a:pt x="257" y="1828"/>
                    <a:pt x="1138" y="1935"/>
                    <a:pt x="1138" y="1935"/>
                  </a:cubicBezTo>
                  <a:cubicBezTo>
                    <a:pt x="1138" y="1935"/>
                    <a:pt x="1981" y="1707"/>
                    <a:pt x="2020" y="1070"/>
                  </a:cubicBezTo>
                  <a:cubicBezTo>
                    <a:pt x="2062" y="433"/>
                    <a:pt x="1656" y="0"/>
                    <a:pt x="1656" y="0"/>
                  </a:cubicBezTo>
                  <a:close/>
                </a:path>
              </a:pathLst>
            </a:custGeom>
            <a:solidFill>
              <a:srgbClr val="FFA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3"/>
            <p:cNvSpPr/>
            <p:nvPr/>
          </p:nvSpPr>
          <p:spPr>
            <a:xfrm>
              <a:off x="6258439" y="775899"/>
              <a:ext cx="61674" cy="44465"/>
            </a:xfrm>
            <a:custGeom>
              <a:avLst/>
              <a:gdLst/>
              <a:ahLst/>
              <a:cxnLst/>
              <a:rect l="l" t="t" r="r" b="b"/>
              <a:pathLst>
                <a:path w="1559" h="1124" extrusionOk="0">
                  <a:moveTo>
                    <a:pt x="931" y="1"/>
                  </a:moveTo>
                  <a:cubicBezTo>
                    <a:pt x="759" y="1"/>
                    <a:pt x="774" y="691"/>
                    <a:pt x="774" y="691"/>
                  </a:cubicBezTo>
                  <a:cubicBezTo>
                    <a:pt x="774" y="691"/>
                    <a:pt x="613" y="143"/>
                    <a:pt x="483" y="143"/>
                  </a:cubicBezTo>
                  <a:cubicBezTo>
                    <a:pt x="476" y="143"/>
                    <a:pt x="469" y="144"/>
                    <a:pt x="462" y="148"/>
                  </a:cubicBezTo>
                  <a:cubicBezTo>
                    <a:pt x="339" y="216"/>
                    <a:pt x="570" y="678"/>
                    <a:pt x="570" y="678"/>
                  </a:cubicBezTo>
                  <a:cubicBezTo>
                    <a:pt x="570" y="678"/>
                    <a:pt x="296" y="404"/>
                    <a:pt x="155" y="404"/>
                  </a:cubicBezTo>
                  <a:cubicBezTo>
                    <a:pt x="130" y="404"/>
                    <a:pt x="109" y="413"/>
                    <a:pt x="95" y="434"/>
                  </a:cubicBezTo>
                  <a:cubicBezTo>
                    <a:pt x="1" y="554"/>
                    <a:pt x="774" y="1123"/>
                    <a:pt x="774" y="1123"/>
                  </a:cubicBezTo>
                  <a:cubicBezTo>
                    <a:pt x="963" y="1097"/>
                    <a:pt x="1558" y="408"/>
                    <a:pt x="1396" y="310"/>
                  </a:cubicBezTo>
                  <a:cubicBezTo>
                    <a:pt x="1380" y="302"/>
                    <a:pt x="1363" y="299"/>
                    <a:pt x="1346" y="299"/>
                  </a:cubicBezTo>
                  <a:cubicBezTo>
                    <a:pt x="1188" y="299"/>
                    <a:pt x="989" y="609"/>
                    <a:pt x="989" y="609"/>
                  </a:cubicBezTo>
                  <a:cubicBezTo>
                    <a:pt x="989" y="609"/>
                    <a:pt x="1100" y="1"/>
                    <a:pt x="937" y="1"/>
                  </a:cubicBezTo>
                  <a:cubicBezTo>
                    <a:pt x="935" y="1"/>
                    <a:pt x="933" y="1"/>
                    <a:pt x="931" y="1"/>
                  </a:cubicBezTo>
                  <a:close/>
                </a:path>
              </a:pathLst>
            </a:custGeom>
            <a:solidFill>
              <a:srgbClr val="C5E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3"/>
            <p:cNvSpPr/>
            <p:nvPr/>
          </p:nvSpPr>
          <p:spPr>
            <a:xfrm>
              <a:off x="6278259" y="809248"/>
              <a:ext cx="25754" cy="28839"/>
            </a:xfrm>
            <a:custGeom>
              <a:avLst/>
              <a:gdLst/>
              <a:ahLst/>
              <a:cxnLst/>
              <a:rect l="l" t="t" r="r" b="b"/>
              <a:pathLst>
                <a:path w="651" h="729" extrusionOk="0">
                  <a:moveTo>
                    <a:pt x="378" y="0"/>
                  </a:moveTo>
                  <a:cubicBezTo>
                    <a:pt x="279" y="0"/>
                    <a:pt x="160" y="32"/>
                    <a:pt x="30" y="134"/>
                  </a:cubicBezTo>
                  <a:cubicBezTo>
                    <a:pt x="30" y="134"/>
                    <a:pt x="0" y="716"/>
                    <a:pt x="299" y="729"/>
                  </a:cubicBezTo>
                  <a:cubicBezTo>
                    <a:pt x="302" y="729"/>
                    <a:pt x="305" y="729"/>
                    <a:pt x="308" y="729"/>
                  </a:cubicBezTo>
                  <a:cubicBezTo>
                    <a:pt x="600" y="729"/>
                    <a:pt x="651" y="91"/>
                    <a:pt x="651" y="91"/>
                  </a:cubicBezTo>
                  <a:cubicBezTo>
                    <a:pt x="651" y="91"/>
                    <a:pt x="544" y="0"/>
                    <a:pt x="378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3"/>
            <p:cNvSpPr/>
            <p:nvPr/>
          </p:nvSpPr>
          <p:spPr>
            <a:xfrm>
              <a:off x="6214448" y="888488"/>
              <a:ext cx="127146" cy="150565"/>
            </a:xfrm>
            <a:custGeom>
              <a:avLst/>
              <a:gdLst/>
              <a:ahLst/>
              <a:cxnLst/>
              <a:rect l="l" t="t" r="r" b="b"/>
              <a:pathLst>
                <a:path w="3214" h="3806" extrusionOk="0">
                  <a:moveTo>
                    <a:pt x="0" y="1"/>
                  </a:moveTo>
                  <a:lnTo>
                    <a:pt x="0" y="1"/>
                  </a:lnTo>
                  <a:cubicBezTo>
                    <a:pt x="1343" y="3184"/>
                    <a:pt x="3213" y="3805"/>
                    <a:pt x="3213" y="3805"/>
                  </a:cubicBezTo>
                  <a:cubicBezTo>
                    <a:pt x="1451" y="24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3"/>
            <p:cNvSpPr/>
            <p:nvPr/>
          </p:nvSpPr>
          <p:spPr>
            <a:xfrm>
              <a:off x="6302430" y="854149"/>
              <a:ext cx="72830" cy="154917"/>
            </a:xfrm>
            <a:custGeom>
              <a:avLst/>
              <a:gdLst/>
              <a:ahLst/>
              <a:cxnLst/>
              <a:rect l="l" t="t" r="r" b="b"/>
              <a:pathLst>
                <a:path w="1841" h="3916" extrusionOk="0">
                  <a:moveTo>
                    <a:pt x="1246" y="0"/>
                  </a:moveTo>
                  <a:lnTo>
                    <a:pt x="1246" y="0"/>
                  </a:lnTo>
                  <a:cubicBezTo>
                    <a:pt x="1" y="2452"/>
                    <a:pt x="596" y="3915"/>
                    <a:pt x="596" y="3915"/>
                  </a:cubicBezTo>
                  <a:cubicBezTo>
                    <a:pt x="1841" y="1002"/>
                    <a:pt x="1246" y="0"/>
                    <a:pt x="1246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"/>
              <a:buAutoNum type="arabicPeriod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-492825" y="3522203"/>
            <a:ext cx="2760645" cy="1826060"/>
          </a:xfrm>
          <a:custGeom>
            <a:avLst/>
            <a:gdLst/>
            <a:ahLst/>
            <a:cxnLst/>
            <a:rect l="l" t="t" r="r" b="b"/>
            <a:pathLst>
              <a:path w="23374" h="15461" extrusionOk="0">
                <a:moveTo>
                  <a:pt x="9419" y="0"/>
                </a:moveTo>
                <a:cubicBezTo>
                  <a:pt x="7544" y="0"/>
                  <a:pt x="6739" y="3793"/>
                  <a:pt x="6537" y="4900"/>
                </a:cubicBezTo>
                <a:cubicBezTo>
                  <a:pt x="6623" y="3774"/>
                  <a:pt x="6135" y="887"/>
                  <a:pt x="5140" y="887"/>
                </a:cubicBezTo>
                <a:cubicBezTo>
                  <a:pt x="5046" y="887"/>
                  <a:pt x="4946" y="913"/>
                  <a:pt x="4842" y="970"/>
                </a:cubicBezTo>
                <a:cubicBezTo>
                  <a:pt x="4123" y="1360"/>
                  <a:pt x="4003" y="2486"/>
                  <a:pt x="4042" y="3475"/>
                </a:cubicBezTo>
                <a:cubicBezTo>
                  <a:pt x="4016" y="3393"/>
                  <a:pt x="3990" y="3312"/>
                  <a:pt x="3947" y="3231"/>
                </a:cubicBezTo>
                <a:cubicBezTo>
                  <a:pt x="3191" y="1283"/>
                  <a:pt x="2066" y="100"/>
                  <a:pt x="1368" y="100"/>
                </a:cubicBezTo>
                <a:cubicBezTo>
                  <a:pt x="1240" y="100"/>
                  <a:pt x="1126" y="140"/>
                  <a:pt x="1032" y="221"/>
                </a:cubicBezTo>
                <a:cubicBezTo>
                  <a:pt x="424" y="739"/>
                  <a:pt x="655" y="2284"/>
                  <a:pt x="329" y="4031"/>
                </a:cubicBezTo>
                <a:cubicBezTo>
                  <a:pt x="1" y="5768"/>
                  <a:pt x="1507" y="14429"/>
                  <a:pt x="1507" y="14429"/>
                </a:cubicBezTo>
                <a:cubicBezTo>
                  <a:pt x="1722" y="15213"/>
                  <a:pt x="4542" y="15460"/>
                  <a:pt x="7762" y="15460"/>
                </a:cubicBezTo>
                <a:cubicBezTo>
                  <a:pt x="11664" y="15460"/>
                  <a:pt x="16154" y="15098"/>
                  <a:pt x="17313" y="14891"/>
                </a:cubicBezTo>
                <a:cubicBezTo>
                  <a:pt x="19427" y="14511"/>
                  <a:pt x="23374" y="15217"/>
                  <a:pt x="23143" y="11690"/>
                </a:cubicBezTo>
                <a:cubicBezTo>
                  <a:pt x="23050" y="10276"/>
                  <a:pt x="22321" y="9853"/>
                  <a:pt x="21480" y="9853"/>
                </a:cubicBezTo>
                <a:cubicBezTo>
                  <a:pt x="20226" y="9853"/>
                  <a:pt x="18725" y="10795"/>
                  <a:pt x="18725" y="10795"/>
                </a:cubicBezTo>
                <a:cubicBezTo>
                  <a:pt x="18725" y="10795"/>
                  <a:pt x="19808" y="6891"/>
                  <a:pt x="18006" y="6133"/>
                </a:cubicBezTo>
                <a:cubicBezTo>
                  <a:pt x="17818" y="6054"/>
                  <a:pt x="17628" y="6019"/>
                  <a:pt x="17438" y="6019"/>
                </a:cubicBezTo>
                <a:cubicBezTo>
                  <a:pt x="15800" y="6019"/>
                  <a:pt x="14157" y="8641"/>
                  <a:pt x="14157" y="8641"/>
                </a:cubicBezTo>
                <a:cubicBezTo>
                  <a:pt x="14157" y="8641"/>
                  <a:pt x="15523" y="5020"/>
                  <a:pt x="14059" y="3881"/>
                </a:cubicBezTo>
                <a:cubicBezTo>
                  <a:pt x="13804" y="3684"/>
                  <a:pt x="13533" y="3603"/>
                  <a:pt x="13259" y="3603"/>
                </a:cubicBezTo>
                <a:cubicBezTo>
                  <a:pt x="11975" y="3603"/>
                  <a:pt x="10630" y="5388"/>
                  <a:pt x="10630" y="5388"/>
                </a:cubicBezTo>
                <a:cubicBezTo>
                  <a:pt x="10630" y="5388"/>
                  <a:pt x="11730" y="657"/>
                  <a:pt x="9885" y="75"/>
                </a:cubicBezTo>
                <a:cubicBezTo>
                  <a:pt x="9723" y="24"/>
                  <a:pt x="9567" y="0"/>
                  <a:pt x="9419" y="0"/>
                </a:cubicBezTo>
                <a:close/>
              </a:path>
            </a:pathLst>
          </a:cu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 rot="-9642482">
            <a:off x="7337500" y="-284497"/>
            <a:ext cx="2903649" cy="2126606"/>
          </a:xfrm>
          <a:custGeom>
            <a:avLst/>
            <a:gdLst/>
            <a:ahLst/>
            <a:cxnLst/>
            <a:rect l="l" t="t" r="r" b="b"/>
            <a:pathLst>
              <a:path w="20160" h="14765" extrusionOk="0">
                <a:moveTo>
                  <a:pt x="6440" y="0"/>
                </a:moveTo>
                <a:cubicBezTo>
                  <a:pt x="1641" y="0"/>
                  <a:pt x="1" y="5531"/>
                  <a:pt x="977" y="9452"/>
                </a:cubicBezTo>
                <a:cubicBezTo>
                  <a:pt x="1683" y="12298"/>
                  <a:pt x="4868" y="14764"/>
                  <a:pt x="9667" y="14764"/>
                </a:cubicBezTo>
                <a:cubicBezTo>
                  <a:pt x="14466" y="14764"/>
                  <a:pt x="20160" y="13788"/>
                  <a:pt x="20160" y="9504"/>
                </a:cubicBezTo>
                <a:cubicBezTo>
                  <a:pt x="20160" y="5762"/>
                  <a:pt x="16825" y="5886"/>
                  <a:pt x="14424" y="5004"/>
                </a:cubicBezTo>
                <a:cubicBezTo>
                  <a:pt x="11469" y="3921"/>
                  <a:pt x="10113" y="0"/>
                  <a:pt x="6440" y="0"/>
                </a:cubicBezTo>
                <a:close/>
              </a:path>
            </a:pathLst>
          </a:cu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 rot="6299960">
            <a:off x="-343826" y="-324892"/>
            <a:ext cx="1582122" cy="1295212"/>
            <a:chOff x="-5876950" y="1171198"/>
            <a:chExt cx="1582170" cy="1295250"/>
          </a:xfrm>
        </p:grpSpPr>
        <p:sp>
          <p:nvSpPr>
            <p:cNvPr id="83" name="Google Shape;83;p4"/>
            <p:cNvSpPr/>
            <p:nvPr/>
          </p:nvSpPr>
          <p:spPr>
            <a:xfrm>
              <a:off x="-5420701" y="1636347"/>
              <a:ext cx="1125920" cy="830101"/>
            </a:xfrm>
            <a:custGeom>
              <a:avLst/>
              <a:gdLst/>
              <a:ahLst/>
              <a:cxnLst/>
              <a:rect l="l" t="t" r="r" b="b"/>
              <a:pathLst>
                <a:path w="8225" h="6064" extrusionOk="0">
                  <a:moveTo>
                    <a:pt x="6181" y="1"/>
                  </a:moveTo>
                  <a:cubicBezTo>
                    <a:pt x="709" y="1"/>
                    <a:pt x="1" y="5994"/>
                    <a:pt x="1" y="5994"/>
                  </a:cubicBezTo>
                  <a:cubicBezTo>
                    <a:pt x="424" y="6041"/>
                    <a:pt x="825" y="6063"/>
                    <a:pt x="1207" y="6063"/>
                  </a:cubicBezTo>
                  <a:cubicBezTo>
                    <a:pt x="7359" y="6063"/>
                    <a:pt x="8224" y="248"/>
                    <a:pt x="8224" y="248"/>
                  </a:cubicBezTo>
                  <a:cubicBezTo>
                    <a:pt x="7479" y="77"/>
                    <a:pt x="6799" y="1"/>
                    <a:pt x="6181" y="1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-5420701" y="1644424"/>
              <a:ext cx="1125920" cy="808883"/>
            </a:xfrm>
            <a:custGeom>
              <a:avLst/>
              <a:gdLst/>
              <a:ahLst/>
              <a:cxnLst/>
              <a:rect l="l" t="t" r="r" b="b"/>
              <a:pathLst>
                <a:path w="8225" h="5909" extrusionOk="0">
                  <a:moveTo>
                    <a:pt x="5285" y="0"/>
                  </a:moveTo>
                  <a:cubicBezTo>
                    <a:pt x="5256" y="0"/>
                    <a:pt x="5230" y="0"/>
                    <a:pt x="5204" y="13"/>
                  </a:cubicBezTo>
                  <a:lnTo>
                    <a:pt x="5067" y="2315"/>
                  </a:lnTo>
                  <a:lnTo>
                    <a:pt x="2423" y="4146"/>
                  </a:lnTo>
                  <a:lnTo>
                    <a:pt x="2329" y="1327"/>
                  </a:lnTo>
                  <a:cubicBezTo>
                    <a:pt x="2303" y="1340"/>
                    <a:pt x="2277" y="1369"/>
                    <a:pt x="2248" y="1395"/>
                  </a:cubicBezTo>
                  <a:lnTo>
                    <a:pt x="2342" y="4201"/>
                  </a:lnTo>
                  <a:lnTo>
                    <a:pt x="27" y="5798"/>
                  </a:lnTo>
                  <a:cubicBezTo>
                    <a:pt x="14" y="5853"/>
                    <a:pt x="14" y="5892"/>
                    <a:pt x="1" y="5909"/>
                  </a:cubicBezTo>
                  <a:lnTo>
                    <a:pt x="3984" y="3171"/>
                  </a:lnTo>
                  <a:lnTo>
                    <a:pt x="6950" y="3197"/>
                  </a:lnTo>
                  <a:cubicBezTo>
                    <a:pt x="6963" y="3171"/>
                    <a:pt x="6976" y="3145"/>
                    <a:pt x="7005" y="3115"/>
                  </a:cubicBezTo>
                  <a:lnTo>
                    <a:pt x="4091" y="3089"/>
                  </a:lnTo>
                  <a:lnTo>
                    <a:pt x="6423" y="1476"/>
                  </a:lnTo>
                  <a:lnTo>
                    <a:pt x="7805" y="1613"/>
                  </a:lnTo>
                  <a:cubicBezTo>
                    <a:pt x="7805" y="1584"/>
                    <a:pt x="7818" y="1558"/>
                    <a:pt x="7831" y="1532"/>
                  </a:cubicBezTo>
                  <a:lnTo>
                    <a:pt x="6530" y="1408"/>
                  </a:lnTo>
                  <a:lnTo>
                    <a:pt x="8211" y="244"/>
                  </a:lnTo>
                  <a:cubicBezTo>
                    <a:pt x="8211" y="202"/>
                    <a:pt x="8224" y="189"/>
                    <a:pt x="8224" y="189"/>
                  </a:cubicBezTo>
                  <a:cubicBezTo>
                    <a:pt x="8195" y="176"/>
                    <a:pt x="8182" y="176"/>
                    <a:pt x="8169" y="176"/>
                  </a:cubicBezTo>
                  <a:lnTo>
                    <a:pt x="5148" y="2250"/>
                  </a:lnTo>
                  <a:lnTo>
                    <a:pt x="5285" y="0"/>
                  </a:ln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-5876950" y="1171198"/>
              <a:ext cx="859943" cy="1287724"/>
            </a:xfrm>
            <a:custGeom>
              <a:avLst/>
              <a:gdLst/>
              <a:ahLst/>
              <a:cxnLst/>
              <a:rect l="l" t="t" r="r" b="b"/>
              <a:pathLst>
                <a:path w="6282" h="9407" extrusionOk="0">
                  <a:moveTo>
                    <a:pt x="2179" y="0"/>
                  </a:moveTo>
                  <a:cubicBezTo>
                    <a:pt x="1" y="5203"/>
                    <a:pt x="2290" y="7928"/>
                    <a:pt x="2290" y="7928"/>
                  </a:cubicBezTo>
                  <a:cubicBezTo>
                    <a:pt x="2919" y="8957"/>
                    <a:pt x="3593" y="9406"/>
                    <a:pt x="4184" y="9406"/>
                  </a:cubicBezTo>
                  <a:cubicBezTo>
                    <a:pt x="5414" y="9406"/>
                    <a:pt x="6282" y="7458"/>
                    <a:pt x="5623" y="4732"/>
                  </a:cubicBezTo>
                  <a:cubicBezTo>
                    <a:pt x="4960" y="1926"/>
                    <a:pt x="2179" y="0"/>
                    <a:pt x="2179" y="0"/>
                  </a:cubicBezTo>
                  <a:close/>
                </a:path>
              </a:pathLst>
            </a:custGeom>
            <a:solidFill>
              <a:srgbClr val="78A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-5585788" y="1171198"/>
              <a:ext cx="300610" cy="1287450"/>
            </a:xfrm>
            <a:custGeom>
              <a:avLst/>
              <a:gdLst/>
              <a:ahLst/>
              <a:cxnLst/>
              <a:rect l="l" t="t" r="r" b="b"/>
              <a:pathLst>
                <a:path w="2196" h="9405" extrusionOk="0">
                  <a:moveTo>
                    <a:pt x="52" y="0"/>
                  </a:moveTo>
                  <a:cubicBezTo>
                    <a:pt x="26" y="43"/>
                    <a:pt x="13" y="82"/>
                    <a:pt x="0" y="124"/>
                  </a:cubicBezTo>
                  <a:cubicBezTo>
                    <a:pt x="394" y="1545"/>
                    <a:pt x="1327" y="5109"/>
                    <a:pt x="2085" y="9405"/>
                  </a:cubicBezTo>
                  <a:cubicBezTo>
                    <a:pt x="2127" y="9405"/>
                    <a:pt x="2166" y="9392"/>
                    <a:pt x="2195" y="9392"/>
                  </a:cubicBezTo>
                  <a:cubicBezTo>
                    <a:pt x="1421" y="5015"/>
                    <a:pt x="459" y="1399"/>
                    <a:pt x="82" y="3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87;p4"/>
          <p:cNvGrpSpPr/>
          <p:nvPr/>
        </p:nvGrpSpPr>
        <p:grpSpPr>
          <a:xfrm rot="-845593">
            <a:off x="8192236" y="3864458"/>
            <a:ext cx="1556300" cy="1649246"/>
            <a:chOff x="-1338822" y="1017608"/>
            <a:chExt cx="1556302" cy="1649248"/>
          </a:xfrm>
        </p:grpSpPr>
        <p:sp>
          <p:nvSpPr>
            <p:cNvPr id="88" name="Google Shape;88;p4"/>
            <p:cNvSpPr/>
            <p:nvPr/>
          </p:nvSpPr>
          <p:spPr>
            <a:xfrm>
              <a:off x="-1286804" y="1017608"/>
              <a:ext cx="1504284" cy="1439261"/>
            </a:xfrm>
            <a:custGeom>
              <a:avLst/>
              <a:gdLst/>
              <a:ahLst/>
              <a:cxnLst/>
              <a:rect l="l" t="t" r="r" b="b"/>
              <a:pathLst>
                <a:path w="10989" h="10514" extrusionOk="0">
                  <a:moveTo>
                    <a:pt x="4160" y="1"/>
                  </a:moveTo>
                  <a:lnTo>
                    <a:pt x="4160" y="1"/>
                  </a:lnTo>
                  <a:cubicBezTo>
                    <a:pt x="1" y="7167"/>
                    <a:pt x="7792" y="10514"/>
                    <a:pt x="7792" y="10514"/>
                  </a:cubicBezTo>
                  <a:cubicBezTo>
                    <a:pt x="10989" y="3171"/>
                    <a:pt x="4160" y="1"/>
                    <a:pt x="4160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-875043" y="1017608"/>
              <a:ext cx="653239" cy="1439261"/>
            </a:xfrm>
            <a:custGeom>
              <a:avLst/>
              <a:gdLst/>
              <a:ahLst/>
              <a:cxnLst/>
              <a:rect l="l" t="t" r="r" b="b"/>
              <a:pathLst>
                <a:path w="4772" h="10514" extrusionOk="0">
                  <a:moveTo>
                    <a:pt x="1152" y="1"/>
                  </a:moveTo>
                  <a:cubicBezTo>
                    <a:pt x="1139" y="14"/>
                    <a:pt x="1126" y="40"/>
                    <a:pt x="1126" y="53"/>
                  </a:cubicBezTo>
                  <a:lnTo>
                    <a:pt x="2427" y="3903"/>
                  </a:lnTo>
                  <a:lnTo>
                    <a:pt x="14" y="3021"/>
                  </a:lnTo>
                  <a:cubicBezTo>
                    <a:pt x="1" y="3047"/>
                    <a:pt x="1" y="3090"/>
                    <a:pt x="1" y="3116"/>
                  </a:cubicBezTo>
                  <a:lnTo>
                    <a:pt x="2466" y="4010"/>
                  </a:lnTo>
                  <a:lnTo>
                    <a:pt x="3604" y="7382"/>
                  </a:lnTo>
                  <a:lnTo>
                    <a:pt x="515" y="6556"/>
                  </a:lnTo>
                  <a:lnTo>
                    <a:pt x="515" y="6556"/>
                  </a:lnTo>
                  <a:cubicBezTo>
                    <a:pt x="531" y="6598"/>
                    <a:pt x="544" y="6637"/>
                    <a:pt x="570" y="6667"/>
                  </a:cubicBezTo>
                  <a:lnTo>
                    <a:pt x="3646" y="7480"/>
                  </a:lnTo>
                  <a:lnTo>
                    <a:pt x="4648" y="10458"/>
                  </a:lnTo>
                  <a:cubicBezTo>
                    <a:pt x="4703" y="10488"/>
                    <a:pt x="4742" y="10501"/>
                    <a:pt x="4771" y="10514"/>
                  </a:cubicBezTo>
                  <a:lnTo>
                    <a:pt x="3051" y="5431"/>
                  </a:lnTo>
                  <a:lnTo>
                    <a:pt x="4027" y="2329"/>
                  </a:lnTo>
                  <a:cubicBezTo>
                    <a:pt x="3997" y="2290"/>
                    <a:pt x="3984" y="2261"/>
                    <a:pt x="3958" y="2235"/>
                  </a:cubicBezTo>
                  <a:lnTo>
                    <a:pt x="2996" y="5285"/>
                  </a:lnTo>
                  <a:lnTo>
                    <a:pt x="1994" y="2316"/>
                  </a:lnTo>
                  <a:lnTo>
                    <a:pt x="2576" y="908"/>
                  </a:lnTo>
                  <a:cubicBezTo>
                    <a:pt x="2547" y="895"/>
                    <a:pt x="2521" y="866"/>
                    <a:pt x="2495" y="853"/>
                  </a:cubicBezTo>
                  <a:lnTo>
                    <a:pt x="1939" y="2179"/>
                  </a:lnTo>
                  <a:lnTo>
                    <a:pt x="1207" y="27"/>
                  </a:lnTo>
                  <a:cubicBezTo>
                    <a:pt x="1165" y="14"/>
                    <a:pt x="1152" y="1"/>
                    <a:pt x="1152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-1338822" y="1497952"/>
              <a:ext cx="926745" cy="1168904"/>
            </a:xfrm>
            <a:custGeom>
              <a:avLst/>
              <a:gdLst/>
              <a:ahLst/>
              <a:cxnLst/>
              <a:rect l="l" t="t" r="r" b="b"/>
              <a:pathLst>
                <a:path w="6770" h="8539" extrusionOk="0">
                  <a:moveTo>
                    <a:pt x="667" y="0"/>
                  </a:moveTo>
                  <a:lnTo>
                    <a:pt x="667" y="0"/>
                  </a:lnTo>
                  <a:cubicBezTo>
                    <a:pt x="1" y="5597"/>
                    <a:pt x="2927" y="7587"/>
                    <a:pt x="2927" y="7587"/>
                  </a:cubicBezTo>
                  <a:cubicBezTo>
                    <a:pt x="3647" y="8249"/>
                    <a:pt x="4291" y="8538"/>
                    <a:pt x="4812" y="8538"/>
                  </a:cubicBezTo>
                  <a:cubicBezTo>
                    <a:pt x="6273" y="8538"/>
                    <a:pt x="6770" y="6267"/>
                    <a:pt x="5272" y="3590"/>
                  </a:cubicBezTo>
                  <a:cubicBezTo>
                    <a:pt x="3864" y="1083"/>
                    <a:pt x="667" y="0"/>
                    <a:pt x="667" y="0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-1249844" y="1497952"/>
              <a:ext cx="636675" cy="1160964"/>
            </a:xfrm>
            <a:custGeom>
              <a:avLst/>
              <a:gdLst/>
              <a:ahLst/>
              <a:cxnLst/>
              <a:rect l="l" t="t" r="r" b="b"/>
              <a:pathLst>
                <a:path w="4651" h="8481" extrusionOk="0">
                  <a:moveTo>
                    <a:pt x="17" y="0"/>
                  </a:moveTo>
                  <a:cubicBezTo>
                    <a:pt x="1" y="39"/>
                    <a:pt x="1" y="82"/>
                    <a:pt x="1" y="134"/>
                  </a:cubicBezTo>
                  <a:cubicBezTo>
                    <a:pt x="762" y="1382"/>
                    <a:pt x="2645" y="4566"/>
                    <a:pt x="4540" y="8481"/>
                  </a:cubicBezTo>
                  <a:cubicBezTo>
                    <a:pt x="4583" y="8468"/>
                    <a:pt x="4622" y="8455"/>
                    <a:pt x="4651" y="8442"/>
                  </a:cubicBezTo>
                  <a:cubicBezTo>
                    <a:pt x="2713" y="4442"/>
                    <a:pt x="788" y="1220"/>
                    <a:pt x="56" y="13"/>
                  </a:cubicBezTo>
                  <a:cubicBezTo>
                    <a:pt x="30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"/>
          <p:cNvSpPr txBox="1">
            <a:spLocks noGrp="1"/>
          </p:cNvSpPr>
          <p:nvPr>
            <p:ph type="title"/>
          </p:nvPr>
        </p:nvSpPr>
        <p:spPr>
          <a:xfrm>
            <a:off x="720000" y="1501163"/>
            <a:ext cx="77040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4" name="Google Shape;194;p8"/>
          <p:cNvSpPr txBox="1">
            <a:spLocks noGrp="1"/>
          </p:cNvSpPr>
          <p:nvPr>
            <p:ph type="subTitle" idx="1"/>
          </p:nvPr>
        </p:nvSpPr>
        <p:spPr>
          <a:xfrm>
            <a:off x="720000" y="2612438"/>
            <a:ext cx="77040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185322" y="10"/>
            <a:ext cx="1958690" cy="2098889"/>
          </a:xfrm>
          <a:custGeom>
            <a:avLst/>
            <a:gdLst/>
            <a:ahLst/>
            <a:cxnLst/>
            <a:rect l="l" t="t" r="r" b="b"/>
            <a:pathLst>
              <a:path w="22912" h="24552" extrusionOk="0">
                <a:moveTo>
                  <a:pt x="0" y="1"/>
                </a:moveTo>
                <a:cubicBezTo>
                  <a:pt x="1181" y="570"/>
                  <a:pt x="2684" y="1370"/>
                  <a:pt x="2928" y="2916"/>
                </a:cubicBezTo>
                <a:cubicBezTo>
                  <a:pt x="3660" y="7659"/>
                  <a:pt x="5043" y="9462"/>
                  <a:pt x="9598" y="9462"/>
                </a:cubicBezTo>
                <a:cubicBezTo>
                  <a:pt x="14153" y="9462"/>
                  <a:pt x="16105" y="10806"/>
                  <a:pt x="15942" y="14192"/>
                </a:cubicBezTo>
                <a:cubicBezTo>
                  <a:pt x="15780" y="17596"/>
                  <a:pt x="17826" y="23221"/>
                  <a:pt x="22911" y="24552"/>
                </a:cubicBezTo>
                <a:lnTo>
                  <a:pt x="22911" y="1"/>
                </a:lnTo>
                <a:close/>
              </a:path>
            </a:pathLst>
          </a:cu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476147" y="381875"/>
            <a:ext cx="487800" cy="487800"/>
          </a:xfrm>
          <a:prstGeom prst="ellipse">
            <a:avLst/>
          </a:pr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8562650" y="4510200"/>
            <a:ext cx="443700" cy="443700"/>
          </a:xfrm>
          <a:prstGeom prst="ellipse">
            <a:avLst/>
          </a:pr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795450" y="4102562"/>
            <a:ext cx="210900" cy="210900"/>
          </a:xfrm>
          <a:prstGeom prst="ellipse">
            <a:avLst/>
          </a:pr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232848" y="1051675"/>
            <a:ext cx="243300" cy="243300"/>
          </a:xfrm>
          <a:prstGeom prst="ellipse">
            <a:avLst/>
          </a:pr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0" name="Google Shape;200;p8"/>
          <p:cNvGrpSpPr/>
          <p:nvPr/>
        </p:nvGrpSpPr>
        <p:grpSpPr>
          <a:xfrm rot="-5977166" flipH="1">
            <a:off x="7729598" y="41370"/>
            <a:ext cx="1610391" cy="1476897"/>
            <a:chOff x="2529515" y="3139830"/>
            <a:chExt cx="491061" cy="450355"/>
          </a:xfrm>
        </p:grpSpPr>
        <p:sp>
          <p:nvSpPr>
            <p:cNvPr id="201" name="Google Shape;201;p8"/>
            <p:cNvSpPr/>
            <p:nvPr/>
          </p:nvSpPr>
          <p:spPr>
            <a:xfrm>
              <a:off x="2724152" y="3219703"/>
              <a:ext cx="80940" cy="165598"/>
            </a:xfrm>
            <a:custGeom>
              <a:avLst/>
              <a:gdLst/>
              <a:ahLst/>
              <a:cxnLst/>
              <a:rect l="l" t="t" r="r" b="b"/>
              <a:pathLst>
                <a:path w="2046" h="4186" extrusionOk="0">
                  <a:moveTo>
                    <a:pt x="732" y="1"/>
                  </a:moveTo>
                  <a:cubicBezTo>
                    <a:pt x="433" y="394"/>
                    <a:pt x="0" y="1451"/>
                    <a:pt x="150" y="2397"/>
                  </a:cubicBezTo>
                  <a:cubicBezTo>
                    <a:pt x="339" y="3630"/>
                    <a:pt x="1151" y="4186"/>
                    <a:pt x="1151" y="4186"/>
                  </a:cubicBezTo>
                  <a:cubicBezTo>
                    <a:pt x="1151" y="4186"/>
                    <a:pt x="2046" y="3578"/>
                    <a:pt x="1990" y="2153"/>
                  </a:cubicBezTo>
                  <a:cubicBezTo>
                    <a:pt x="1938" y="1028"/>
                    <a:pt x="732" y="1"/>
                    <a:pt x="732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2635141" y="3315676"/>
              <a:ext cx="137273" cy="163422"/>
            </a:xfrm>
            <a:custGeom>
              <a:avLst/>
              <a:gdLst/>
              <a:ahLst/>
              <a:cxnLst/>
              <a:rect l="l" t="t" r="r" b="b"/>
              <a:pathLst>
                <a:path w="3470" h="4131" extrusionOk="0">
                  <a:moveTo>
                    <a:pt x="2075" y="1"/>
                  </a:moveTo>
                  <a:lnTo>
                    <a:pt x="2075" y="1"/>
                  </a:lnTo>
                  <a:cubicBezTo>
                    <a:pt x="0" y="1422"/>
                    <a:pt x="1083" y="4130"/>
                    <a:pt x="1083" y="4130"/>
                  </a:cubicBezTo>
                  <a:cubicBezTo>
                    <a:pt x="3470" y="2196"/>
                    <a:pt x="2075" y="1"/>
                    <a:pt x="2075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2529515" y="3378340"/>
              <a:ext cx="143721" cy="182292"/>
            </a:xfrm>
            <a:custGeom>
              <a:avLst/>
              <a:gdLst/>
              <a:ahLst/>
              <a:cxnLst/>
              <a:rect l="l" t="t" r="r" b="b"/>
              <a:pathLst>
                <a:path w="3633" h="4608" extrusionOk="0">
                  <a:moveTo>
                    <a:pt x="2482" y="0"/>
                  </a:moveTo>
                  <a:cubicBezTo>
                    <a:pt x="2481" y="0"/>
                    <a:pt x="0" y="1425"/>
                    <a:pt x="924" y="4608"/>
                  </a:cubicBezTo>
                  <a:cubicBezTo>
                    <a:pt x="924" y="4608"/>
                    <a:pt x="3633" y="2995"/>
                    <a:pt x="2482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2775106" y="3139830"/>
              <a:ext cx="193488" cy="196732"/>
            </a:xfrm>
            <a:custGeom>
              <a:avLst/>
              <a:gdLst/>
              <a:ahLst/>
              <a:cxnLst/>
              <a:rect l="l" t="t" r="r" b="b"/>
              <a:pathLst>
                <a:path w="4891" h="4973" extrusionOk="0">
                  <a:moveTo>
                    <a:pt x="3021" y="0"/>
                  </a:moveTo>
                  <a:cubicBezTo>
                    <a:pt x="0" y="1828"/>
                    <a:pt x="1353" y="4972"/>
                    <a:pt x="1353" y="4972"/>
                  </a:cubicBezTo>
                  <a:cubicBezTo>
                    <a:pt x="4891" y="3535"/>
                    <a:pt x="3021" y="1"/>
                    <a:pt x="3021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2823844" y="3316982"/>
              <a:ext cx="196732" cy="106693"/>
            </a:xfrm>
            <a:custGeom>
              <a:avLst/>
              <a:gdLst/>
              <a:ahLst/>
              <a:cxnLst/>
              <a:rect l="l" t="t" r="r" b="b"/>
              <a:pathLst>
                <a:path w="4973" h="2697" extrusionOk="0">
                  <a:moveTo>
                    <a:pt x="3268" y="0"/>
                  </a:moveTo>
                  <a:cubicBezTo>
                    <a:pt x="739" y="0"/>
                    <a:pt x="0" y="2338"/>
                    <a:pt x="0" y="2338"/>
                  </a:cubicBezTo>
                  <a:cubicBezTo>
                    <a:pt x="582" y="2591"/>
                    <a:pt x="1111" y="2696"/>
                    <a:pt x="1588" y="2696"/>
                  </a:cubicBezTo>
                  <a:cubicBezTo>
                    <a:pt x="3870" y="2696"/>
                    <a:pt x="4972" y="306"/>
                    <a:pt x="4972" y="306"/>
                  </a:cubicBezTo>
                  <a:cubicBezTo>
                    <a:pt x="4330" y="90"/>
                    <a:pt x="3764" y="0"/>
                    <a:pt x="3268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2683088" y="3455404"/>
              <a:ext cx="202429" cy="133752"/>
            </a:xfrm>
            <a:custGeom>
              <a:avLst/>
              <a:gdLst/>
              <a:ahLst/>
              <a:cxnLst/>
              <a:rect l="l" t="t" r="r" b="b"/>
              <a:pathLst>
                <a:path w="5117" h="3381" extrusionOk="0">
                  <a:moveTo>
                    <a:pt x="4589" y="1"/>
                  </a:moveTo>
                  <a:cubicBezTo>
                    <a:pt x="2120" y="1"/>
                    <a:pt x="902" y="1642"/>
                    <a:pt x="902" y="1642"/>
                  </a:cubicBezTo>
                  <a:cubicBezTo>
                    <a:pt x="0" y="2744"/>
                    <a:pt x="499" y="3380"/>
                    <a:pt x="1440" y="3380"/>
                  </a:cubicBezTo>
                  <a:cubicBezTo>
                    <a:pt x="1983" y="3380"/>
                    <a:pt x="2673" y="3169"/>
                    <a:pt x="3328" y="2712"/>
                  </a:cubicBezTo>
                  <a:cubicBezTo>
                    <a:pt x="5116" y="1454"/>
                    <a:pt x="5009" y="16"/>
                    <a:pt x="5009" y="16"/>
                  </a:cubicBezTo>
                  <a:cubicBezTo>
                    <a:pt x="4865" y="6"/>
                    <a:pt x="4725" y="1"/>
                    <a:pt x="4589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2583871" y="3202613"/>
              <a:ext cx="291992" cy="354576"/>
            </a:xfrm>
            <a:custGeom>
              <a:avLst/>
              <a:gdLst/>
              <a:ahLst/>
              <a:cxnLst/>
              <a:rect l="l" t="t" r="r" b="b"/>
              <a:pathLst>
                <a:path w="7381" h="8963" extrusionOk="0">
                  <a:moveTo>
                    <a:pt x="7338" y="0"/>
                  </a:moveTo>
                  <a:cubicBezTo>
                    <a:pt x="7324" y="0"/>
                    <a:pt x="7312" y="8"/>
                    <a:pt x="7312" y="26"/>
                  </a:cubicBezTo>
                  <a:cubicBezTo>
                    <a:pt x="6948" y="1733"/>
                    <a:pt x="6362" y="3480"/>
                    <a:pt x="5280" y="4849"/>
                  </a:cubicBezTo>
                  <a:cubicBezTo>
                    <a:pt x="4509" y="5837"/>
                    <a:pt x="3559" y="6650"/>
                    <a:pt x="2516" y="7356"/>
                  </a:cubicBezTo>
                  <a:cubicBezTo>
                    <a:pt x="1703" y="7899"/>
                    <a:pt x="834" y="8344"/>
                    <a:pt x="21" y="8900"/>
                  </a:cubicBezTo>
                  <a:cubicBezTo>
                    <a:pt x="0" y="8922"/>
                    <a:pt x="14" y="8962"/>
                    <a:pt x="42" y="8962"/>
                  </a:cubicBezTo>
                  <a:cubicBezTo>
                    <a:pt x="49" y="8962"/>
                    <a:pt x="56" y="8960"/>
                    <a:pt x="64" y="8956"/>
                  </a:cubicBezTo>
                  <a:cubicBezTo>
                    <a:pt x="890" y="8387"/>
                    <a:pt x="1784" y="7925"/>
                    <a:pt x="2610" y="7369"/>
                  </a:cubicBezTo>
                  <a:cubicBezTo>
                    <a:pt x="3667" y="6663"/>
                    <a:pt x="4603" y="5824"/>
                    <a:pt x="5387" y="4823"/>
                  </a:cubicBezTo>
                  <a:cubicBezTo>
                    <a:pt x="6444" y="3467"/>
                    <a:pt x="7029" y="1720"/>
                    <a:pt x="7380" y="39"/>
                  </a:cubicBezTo>
                  <a:cubicBezTo>
                    <a:pt x="7380" y="15"/>
                    <a:pt x="7358" y="0"/>
                    <a:pt x="7338" y="0"/>
                  </a:cubicBezTo>
                  <a:close/>
                </a:path>
              </a:pathLst>
            </a:custGeom>
            <a:solidFill>
              <a:srgbClr val="C5E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2654684" y="3363307"/>
              <a:ext cx="56136" cy="150170"/>
            </a:xfrm>
            <a:custGeom>
              <a:avLst/>
              <a:gdLst/>
              <a:ahLst/>
              <a:cxnLst/>
              <a:rect l="l" t="t" r="r" b="b"/>
              <a:pathLst>
                <a:path w="1419" h="3796" extrusionOk="0">
                  <a:moveTo>
                    <a:pt x="1384" y="1"/>
                  </a:moveTo>
                  <a:cubicBezTo>
                    <a:pt x="1367" y="1"/>
                    <a:pt x="1350" y="14"/>
                    <a:pt x="1350" y="42"/>
                  </a:cubicBezTo>
                  <a:cubicBezTo>
                    <a:pt x="1321" y="1343"/>
                    <a:pt x="862" y="2738"/>
                    <a:pt x="20" y="3739"/>
                  </a:cubicBezTo>
                  <a:cubicBezTo>
                    <a:pt x="1" y="3761"/>
                    <a:pt x="26" y="3796"/>
                    <a:pt x="51" y="3796"/>
                  </a:cubicBezTo>
                  <a:cubicBezTo>
                    <a:pt x="60" y="3796"/>
                    <a:pt x="69" y="3792"/>
                    <a:pt x="75" y="3782"/>
                  </a:cubicBezTo>
                  <a:cubicBezTo>
                    <a:pt x="914" y="2764"/>
                    <a:pt x="1389" y="1356"/>
                    <a:pt x="1418" y="42"/>
                  </a:cubicBezTo>
                  <a:cubicBezTo>
                    <a:pt x="1418" y="14"/>
                    <a:pt x="1401" y="1"/>
                    <a:pt x="1384" y="1"/>
                  </a:cubicBezTo>
                  <a:close/>
                </a:path>
              </a:pathLst>
            </a:custGeom>
            <a:solidFill>
              <a:srgbClr val="C5E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2756512" y="3291584"/>
              <a:ext cx="23380" cy="145106"/>
            </a:xfrm>
            <a:custGeom>
              <a:avLst/>
              <a:gdLst/>
              <a:ahLst/>
              <a:cxnLst/>
              <a:rect l="l" t="t" r="r" b="b"/>
              <a:pathLst>
                <a:path w="591" h="3668" extrusionOk="0">
                  <a:moveTo>
                    <a:pt x="175" y="1"/>
                  </a:moveTo>
                  <a:cubicBezTo>
                    <a:pt x="155" y="1"/>
                    <a:pt x="135" y="16"/>
                    <a:pt x="145" y="41"/>
                  </a:cubicBezTo>
                  <a:cubicBezTo>
                    <a:pt x="522" y="1179"/>
                    <a:pt x="372" y="2518"/>
                    <a:pt x="8" y="3630"/>
                  </a:cubicBezTo>
                  <a:cubicBezTo>
                    <a:pt x="1" y="3653"/>
                    <a:pt x="15" y="3667"/>
                    <a:pt x="32" y="3667"/>
                  </a:cubicBezTo>
                  <a:cubicBezTo>
                    <a:pt x="44" y="3667"/>
                    <a:pt x="57" y="3660"/>
                    <a:pt x="64" y="3643"/>
                  </a:cubicBezTo>
                  <a:cubicBezTo>
                    <a:pt x="441" y="2531"/>
                    <a:pt x="590" y="1162"/>
                    <a:pt x="210" y="24"/>
                  </a:cubicBezTo>
                  <a:cubicBezTo>
                    <a:pt x="205" y="8"/>
                    <a:pt x="190" y="1"/>
                    <a:pt x="175" y="1"/>
                  </a:cubicBezTo>
                  <a:close/>
                </a:path>
              </a:pathLst>
            </a:custGeom>
            <a:solidFill>
              <a:srgbClr val="C5E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2775106" y="3372129"/>
              <a:ext cx="140082" cy="44901"/>
            </a:xfrm>
            <a:custGeom>
              <a:avLst/>
              <a:gdLst/>
              <a:ahLst/>
              <a:cxnLst/>
              <a:rect l="l" t="t" r="r" b="b"/>
              <a:pathLst>
                <a:path w="3541" h="1135" extrusionOk="0">
                  <a:moveTo>
                    <a:pt x="3489" y="1"/>
                  </a:moveTo>
                  <a:cubicBezTo>
                    <a:pt x="3482" y="1"/>
                    <a:pt x="3474" y="3"/>
                    <a:pt x="3466" y="8"/>
                  </a:cubicBezTo>
                  <a:cubicBezTo>
                    <a:pt x="2683" y="427"/>
                    <a:pt x="1854" y="769"/>
                    <a:pt x="976" y="957"/>
                  </a:cubicBezTo>
                  <a:cubicBezTo>
                    <a:pt x="708" y="1018"/>
                    <a:pt x="419" y="1066"/>
                    <a:pt x="137" y="1066"/>
                  </a:cubicBezTo>
                  <a:cubicBezTo>
                    <a:pt x="104" y="1066"/>
                    <a:pt x="72" y="1066"/>
                    <a:pt x="39" y="1064"/>
                  </a:cubicBezTo>
                  <a:cubicBezTo>
                    <a:pt x="0" y="1064"/>
                    <a:pt x="0" y="1133"/>
                    <a:pt x="39" y="1133"/>
                  </a:cubicBezTo>
                  <a:cubicBezTo>
                    <a:pt x="72" y="1134"/>
                    <a:pt x="104" y="1135"/>
                    <a:pt x="137" y="1135"/>
                  </a:cubicBezTo>
                  <a:cubicBezTo>
                    <a:pt x="421" y="1135"/>
                    <a:pt x="721" y="1087"/>
                    <a:pt x="989" y="1025"/>
                  </a:cubicBezTo>
                  <a:cubicBezTo>
                    <a:pt x="1870" y="850"/>
                    <a:pt x="2709" y="482"/>
                    <a:pt x="3509" y="63"/>
                  </a:cubicBezTo>
                  <a:cubicBezTo>
                    <a:pt x="3541" y="42"/>
                    <a:pt x="3520" y="1"/>
                    <a:pt x="3489" y="1"/>
                  </a:cubicBezTo>
                  <a:close/>
                </a:path>
              </a:pathLst>
            </a:custGeom>
            <a:solidFill>
              <a:srgbClr val="C5E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2647088" y="3481988"/>
              <a:ext cx="200569" cy="108197"/>
            </a:xfrm>
            <a:custGeom>
              <a:avLst/>
              <a:gdLst/>
              <a:ahLst/>
              <a:cxnLst/>
              <a:rect l="l" t="t" r="r" b="b"/>
              <a:pathLst>
                <a:path w="5070" h="2735" extrusionOk="0">
                  <a:moveTo>
                    <a:pt x="5013" y="1"/>
                  </a:moveTo>
                  <a:cubicBezTo>
                    <a:pt x="5007" y="1"/>
                    <a:pt x="5001" y="3"/>
                    <a:pt x="4995" y="8"/>
                  </a:cubicBezTo>
                  <a:cubicBezTo>
                    <a:pt x="3574" y="1201"/>
                    <a:pt x="1825" y="2151"/>
                    <a:pt x="36" y="2677"/>
                  </a:cubicBezTo>
                  <a:cubicBezTo>
                    <a:pt x="1" y="2677"/>
                    <a:pt x="19" y="2734"/>
                    <a:pt x="55" y="2734"/>
                  </a:cubicBezTo>
                  <a:cubicBezTo>
                    <a:pt x="58" y="2734"/>
                    <a:pt x="62" y="2734"/>
                    <a:pt x="66" y="2733"/>
                  </a:cubicBezTo>
                  <a:cubicBezTo>
                    <a:pt x="1854" y="2203"/>
                    <a:pt x="3613" y="1256"/>
                    <a:pt x="5038" y="63"/>
                  </a:cubicBezTo>
                  <a:cubicBezTo>
                    <a:pt x="5069" y="42"/>
                    <a:pt x="5040" y="1"/>
                    <a:pt x="5013" y="1"/>
                  </a:cubicBezTo>
                  <a:close/>
                </a:path>
              </a:pathLst>
            </a:custGeom>
            <a:solidFill>
              <a:srgbClr val="C5E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2554042" y="3449747"/>
              <a:ext cx="58391" cy="125128"/>
            </a:xfrm>
            <a:custGeom>
              <a:avLst/>
              <a:gdLst/>
              <a:ahLst/>
              <a:cxnLst/>
              <a:rect l="l" t="t" r="r" b="b"/>
              <a:pathLst>
                <a:path w="1476" h="3163" extrusionOk="0">
                  <a:moveTo>
                    <a:pt x="1433" y="1"/>
                  </a:moveTo>
                  <a:cubicBezTo>
                    <a:pt x="1419" y="1"/>
                    <a:pt x="1405" y="9"/>
                    <a:pt x="1400" y="26"/>
                  </a:cubicBezTo>
                  <a:cubicBezTo>
                    <a:pt x="1169" y="1109"/>
                    <a:pt x="749" y="2273"/>
                    <a:pt x="31" y="3099"/>
                  </a:cubicBezTo>
                  <a:cubicBezTo>
                    <a:pt x="0" y="3132"/>
                    <a:pt x="25" y="3163"/>
                    <a:pt x="51" y="3163"/>
                  </a:cubicBezTo>
                  <a:cubicBezTo>
                    <a:pt x="59" y="3163"/>
                    <a:pt x="66" y="3160"/>
                    <a:pt x="73" y="3154"/>
                  </a:cubicBezTo>
                  <a:cubicBezTo>
                    <a:pt x="805" y="2302"/>
                    <a:pt x="1237" y="1135"/>
                    <a:pt x="1468" y="52"/>
                  </a:cubicBezTo>
                  <a:cubicBezTo>
                    <a:pt x="1476" y="19"/>
                    <a:pt x="1454" y="1"/>
                    <a:pt x="1433" y="1"/>
                  </a:cubicBezTo>
                  <a:close/>
                </a:path>
              </a:pathLst>
            </a:custGeom>
            <a:solidFill>
              <a:srgbClr val="C5E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03717" y="3234894"/>
              <a:ext cx="51507" cy="59617"/>
            </a:xfrm>
            <a:custGeom>
              <a:avLst/>
              <a:gdLst/>
              <a:ahLst/>
              <a:cxnLst/>
              <a:rect l="l" t="t" r="r" b="b"/>
              <a:pathLst>
                <a:path w="1302" h="1507" extrusionOk="0">
                  <a:moveTo>
                    <a:pt x="603" y="0"/>
                  </a:moveTo>
                  <a:cubicBezTo>
                    <a:pt x="326" y="0"/>
                    <a:pt x="70" y="211"/>
                    <a:pt x="40" y="563"/>
                  </a:cubicBezTo>
                  <a:cubicBezTo>
                    <a:pt x="1" y="1051"/>
                    <a:pt x="541" y="1474"/>
                    <a:pt x="541" y="1474"/>
                  </a:cubicBezTo>
                  <a:cubicBezTo>
                    <a:pt x="558" y="1496"/>
                    <a:pt x="579" y="1506"/>
                    <a:pt x="602" y="1506"/>
                  </a:cubicBezTo>
                  <a:cubicBezTo>
                    <a:pt x="701" y="1506"/>
                    <a:pt x="841" y="1319"/>
                    <a:pt x="960" y="1132"/>
                  </a:cubicBezTo>
                  <a:cubicBezTo>
                    <a:pt x="1123" y="917"/>
                    <a:pt x="1302" y="387"/>
                    <a:pt x="947" y="118"/>
                  </a:cubicBezTo>
                  <a:cubicBezTo>
                    <a:pt x="839" y="37"/>
                    <a:pt x="719" y="0"/>
                    <a:pt x="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2915624" y="3256731"/>
              <a:ext cx="25398" cy="37701"/>
            </a:xfrm>
            <a:custGeom>
              <a:avLst/>
              <a:gdLst/>
              <a:ahLst/>
              <a:cxnLst/>
              <a:rect l="l" t="t" r="r" b="b"/>
              <a:pathLst>
                <a:path w="642" h="953" extrusionOk="0">
                  <a:moveTo>
                    <a:pt x="317" y="0"/>
                  </a:moveTo>
                  <a:cubicBezTo>
                    <a:pt x="306" y="0"/>
                    <a:pt x="295" y="11"/>
                    <a:pt x="295" y="27"/>
                  </a:cubicBezTo>
                  <a:cubicBezTo>
                    <a:pt x="282" y="297"/>
                    <a:pt x="282" y="567"/>
                    <a:pt x="282" y="840"/>
                  </a:cubicBezTo>
                  <a:cubicBezTo>
                    <a:pt x="214" y="635"/>
                    <a:pt x="158" y="434"/>
                    <a:pt x="90" y="216"/>
                  </a:cubicBezTo>
                  <a:cubicBezTo>
                    <a:pt x="77" y="190"/>
                    <a:pt x="64" y="148"/>
                    <a:pt x="64" y="122"/>
                  </a:cubicBezTo>
                  <a:cubicBezTo>
                    <a:pt x="59" y="106"/>
                    <a:pt x="49" y="100"/>
                    <a:pt x="38" y="100"/>
                  </a:cubicBezTo>
                  <a:cubicBezTo>
                    <a:pt x="20" y="100"/>
                    <a:pt x="0" y="118"/>
                    <a:pt x="9" y="135"/>
                  </a:cubicBezTo>
                  <a:cubicBezTo>
                    <a:pt x="90" y="378"/>
                    <a:pt x="158" y="635"/>
                    <a:pt x="240" y="879"/>
                  </a:cubicBezTo>
                  <a:cubicBezTo>
                    <a:pt x="253" y="892"/>
                    <a:pt x="253" y="905"/>
                    <a:pt x="253" y="922"/>
                  </a:cubicBezTo>
                  <a:cubicBezTo>
                    <a:pt x="274" y="941"/>
                    <a:pt x="294" y="953"/>
                    <a:pt x="319" y="953"/>
                  </a:cubicBezTo>
                  <a:cubicBezTo>
                    <a:pt x="329" y="953"/>
                    <a:pt x="339" y="951"/>
                    <a:pt x="350" y="948"/>
                  </a:cubicBezTo>
                  <a:cubicBezTo>
                    <a:pt x="431" y="717"/>
                    <a:pt x="513" y="499"/>
                    <a:pt x="594" y="284"/>
                  </a:cubicBezTo>
                  <a:cubicBezTo>
                    <a:pt x="607" y="242"/>
                    <a:pt x="620" y="216"/>
                    <a:pt x="633" y="174"/>
                  </a:cubicBezTo>
                  <a:cubicBezTo>
                    <a:pt x="641" y="158"/>
                    <a:pt x="629" y="146"/>
                    <a:pt x="616" y="146"/>
                  </a:cubicBezTo>
                  <a:cubicBezTo>
                    <a:pt x="608" y="146"/>
                    <a:pt x="599" y="151"/>
                    <a:pt x="594" y="161"/>
                  </a:cubicBezTo>
                  <a:cubicBezTo>
                    <a:pt x="497" y="378"/>
                    <a:pt x="415" y="609"/>
                    <a:pt x="334" y="824"/>
                  </a:cubicBezTo>
                  <a:lnTo>
                    <a:pt x="334" y="27"/>
                  </a:lnTo>
                  <a:cubicBezTo>
                    <a:pt x="334" y="8"/>
                    <a:pt x="326" y="0"/>
                    <a:pt x="317" y="0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2921875" y="3271962"/>
              <a:ext cx="69230" cy="44189"/>
            </a:xfrm>
            <a:custGeom>
              <a:avLst/>
              <a:gdLst/>
              <a:ahLst/>
              <a:cxnLst/>
              <a:rect l="l" t="t" r="r" b="b"/>
              <a:pathLst>
                <a:path w="1750" h="1117" extrusionOk="0">
                  <a:moveTo>
                    <a:pt x="980" y="0"/>
                  </a:moveTo>
                  <a:cubicBezTo>
                    <a:pt x="529" y="0"/>
                    <a:pt x="137" y="455"/>
                    <a:pt x="137" y="455"/>
                  </a:cubicBezTo>
                  <a:cubicBezTo>
                    <a:pt x="0" y="550"/>
                    <a:pt x="231" y="725"/>
                    <a:pt x="436" y="888"/>
                  </a:cubicBezTo>
                  <a:cubicBezTo>
                    <a:pt x="566" y="994"/>
                    <a:pt x="813" y="1117"/>
                    <a:pt x="1051" y="1117"/>
                  </a:cubicBezTo>
                  <a:cubicBezTo>
                    <a:pt x="1204" y="1117"/>
                    <a:pt x="1353" y="1066"/>
                    <a:pt x="1464" y="927"/>
                  </a:cubicBezTo>
                  <a:cubicBezTo>
                    <a:pt x="1750" y="589"/>
                    <a:pt x="1558" y="75"/>
                    <a:pt x="1070" y="6"/>
                  </a:cubicBezTo>
                  <a:cubicBezTo>
                    <a:pt x="1040" y="2"/>
                    <a:pt x="1010" y="0"/>
                    <a:pt x="980" y="0"/>
                  </a:cubicBezTo>
                  <a:close/>
                </a:path>
              </a:pathLst>
            </a:custGeom>
            <a:solidFill>
              <a:srgbClr val="FAF8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2925594" y="3282367"/>
              <a:ext cx="38136" cy="24844"/>
            </a:xfrm>
            <a:custGeom>
              <a:avLst/>
              <a:gdLst/>
              <a:ahLst/>
              <a:cxnLst/>
              <a:rect l="l" t="t" r="r" b="b"/>
              <a:pathLst>
                <a:path w="964" h="628" extrusionOk="0">
                  <a:moveTo>
                    <a:pt x="843" y="0"/>
                  </a:moveTo>
                  <a:cubicBezTo>
                    <a:pt x="586" y="69"/>
                    <a:pt x="326" y="137"/>
                    <a:pt x="82" y="192"/>
                  </a:cubicBezTo>
                  <a:cubicBezTo>
                    <a:pt x="56" y="192"/>
                    <a:pt x="43" y="205"/>
                    <a:pt x="30" y="205"/>
                  </a:cubicBezTo>
                  <a:cubicBezTo>
                    <a:pt x="1" y="231"/>
                    <a:pt x="1" y="257"/>
                    <a:pt x="17" y="287"/>
                  </a:cubicBezTo>
                  <a:cubicBezTo>
                    <a:pt x="232" y="394"/>
                    <a:pt x="436" y="488"/>
                    <a:pt x="651" y="582"/>
                  </a:cubicBezTo>
                  <a:cubicBezTo>
                    <a:pt x="693" y="599"/>
                    <a:pt x="719" y="612"/>
                    <a:pt x="762" y="625"/>
                  </a:cubicBezTo>
                  <a:cubicBezTo>
                    <a:pt x="765" y="627"/>
                    <a:pt x="769" y="627"/>
                    <a:pt x="772" y="627"/>
                  </a:cubicBezTo>
                  <a:cubicBezTo>
                    <a:pt x="790" y="627"/>
                    <a:pt x="797" y="596"/>
                    <a:pt x="775" y="582"/>
                  </a:cubicBezTo>
                  <a:cubicBezTo>
                    <a:pt x="557" y="488"/>
                    <a:pt x="342" y="381"/>
                    <a:pt x="124" y="287"/>
                  </a:cubicBezTo>
                  <a:lnTo>
                    <a:pt x="124" y="287"/>
                  </a:lnTo>
                  <a:cubicBezTo>
                    <a:pt x="394" y="300"/>
                    <a:pt x="667" y="326"/>
                    <a:pt x="937" y="339"/>
                  </a:cubicBezTo>
                  <a:cubicBezTo>
                    <a:pt x="963" y="339"/>
                    <a:pt x="963" y="287"/>
                    <a:pt x="924" y="287"/>
                  </a:cubicBezTo>
                  <a:cubicBezTo>
                    <a:pt x="651" y="274"/>
                    <a:pt x="394" y="257"/>
                    <a:pt x="124" y="231"/>
                  </a:cubicBezTo>
                  <a:cubicBezTo>
                    <a:pt x="326" y="192"/>
                    <a:pt x="531" y="137"/>
                    <a:pt x="749" y="82"/>
                  </a:cubicBezTo>
                  <a:cubicBezTo>
                    <a:pt x="788" y="69"/>
                    <a:pt x="814" y="69"/>
                    <a:pt x="856" y="56"/>
                  </a:cubicBezTo>
                  <a:cubicBezTo>
                    <a:pt x="882" y="43"/>
                    <a:pt x="869" y="0"/>
                    <a:pt x="843" y="0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2898851" y="3290991"/>
              <a:ext cx="51468" cy="59380"/>
            </a:xfrm>
            <a:custGeom>
              <a:avLst/>
              <a:gdLst/>
              <a:ahLst/>
              <a:cxnLst/>
              <a:rect l="l" t="t" r="r" b="b"/>
              <a:pathLst>
                <a:path w="1301" h="1501" extrusionOk="0">
                  <a:moveTo>
                    <a:pt x="692" y="0"/>
                  </a:moveTo>
                  <a:cubicBezTo>
                    <a:pt x="597" y="0"/>
                    <a:pt x="468" y="183"/>
                    <a:pt x="338" y="364"/>
                  </a:cubicBezTo>
                  <a:cubicBezTo>
                    <a:pt x="189" y="582"/>
                    <a:pt x="0" y="1125"/>
                    <a:pt x="368" y="1382"/>
                  </a:cubicBezTo>
                  <a:cubicBezTo>
                    <a:pt x="472" y="1463"/>
                    <a:pt x="590" y="1500"/>
                    <a:pt x="705" y="1500"/>
                  </a:cubicBezTo>
                  <a:cubicBezTo>
                    <a:pt x="977" y="1500"/>
                    <a:pt x="1232" y="1292"/>
                    <a:pt x="1262" y="950"/>
                  </a:cubicBezTo>
                  <a:cubicBezTo>
                    <a:pt x="1301" y="446"/>
                    <a:pt x="758" y="39"/>
                    <a:pt x="758" y="39"/>
                  </a:cubicBezTo>
                  <a:cubicBezTo>
                    <a:pt x="739" y="12"/>
                    <a:pt x="717" y="0"/>
                    <a:pt x="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2912974" y="3291149"/>
              <a:ext cx="25358" cy="37622"/>
            </a:xfrm>
            <a:custGeom>
              <a:avLst/>
              <a:gdLst/>
              <a:ahLst/>
              <a:cxnLst/>
              <a:rect l="l" t="t" r="r" b="b"/>
              <a:pathLst>
                <a:path w="641" h="951" extrusionOk="0">
                  <a:moveTo>
                    <a:pt x="342" y="1"/>
                  </a:moveTo>
                  <a:cubicBezTo>
                    <a:pt x="330" y="1"/>
                    <a:pt x="319" y="4"/>
                    <a:pt x="307" y="9"/>
                  </a:cubicBezTo>
                  <a:cubicBezTo>
                    <a:pt x="212" y="227"/>
                    <a:pt x="131" y="442"/>
                    <a:pt x="50" y="673"/>
                  </a:cubicBezTo>
                  <a:cubicBezTo>
                    <a:pt x="37" y="702"/>
                    <a:pt x="24" y="728"/>
                    <a:pt x="11" y="767"/>
                  </a:cubicBezTo>
                  <a:cubicBezTo>
                    <a:pt x="0" y="786"/>
                    <a:pt x="19" y="803"/>
                    <a:pt x="37" y="803"/>
                  </a:cubicBezTo>
                  <a:cubicBezTo>
                    <a:pt x="48" y="803"/>
                    <a:pt x="58" y="797"/>
                    <a:pt x="63" y="783"/>
                  </a:cubicBezTo>
                  <a:cubicBezTo>
                    <a:pt x="144" y="565"/>
                    <a:pt x="225" y="347"/>
                    <a:pt x="307" y="117"/>
                  </a:cubicBezTo>
                  <a:lnTo>
                    <a:pt x="307" y="929"/>
                  </a:lnTo>
                  <a:cubicBezTo>
                    <a:pt x="307" y="943"/>
                    <a:pt x="318" y="950"/>
                    <a:pt x="330" y="950"/>
                  </a:cubicBezTo>
                  <a:cubicBezTo>
                    <a:pt x="345" y="950"/>
                    <a:pt x="362" y="940"/>
                    <a:pt x="362" y="916"/>
                  </a:cubicBezTo>
                  <a:lnTo>
                    <a:pt x="362" y="104"/>
                  </a:lnTo>
                  <a:cubicBezTo>
                    <a:pt x="430" y="321"/>
                    <a:pt x="498" y="523"/>
                    <a:pt x="551" y="728"/>
                  </a:cubicBezTo>
                  <a:cubicBezTo>
                    <a:pt x="564" y="754"/>
                    <a:pt x="580" y="796"/>
                    <a:pt x="593" y="835"/>
                  </a:cubicBezTo>
                  <a:cubicBezTo>
                    <a:pt x="593" y="846"/>
                    <a:pt x="599" y="850"/>
                    <a:pt x="607" y="850"/>
                  </a:cubicBezTo>
                  <a:cubicBezTo>
                    <a:pt x="621" y="850"/>
                    <a:pt x="640" y="834"/>
                    <a:pt x="632" y="809"/>
                  </a:cubicBezTo>
                  <a:cubicBezTo>
                    <a:pt x="551" y="565"/>
                    <a:pt x="482" y="321"/>
                    <a:pt x="401" y="65"/>
                  </a:cubicBezTo>
                  <a:cubicBezTo>
                    <a:pt x="401" y="52"/>
                    <a:pt x="388" y="35"/>
                    <a:pt x="388" y="22"/>
                  </a:cubicBezTo>
                  <a:cubicBezTo>
                    <a:pt x="373" y="7"/>
                    <a:pt x="357" y="1"/>
                    <a:pt x="342" y="1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2862969" y="3269391"/>
              <a:ext cx="69111" cy="43872"/>
            </a:xfrm>
            <a:custGeom>
              <a:avLst/>
              <a:gdLst/>
              <a:ahLst/>
              <a:cxnLst/>
              <a:rect l="l" t="t" r="r" b="b"/>
              <a:pathLst>
                <a:path w="1747" h="1109" extrusionOk="0">
                  <a:moveTo>
                    <a:pt x="696" y="1"/>
                  </a:moveTo>
                  <a:cubicBezTo>
                    <a:pt x="546" y="1"/>
                    <a:pt x="398" y="48"/>
                    <a:pt x="283" y="179"/>
                  </a:cubicBezTo>
                  <a:cubicBezTo>
                    <a:pt x="0" y="520"/>
                    <a:pt x="189" y="1034"/>
                    <a:pt x="676" y="1102"/>
                  </a:cubicBezTo>
                  <a:cubicBezTo>
                    <a:pt x="707" y="1107"/>
                    <a:pt x="737" y="1109"/>
                    <a:pt x="766" y="1109"/>
                  </a:cubicBezTo>
                  <a:cubicBezTo>
                    <a:pt x="1218" y="1109"/>
                    <a:pt x="1613" y="654"/>
                    <a:pt x="1613" y="654"/>
                  </a:cubicBezTo>
                  <a:cubicBezTo>
                    <a:pt x="1746" y="572"/>
                    <a:pt x="1532" y="384"/>
                    <a:pt x="1314" y="221"/>
                  </a:cubicBezTo>
                  <a:cubicBezTo>
                    <a:pt x="1180" y="121"/>
                    <a:pt x="935" y="1"/>
                    <a:pt x="6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2890227" y="3278015"/>
              <a:ext cx="38096" cy="24844"/>
            </a:xfrm>
            <a:custGeom>
              <a:avLst/>
              <a:gdLst/>
              <a:ahLst/>
              <a:cxnLst/>
              <a:rect l="l" t="t" r="r" b="b"/>
              <a:pathLst>
                <a:path w="963" h="628" extrusionOk="0">
                  <a:moveTo>
                    <a:pt x="210" y="1"/>
                  </a:moveTo>
                  <a:cubicBezTo>
                    <a:pt x="187" y="1"/>
                    <a:pt x="166" y="44"/>
                    <a:pt x="192" y="58"/>
                  </a:cubicBezTo>
                  <a:cubicBezTo>
                    <a:pt x="407" y="153"/>
                    <a:pt x="625" y="247"/>
                    <a:pt x="843" y="341"/>
                  </a:cubicBezTo>
                  <a:cubicBezTo>
                    <a:pt x="569" y="328"/>
                    <a:pt x="300" y="315"/>
                    <a:pt x="43" y="286"/>
                  </a:cubicBezTo>
                  <a:cubicBezTo>
                    <a:pt x="0" y="286"/>
                    <a:pt x="0" y="341"/>
                    <a:pt x="43" y="341"/>
                  </a:cubicBezTo>
                  <a:cubicBezTo>
                    <a:pt x="313" y="354"/>
                    <a:pt x="586" y="384"/>
                    <a:pt x="856" y="397"/>
                  </a:cubicBezTo>
                  <a:cubicBezTo>
                    <a:pt x="638" y="449"/>
                    <a:pt x="436" y="504"/>
                    <a:pt x="218" y="546"/>
                  </a:cubicBezTo>
                  <a:cubicBezTo>
                    <a:pt x="192" y="559"/>
                    <a:pt x="150" y="572"/>
                    <a:pt x="111" y="572"/>
                  </a:cubicBezTo>
                  <a:cubicBezTo>
                    <a:pt x="82" y="585"/>
                    <a:pt x="98" y="627"/>
                    <a:pt x="137" y="627"/>
                  </a:cubicBezTo>
                  <a:cubicBezTo>
                    <a:pt x="381" y="559"/>
                    <a:pt x="638" y="504"/>
                    <a:pt x="895" y="436"/>
                  </a:cubicBezTo>
                  <a:cubicBezTo>
                    <a:pt x="911" y="436"/>
                    <a:pt x="924" y="436"/>
                    <a:pt x="937" y="423"/>
                  </a:cubicBezTo>
                  <a:cubicBezTo>
                    <a:pt x="963" y="410"/>
                    <a:pt x="963" y="367"/>
                    <a:pt x="963" y="341"/>
                  </a:cubicBezTo>
                  <a:cubicBezTo>
                    <a:pt x="748" y="247"/>
                    <a:pt x="530" y="153"/>
                    <a:pt x="313" y="42"/>
                  </a:cubicBezTo>
                  <a:cubicBezTo>
                    <a:pt x="287" y="29"/>
                    <a:pt x="244" y="16"/>
                    <a:pt x="218" y="3"/>
                  </a:cubicBezTo>
                  <a:cubicBezTo>
                    <a:pt x="215" y="2"/>
                    <a:pt x="213" y="1"/>
                    <a:pt x="210" y="1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2912736" y="3279241"/>
              <a:ext cx="28483" cy="25160"/>
            </a:xfrm>
            <a:custGeom>
              <a:avLst/>
              <a:gdLst/>
              <a:ahLst/>
              <a:cxnLst/>
              <a:rect l="l" t="t" r="r" b="b"/>
              <a:pathLst>
                <a:path w="720" h="636" extrusionOk="0">
                  <a:moveTo>
                    <a:pt x="358" y="0"/>
                  </a:moveTo>
                  <a:cubicBezTo>
                    <a:pt x="264" y="0"/>
                    <a:pt x="174" y="42"/>
                    <a:pt x="111" y="122"/>
                  </a:cubicBezTo>
                  <a:cubicBezTo>
                    <a:pt x="0" y="255"/>
                    <a:pt x="17" y="460"/>
                    <a:pt x="163" y="567"/>
                  </a:cubicBezTo>
                  <a:cubicBezTo>
                    <a:pt x="220" y="613"/>
                    <a:pt x="289" y="635"/>
                    <a:pt x="358" y="635"/>
                  </a:cubicBezTo>
                  <a:cubicBezTo>
                    <a:pt x="454" y="635"/>
                    <a:pt x="549" y="593"/>
                    <a:pt x="612" y="515"/>
                  </a:cubicBezTo>
                  <a:cubicBezTo>
                    <a:pt x="719" y="379"/>
                    <a:pt x="693" y="174"/>
                    <a:pt x="557" y="66"/>
                  </a:cubicBezTo>
                  <a:cubicBezTo>
                    <a:pt x="494" y="22"/>
                    <a:pt x="425" y="0"/>
                    <a:pt x="358" y="0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2916613" y="3289329"/>
              <a:ext cx="8505" cy="7477"/>
            </a:xfrm>
            <a:custGeom>
              <a:avLst/>
              <a:gdLst/>
              <a:ahLst/>
              <a:cxnLst/>
              <a:rect l="l" t="t" r="r" b="b"/>
              <a:pathLst>
                <a:path w="215" h="189" extrusionOk="0">
                  <a:moveTo>
                    <a:pt x="113" y="0"/>
                  </a:moveTo>
                  <a:cubicBezTo>
                    <a:pt x="84" y="0"/>
                    <a:pt x="55" y="15"/>
                    <a:pt x="39" y="42"/>
                  </a:cubicBezTo>
                  <a:cubicBezTo>
                    <a:pt x="0" y="68"/>
                    <a:pt x="13" y="137"/>
                    <a:pt x="52" y="163"/>
                  </a:cubicBezTo>
                  <a:cubicBezTo>
                    <a:pt x="70" y="181"/>
                    <a:pt x="90" y="188"/>
                    <a:pt x="110" y="188"/>
                  </a:cubicBezTo>
                  <a:cubicBezTo>
                    <a:pt x="137" y="188"/>
                    <a:pt x="164" y="174"/>
                    <a:pt x="189" y="150"/>
                  </a:cubicBezTo>
                  <a:cubicBezTo>
                    <a:pt x="215" y="111"/>
                    <a:pt x="202" y="55"/>
                    <a:pt x="163" y="16"/>
                  </a:cubicBezTo>
                  <a:cubicBezTo>
                    <a:pt x="147" y="5"/>
                    <a:pt x="130" y="0"/>
                    <a:pt x="113" y="0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2921875" y="3281417"/>
              <a:ext cx="8149" cy="7319"/>
            </a:xfrm>
            <a:custGeom>
              <a:avLst/>
              <a:gdLst/>
              <a:ahLst/>
              <a:cxnLst/>
              <a:rect l="l" t="t" r="r" b="b"/>
              <a:pathLst>
                <a:path w="206" h="185" extrusionOk="0">
                  <a:moveTo>
                    <a:pt x="104" y="1"/>
                  </a:moveTo>
                  <a:cubicBezTo>
                    <a:pt x="74" y="1"/>
                    <a:pt x="45" y="15"/>
                    <a:pt x="30" y="37"/>
                  </a:cubicBezTo>
                  <a:cubicBezTo>
                    <a:pt x="0" y="80"/>
                    <a:pt x="0" y="135"/>
                    <a:pt x="43" y="161"/>
                  </a:cubicBezTo>
                  <a:cubicBezTo>
                    <a:pt x="59" y="177"/>
                    <a:pt x="78" y="185"/>
                    <a:pt x="98" y="185"/>
                  </a:cubicBezTo>
                  <a:cubicBezTo>
                    <a:pt x="125" y="185"/>
                    <a:pt x="153" y="171"/>
                    <a:pt x="176" y="148"/>
                  </a:cubicBezTo>
                  <a:cubicBezTo>
                    <a:pt x="205" y="106"/>
                    <a:pt x="205" y="54"/>
                    <a:pt x="163" y="24"/>
                  </a:cubicBezTo>
                  <a:cubicBezTo>
                    <a:pt x="147" y="8"/>
                    <a:pt x="125" y="1"/>
                    <a:pt x="104" y="1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2929470" y="3287351"/>
              <a:ext cx="7991" cy="7437"/>
            </a:xfrm>
            <a:custGeom>
              <a:avLst/>
              <a:gdLst/>
              <a:ahLst/>
              <a:cxnLst/>
              <a:rect l="l" t="t" r="r" b="b"/>
              <a:pathLst>
                <a:path w="202" h="188" extrusionOk="0">
                  <a:moveTo>
                    <a:pt x="101" y="0"/>
                  </a:moveTo>
                  <a:cubicBezTo>
                    <a:pt x="71" y="0"/>
                    <a:pt x="41" y="14"/>
                    <a:pt x="26" y="37"/>
                  </a:cubicBezTo>
                  <a:cubicBezTo>
                    <a:pt x="0" y="79"/>
                    <a:pt x="0" y="131"/>
                    <a:pt x="39" y="174"/>
                  </a:cubicBezTo>
                  <a:cubicBezTo>
                    <a:pt x="54" y="183"/>
                    <a:pt x="72" y="187"/>
                    <a:pt x="90" y="187"/>
                  </a:cubicBezTo>
                  <a:cubicBezTo>
                    <a:pt x="123" y="187"/>
                    <a:pt x="157" y="173"/>
                    <a:pt x="176" y="148"/>
                  </a:cubicBezTo>
                  <a:cubicBezTo>
                    <a:pt x="202" y="105"/>
                    <a:pt x="202" y="50"/>
                    <a:pt x="163" y="24"/>
                  </a:cubicBezTo>
                  <a:cubicBezTo>
                    <a:pt x="145" y="8"/>
                    <a:pt x="123" y="0"/>
                    <a:pt x="101" y="0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2923536" y="3294512"/>
              <a:ext cx="8545" cy="7398"/>
            </a:xfrm>
            <a:custGeom>
              <a:avLst/>
              <a:gdLst/>
              <a:ahLst/>
              <a:cxnLst/>
              <a:rect l="l" t="t" r="r" b="b"/>
              <a:pathLst>
                <a:path w="216" h="187" extrusionOk="0">
                  <a:moveTo>
                    <a:pt x="102" y="0"/>
                  </a:moveTo>
                  <a:cubicBezTo>
                    <a:pt x="76" y="0"/>
                    <a:pt x="50" y="10"/>
                    <a:pt x="27" y="32"/>
                  </a:cubicBezTo>
                  <a:cubicBezTo>
                    <a:pt x="1" y="74"/>
                    <a:pt x="14" y="142"/>
                    <a:pt x="53" y="168"/>
                  </a:cubicBezTo>
                  <a:cubicBezTo>
                    <a:pt x="72" y="180"/>
                    <a:pt x="93" y="186"/>
                    <a:pt x="114" y="186"/>
                  </a:cubicBezTo>
                  <a:cubicBezTo>
                    <a:pt x="139" y="186"/>
                    <a:pt x="162" y="177"/>
                    <a:pt x="176" y="155"/>
                  </a:cubicBezTo>
                  <a:cubicBezTo>
                    <a:pt x="215" y="113"/>
                    <a:pt x="202" y="61"/>
                    <a:pt x="163" y="19"/>
                  </a:cubicBezTo>
                  <a:cubicBezTo>
                    <a:pt x="144" y="7"/>
                    <a:pt x="123" y="0"/>
                    <a:pt x="102" y="0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2795400" y="3394323"/>
              <a:ext cx="56136" cy="50676"/>
            </a:xfrm>
            <a:custGeom>
              <a:avLst/>
              <a:gdLst/>
              <a:ahLst/>
              <a:cxnLst/>
              <a:rect l="l" t="t" r="r" b="b"/>
              <a:pathLst>
                <a:path w="1419" h="1281" extrusionOk="0">
                  <a:moveTo>
                    <a:pt x="724" y="1"/>
                  </a:moveTo>
                  <a:cubicBezTo>
                    <a:pt x="709" y="1"/>
                    <a:pt x="693" y="1"/>
                    <a:pt x="677" y="3"/>
                  </a:cubicBezTo>
                  <a:cubicBezTo>
                    <a:pt x="232" y="45"/>
                    <a:pt x="1" y="533"/>
                    <a:pt x="284" y="939"/>
                  </a:cubicBezTo>
                  <a:cubicBezTo>
                    <a:pt x="520" y="1247"/>
                    <a:pt x="1001" y="1280"/>
                    <a:pt x="1194" y="1280"/>
                  </a:cubicBezTo>
                  <a:cubicBezTo>
                    <a:pt x="1245" y="1280"/>
                    <a:pt x="1276" y="1277"/>
                    <a:pt x="1276" y="1277"/>
                  </a:cubicBezTo>
                  <a:cubicBezTo>
                    <a:pt x="1285" y="1280"/>
                    <a:pt x="1293" y="1281"/>
                    <a:pt x="1301" y="1281"/>
                  </a:cubicBezTo>
                  <a:cubicBezTo>
                    <a:pt x="1419" y="1281"/>
                    <a:pt x="1394" y="1016"/>
                    <a:pt x="1370" y="760"/>
                  </a:cubicBezTo>
                  <a:cubicBezTo>
                    <a:pt x="1329" y="500"/>
                    <a:pt x="1140" y="1"/>
                    <a:pt x="7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2817554" y="3412204"/>
              <a:ext cx="31529" cy="32677"/>
            </a:xfrm>
            <a:custGeom>
              <a:avLst/>
              <a:gdLst/>
              <a:ahLst/>
              <a:cxnLst/>
              <a:rect l="l" t="t" r="r" b="b"/>
              <a:pathLst>
                <a:path w="797" h="826" extrusionOk="0">
                  <a:moveTo>
                    <a:pt x="486" y="0"/>
                  </a:moveTo>
                  <a:cubicBezTo>
                    <a:pt x="473" y="0"/>
                    <a:pt x="462" y="16"/>
                    <a:pt x="472" y="38"/>
                  </a:cubicBezTo>
                  <a:cubicBezTo>
                    <a:pt x="553" y="256"/>
                    <a:pt x="634" y="487"/>
                    <a:pt x="716" y="702"/>
                  </a:cubicBezTo>
                  <a:cubicBezTo>
                    <a:pt x="537" y="500"/>
                    <a:pt x="361" y="295"/>
                    <a:pt x="185" y="94"/>
                  </a:cubicBezTo>
                  <a:cubicBezTo>
                    <a:pt x="182" y="87"/>
                    <a:pt x="178" y="84"/>
                    <a:pt x="172" y="84"/>
                  </a:cubicBezTo>
                  <a:cubicBezTo>
                    <a:pt x="156" y="84"/>
                    <a:pt x="137" y="113"/>
                    <a:pt x="159" y="133"/>
                  </a:cubicBezTo>
                  <a:cubicBezTo>
                    <a:pt x="335" y="338"/>
                    <a:pt x="511" y="539"/>
                    <a:pt x="686" y="744"/>
                  </a:cubicBezTo>
                  <a:cubicBezTo>
                    <a:pt x="498" y="634"/>
                    <a:pt x="322" y="526"/>
                    <a:pt x="130" y="406"/>
                  </a:cubicBezTo>
                  <a:cubicBezTo>
                    <a:pt x="104" y="390"/>
                    <a:pt x="78" y="377"/>
                    <a:pt x="36" y="351"/>
                  </a:cubicBezTo>
                  <a:cubicBezTo>
                    <a:pt x="32" y="349"/>
                    <a:pt x="29" y="348"/>
                    <a:pt x="26" y="348"/>
                  </a:cubicBezTo>
                  <a:cubicBezTo>
                    <a:pt x="7" y="348"/>
                    <a:pt x="0" y="381"/>
                    <a:pt x="23" y="406"/>
                  </a:cubicBezTo>
                  <a:cubicBezTo>
                    <a:pt x="241" y="539"/>
                    <a:pt x="455" y="676"/>
                    <a:pt x="686" y="812"/>
                  </a:cubicBezTo>
                  <a:cubicBezTo>
                    <a:pt x="699" y="812"/>
                    <a:pt x="716" y="825"/>
                    <a:pt x="729" y="825"/>
                  </a:cubicBezTo>
                  <a:cubicBezTo>
                    <a:pt x="755" y="825"/>
                    <a:pt x="781" y="812"/>
                    <a:pt x="797" y="783"/>
                  </a:cubicBezTo>
                  <a:cubicBezTo>
                    <a:pt x="716" y="568"/>
                    <a:pt x="634" y="338"/>
                    <a:pt x="553" y="120"/>
                  </a:cubicBezTo>
                  <a:cubicBezTo>
                    <a:pt x="537" y="81"/>
                    <a:pt x="524" y="51"/>
                    <a:pt x="511" y="25"/>
                  </a:cubicBezTo>
                  <a:cubicBezTo>
                    <a:pt x="505" y="8"/>
                    <a:pt x="495" y="0"/>
                    <a:pt x="486" y="0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2844099" y="3399268"/>
              <a:ext cx="53248" cy="47472"/>
            </a:xfrm>
            <a:custGeom>
              <a:avLst/>
              <a:gdLst/>
              <a:ahLst/>
              <a:cxnLst/>
              <a:rect l="l" t="t" r="r" b="b"/>
              <a:pathLst>
                <a:path w="1346" h="1200" extrusionOk="0">
                  <a:moveTo>
                    <a:pt x="777" y="1"/>
                  </a:moveTo>
                  <a:cubicBezTo>
                    <a:pt x="665" y="1"/>
                    <a:pt x="547" y="34"/>
                    <a:pt x="435" y="109"/>
                  </a:cubicBezTo>
                  <a:cubicBezTo>
                    <a:pt x="15" y="378"/>
                    <a:pt x="28" y="1071"/>
                    <a:pt x="28" y="1071"/>
                  </a:cubicBezTo>
                  <a:cubicBezTo>
                    <a:pt x="1" y="1176"/>
                    <a:pt x="132" y="1199"/>
                    <a:pt x="308" y="1199"/>
                  </a:cubicBezTo>
                  <a:cubicBezTo>
                    <a:pt x="382" y="1199"/>
                    <a:pt x="464" y="1195"/>
                    <a:pt x="545" y="1191"/>
                  </a:cubicBezTo>
                  <a:cubicBezTo>
                    <a:pt x="815" y="1178"/>
                    <a:pt x="1345" y="1003"/>
                    <a:pt x="1329" y="554"/>
                  </a:cubicBezTo>
                  <a:cubicBezTo>
                    <a:pt x="1329" y="231"/>
                    <a:pt x="1073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2844693" y="3414894"/>
              <a:ext cx="34378" cy="30501"/>
            </a:xfrm>
            <a:custGeom>
              <a:avLst/>
              <a:gdLst/>
              <a:ahLst/>
              <a:cxnLst/>
              <a:rect l="l" t="t" r="r" b="b"/>
              <a:pathLst>
                <a:path w="869" h="771" extrusionOk="0">
                  <a:moveTo>
                    <a:pt x="505" y="1"/>
                  </a:moveTo>
                  <a:cubicBezTo>
                    <a:pt x="498" y="1"/>
                    <a:pt x="492" y="4"/>
                    <a:pt x="488" y="13"/>
                  </a:cubicBezTo>
                  <a:cubicBezTo>
                    <a:pt x="338" y="214"/>
                    <a:pt x="192" y="432"/>
                    <a:pt x="43" y="647"/>
                  </a:cubicBezTo>
                  <a:cubicBezTo>
                    <a:pt x="30" y="663"/>
                    <a:pt x="13" y="676"/>
                    <a:pt x="13" y="689"/>
                  </a:cubicBezTo>
                  <a:cubicBezTo>
                    <a:pt x="0" y="728"/>
                    <a:pt x="30" y="744"/>
                    <a:pt x="56" y="770"/>
                  </a:cubicBezTo>
                  <a:cubicBezTo>
                    <a:pt x="273" y="702"/>
                    <a:pt x="501" y="621"/>
                    <a:pt x="732" y="553"/>
                  </a:cubicBezTo>
                  <a:cubicBezTo>
                    <a:pt x="761" y="553"/>
                    <a:pt x="800" y="539"/>
                    <a:pt x="826" y="526"/>
                  </a:cubicBezTo>
                  <a:cubicBezTo>
                    <a:pt x="868" y="513"/>
                    <a:pt x="855" y="471"/>
                    <a:pt x="813" y="471"/>
                  </a:cubicBezTo>
                  <a:cubicBezTo>
                    <a:pt x="599" y="553"/>
                    <a:pt x="368" y="621"/>
                    <a:pt x="137" y="689"/>
                  </a:cubicBezTo>
                  <a:cubicBezTo>
                    <a:pt x="355" y="526"/>
                    <a:pt x="556" y="364"/>
                    <a:pt x="774" y="201"/>
                  </a:cubicBezTo>
                  <a:cubicBezTo>
                    <a:pt x="794" y="181"/>
                    <a:pt x="775" y="151"/>
                    <a:pt x="758" y="151"/>
                  </a:cubicBezTo>
                  <a:cubicBezTo>
                    <a:pt x="753" y="151"/>
                    <a:pt x="749" y="153"/>
                    <a:pt x="745" y="159"/>
                  </a:cubicBezTo>
                  <a:cubicBezTo>
                    <a:pt x="530" y="322"/>
                    <a:pt x="312" y="484"/>
                    <a:pt x="95" y="647"/>
                  </a:cubicBezTo>
                  <a:cubicBezTo>
                    <a:pt x="218" y="471"/>
                    <a:pt x="338" y="296"/>
                    <a:pt x="462" y="120"/>
                  </a:cubicBezTo>
                  <a:cubicBezTo>
                    <a:pt x="488" y="94"/>
                    <a:pt x="501" y="65"/>
                    <a:pt x="530" y="39"/>
                  </a:cubicBezTo>
                  <a:cubicBezTo>
                    <a:pt x="539" y="20"/>
                    <a:pt x="521" y="1"/>
                    <a:pt x="505" y="1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2842082" y="3442072"/>
              <a:ext cx="56294" cy="50597"/>
            </a:xfrm>
            <a:custGeom>
              <a:avLst/>
              <a:gdLst/>
              <a:ahLst/>
              <a:cxnLst/>
              <a:rect l="l" t="t" r="r" b="b"/>
              <a:pathLst>
                <a:path w="1423" h="1279" extrusionOk="0">
                  <a:moveTo>
                    <a:pt x="129" y="0"/>
                  </a:moveTo>
                  <a:cubicBezTo>
                    <a:pt x="0" y="0"/>
                    <a:pt x="28" y="271"/>
                    <a:pt x="53" y="529"/>
                  </a:cubicBezTo>
                  <a:cubicBezTo>
                    <a:pt x="78" y="792"/>
                    <a:pt x="282" y="1279"/>
                    <a:pt x="698" y="1279"/>
                  </a:cubicBezTo>
                  <a:cubicBezTo>
                    <a:pt x="714" y="1279"/>
                    <a:pt x="730" y="1278"/>
                    <a:pt x="746" y="1277"/>
                  </a:cubicBezTo>
                  <a:cubicBezTo>
                    <a:pt x="1191" y="1248"/>
                    <a:pt x="1422" y="747"/>
                    <a:pt x="1123" y="353"/>
                  </a:cubicBezTo>
                  <a:cubicBezTo>
                    <a:pt x="880" y="29"/>
                    <a:pt x="376" y="1"/>
                    <a:pt x="205" y="1"/>
                  </a:cubicBezTo>
                  <a:cubicBezTo>
                    <a:pt x="169" y="1"/>
                    <a:pt x="148" y="2"/>
                    <a:pt x="148" y="2"/>
                  </a:cubicBezTo>
                  <a:cubicBezTo>
                    <a:pt x="141" y="1"/>
                    <a:pt x="135" y="0"/>
                    <a:pt x="1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2844178" y="3442151"/>
              <a:ext cx="32004" cy="32756"/>
            </a:xfrm>
            <a:custGeom>
              <a:avLst/>
              <a:gdLst/>
              <a:ahLst/>
              <a:cxnLst/>
              <a:rect l="l" t="t" r="r" b="b"/>
              <a:pathLst>
                <a:path w="809" h="828" extrusionOk="0">
                  <a:moveTo>
                    <a:pt x="82" y="0"/>
                  </a:moveTo>
                  <a:cubicBezTo>
                    <a:pt x="43" y="0"/>
                    <a:pt x="13" y="13"/>
                    <a:pt x="0" y="55"/>
                  </a:cubicBezTo>
                  <a:cubicBezTo>
                    <a:pt x="82" y="270"/>
                    <a:pt x="163" y="488"/>
                    <a:pt x="244" y="719"/>
                  </a:cubicBezTo>
                  <a:cubicBezTo>
                    <a:pt x="257" y="745"/>
                    <a:pt x="270" y="771"/>
                    <a:pt x="286" y="813"/>
                  </a:cubicBezTo>
                  <a:cubicBezTo>
                    <a:pt x="291" y="823"/>
                    <a:pt x="302" y="827"/>
                    <a:pt x="313" y="827"/>
                  </a:cubicBezTo>
                  <a:cubicBezTo>
                    <a:pt x="330" y="827"/>
                    <a:pt x="346" y="816"/>
                    <a:pt x="338" y="800"/>
                  </a:cubicBezTo>
                  <a:cubicBezTo>
                    <a:pt x="257" y="569"/>
                    <a:pt x="163" y="351"/>
                    <a:pt x="82" y="120"/>
                  </a:cubicBezTo>
                  <a:lnTo>
                    <a:pt x="82" y="120"/>
                  </a:lnTo>
                  <a:cubicBezTo>
                    <a:pt x="257" y="325"/>
                    <a:pt x="433" y="527"/>
                    <a:pt x="612" y="732"/>
                  </a:cubicBezTo>
                  <a:cubicBezTo>
                    <a:pt x="618" y="738"/>
                    <a:pt x="624" y="740"/>
                    <a:pt x="631" y="740"/>
                  </a:cubicBezTo>
                  <a:cubicBezTo>
                    <a:pt x="652" y="740"/>
                    <a:pt x="671" y="712"/>
                    <a:pt x="651" y="689"/>
                  </a:cubicBezTo>
                  <a:cubicBezTo>
                    <a:pt x="475" y="488"/>
                    <a:pt x="299" y="283"/>
                    <a:pt x="124" y="81"/>
                  </a:cubicBezTo>
                  <a:lnTo>
                    <a:pt x="124" y="81"/>
                  </a:lnTo>
                  <a:cubicBezTo>
                    <a:pt x="299" y="202"/>
                    <a:pt x="488" y="312"/>
                    <a:pt x="664" y="420"/>
                  </a:cubicBezTo>
                  <a:cubicBezTo>
                    <a:pt x="706" y="433"/>
                    <a:pt x="732" y="462"/>
                    <a:pt x="758" y="475"/>
                  </a:cubicBezTo>
                  <a:cubicBezTo>
                    <a:pt x="763" y="480"/>
                    <a:pt x="769" y="482"/>
                    <a:pt x="774" y="482"/>
                  </a:cubicBezTo>
                  <a:cubicBezTo>
                    <a:pt x="795" y="482"/>
                    <a:pt x="808" y="443"/>
                    <a:pt x="787" y="433"/>
                  </a:cubicBezTo>
                  <a:cubicBezTo>
                    <a:pt x="569" y="299"/>
                    <a:pt x="338" y="163"/>
                    <a:pt x="124" y="26"/>
                  </a:cubicBezTo>
                  <a:cubicBezTo>
                    <a:pt x="108" y="13"/>
                    <a:pt x="95" y="13"/>
                    <a:pt x="82" y="0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2795915" y="3440252"/>
              <a:ext cx="53841" cy="47591"/>
            </a:xfrm>
            <a:custGeom>
              <a:avLst/>
              <a:gdLst/>
              <a:ahLst/>
              <a:cxnLst/>
              <a:rect l="l" t="t" r="r" b="b"/>
              <a:pathLst>
                <a:path w="1361" h="1203" extrusionOk="0">
                  <a:moveTo>
                    <a:pt x="997" y="1"/>
                  </a:moveTo>
                  <a:cubicBezTo>
                    <a:pt x="938" y="1"/>
                    <a:pt x="875" y="3"/>
                    <a:pt x="814" y="6"/>
                  </a:cubicBezTo>
                  <a:cubicBezTo>
                    <a:pt x="544" y="35"/>
                    <a:pt x="1" y="211"/>
                    <a:pt x="14" y="656"/>
                  </a:cubicBezTo>
                  <a:cubicBezTo>
                    <a:pt x="23" y="979"/>
                    <a:pt x="271" y="1202"/>
                    <a:pt x="565" y="1202"/>
                  </a:cubicBezTo>
                  <a:cubicBezTo>
                    <a:pt x="681" y="1202"/>
                    <a:pt x="803" y="1168"/>
                    <a:pt x="921" y="1092"/>
                  </a:cubicBezTo>
                  <a:cubicBezTo>
                    <a:pt x="1328" y="819"/>
                    <a:pt x="1328" y="142"/>
                    <a:pt x="1328" y="142"/>
                  </a:cubicBezTo>
                  <a:cubicBezTo>
                    <a:pt x="1360" y="27"/>
                    <a:pt x="1197" y="1"/>
                    <a:pt x="9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2814824" y="3442151"/>
              <a:ext cx="33626" cy="30461"/>
            </a:xfrm>
            <a:custGeom>
              <a:avLst/>
              <a:gdLst/>
              <a:ahLst/>
              <a:cxnLst/>
              <a:rect l="l" t="t" r="r" b="b"/>
              <a:pathLst>
                <a:path w="850" h="770" extrusionOk="0">
                  <a:moveTo>
                    <a:pt x="811" y="0"/>
                  </a:moveTo>
                  <a:cubicBezTo>
                    <a:pt x="580" y="68"/>
                    <a:pt x="349" y="137"/>
                    <a:pt x="134" y="202"/>
                  </a:cubicBezTo>
                  <a:cubicBezTo>
                    <a:pt x="92" y="218"/>
                    <a:pt x="66" y="231"/>
                    <a:pt x="24" y="231"/>
                  </a:cubicBezTo>
                  <a:cubicBezTo>
                    <a:pt x="1" y="242"/>
                    <a:pt x="8" y="286"/>
                    <a:pt x="27" y="286"/>
                  </a:cubicBezTo>
                  <a:cubicBezTo>
                    <a:pt x="30" y="286"/>
                    <a:pt x="33" y="285"/>
                    <a:pt x="37" y="283"/>
                  </a:cubicBezTo>
                  <a:cubicBezTo>
                    <a:pt x="267" y="218"/>
                    <a:pt x="498" y="150"/>
                    <a:pt x="729" y="81"/>
                  </a:cubicBezTo>
                  <a:lnTo>
                    <a:pt x="729" y="81"/>
                  </a:lnTo>
                  <a:cubicBezTo>
                    <a:pt x="511" y="244"/>
                    <a:pt x="297" y="407"/>
                    <a:pt x="79" y="569"/>
                  </a:cubicBezTo>
                  <a:cubicBezTo>
                    <a:pt x="57" y="580"/>
                    <a:pt x="81" y="612"/>
                    <a:pt x="105" y="612"/>
                  </a:cubicBezTo>
                  <a:cubicBezTo>
                    <a:pt x="109" y="612"/>
                    <a:pt x="114" y="611"/>
                    <a:pt x="118" y="608"/>
                  </a:cubicBezTo>
                  <a:cubicBezTo>
                    <a:pt x="336" y="433"/>
                    <a:pt x="554" y="270"/>
                    <a:pt x="755" y="107"/>
                  </a:cubicBezTo>
                  <a:lnTo>
                    <a:pt x="755" y="107"/>
                  </a:lnTo>
                  <a:cubicBezTo>
                    <a:pt x="635" y="283"/>
                    <a:pt x="511" y="462"/>
                    <a:pt x="391" y="637"/>
                  </a:cubicBezTo>
                  <a:cubicBezTo>
                    <a:pt x="378" y="663"/>
                    <a:pt x="349" y="706"/>
                    <a:pt x="336" y="732"/>
                  </a:cubicBezTo>
                  <a:cubicBezTo>
                    <a:pt x="317" y="750"/>
                    <a:pt x="338" y="770"/>
                    <a:pt x="357" y="770"/>
                  </a:cubicBezTo>
                  <a:cubicBezTo>
                    <a:pt x="365" y="770"/>
                    <a:pt x="373" y="766"/>
                    <a:pt x="378" y="758"/>
                  </a:cubicBezTo>
                  <a:cubicBezTo>
                    <a:pt x="524" y="543"/>
                    <a:pt x="674" y="325"/>
                    <a:pt x="824" y="107"/>
                  </a:cubicBezTo>
                  <a:lnTo>
                    <a:pt x="850" y="81"/>
                  </a:lnTo>
                  <a:cubicBezTo>
                    <a:pt x="850" y="39"/>
                    <a:pt x="837" y="13"/>
                    <a:pt x="811" y="0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2832983" y="3430283"/>
              <a:ext cx="25754" cy="25318"/>
            </a:xfrm>
            <a:custGeom>
              <a:avLst/>
              <a:gdLst/>
              <a:ahLst/>
              <a:cxnLst/>
              <a:rect l="l" t="t" r="r" b="b"/>
              <a:pathLst>
                <a:path w="651" h="640" extrusionOk="0">
                  <a:moveTo>
                    <a:pt x="309" y="1"/>
                  </a:moveTo>
                  <a:cubicBezTo>
                    <a:pt x="134" y="14"/>
                    <a:pt x="0" y="164"/>
                    <a:pt x="13" y="339"/>
                  </a:cubicBezTo>
                  <a:cubicBezTo>
                    <a:pt x="26" y="510"/>
                    <a:pt x="163" y="639"/>
                    <a:pt x="328" y="639"/>
                  </a:cubicBezTo>
                  <a:cubicBezTo>
                    <a:pt x="336" y="639"/>
                    <a:pt x="344" y="639"/>
                    <a:pt x="352" y="638"/>
                  </a:cubicBezTo>
                  <a:cubicBezTo>
                    <a:pt x="514" y="625"/>
                    <a:pt x="651" y="476"/>
                    <a:pt x="651" y="300"/>
                  </a:cubicBezTo>
                  <a:cubicBezTo>
                    <a:pt x="634" y="137"/>
                    <a:pt x="488" y="1"/>
                    <a:pt x="309" y="1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2838758" y="3444327"/>
              <a:ext cx="7635" cy="7477"/>
            </a:xfrm>
            <a:custGeom>
              <a:avLst/>
              <a:gdLst/>
              <a:ahLst/>
              <a:cxnLst/>
              <a:rect l="l" t="t" r="r" b="b"/>
              <a:pathLst>
                <a:path w="193" h="189" extrusionOk="0">
                  <a:moveTo>
                    <a:pt x="82" y="0"/>
                  </a:moveTo>
                  <a:cubicBezTo>
                    <a:pt x="30" y="0"/>
                    <a:pt x="1" y="39"/>
                    <a:pt x="1" y="95"/>
                  </a:cubicBezTo>
                  <a:cubicBezTo>
                    <a:pt x="1" y="147"/>
                    <a:pt x="43" y="189"/>
                    <a:pt x="98" y="189"/>
                  </a:cubicBezTo>
                  <a:cubicBezTo>
                    <a:pt x="150" y="176"/>
                    <a:pt x="193" y="134"/>
                    <a:pt x="180" y="82"/>
                  </a:cubicBezTo>
                  <a:cubicBezTo>
                    <a:pt x="180" y="39"/>
                    <a:pt x="137" y="0"/>
                    <a:pt x="82" y="0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2837216" y="3435188"/>
              <a:ext cx="7516" cy="7516"/>
            </a:xfrm>
            <a:custGeom>
              <a:avLst/>
              <a:gdLst/>
              <a:ahLst/>
              <a:cxnLst/>
              <a:rect l="l" t="t" r="r" b="b"/>
              <a:pathLst>
                <a:path w="190" h="190" extrusionOk="0">
                  <a:moveTo>
                    <a:pt x="82" y="0"/>
                  </a:moveTo>
                  <a:cubicBezTo>
                    <a:pt x="40" y="0"/>
                    <a:pt x="1" y="40"/>
                    <a:pt x="1" y="95"/>
                  </a:cubicBezTo>
                  <a:cubicBezTo>
                    <a:pt x="1" y="150"/>
                    <a:pt x="40" y="189"/>
                    <a:pt x="95" y="189"/>
                  </a:cubicBezTo>
                  <a:cubicBezTo>
                    <a:pt x="150" y="176"/>
                    <a:pt x="189" y="134"/>
                    <a:pt x="189" y="82"/>
                  </a:cubicBezTo>
                  <a:cubicBezTo>
                    <a:pt x="176" y="40"/>
                    <a:pt x="137" y="0"/>
                    <a:pt x="82" y="0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2846868" y="3434674"/>
              <a:ext cx="7516" cy="7516"/>
            </a:xfrm>
            <a:custGeom>
              <a:avLst/>
              <a:gdLst/>
              <a:ahLst/>
              <a:cxnLst/>
              <a:rect l="l" t="t" r="r" b="b"/>
              <a:pathLst>
                <a:path w="190" h="190" extrusionOk="0">
                  <a:moveTo>
                    <a:pt x="82" y="0"/>
                  </a:moveTo>
                  <a:cubicBezTo>
                    <a:pt x="40" y="0"/>
                    <a:pt x="1" y="39"/>
                    <a:pt x="1" y="95"/>
                  </a:cubicBezTo>
                  <a:cubicBezTo>
                    <a:pt x="1" y="147"/>
                    <a:pt x="40" y="189"/>
                    <a:pt x="95" y="189"/>
                  </a:cubicBezTo>
                  <a:cubicBezTo>
                    <a:pt x="150" y="176"/>
                    <a:pt x="189" y="134"/>
                    <a:pt x="189" y="82"/>
                  </a:cubicBezTo>
                  <a:cubicBezTo>
                    <a:pt x="176" y="39"/>
                    <a:pt x="137" y="0"/>
                    <a:pt x="82" y="0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2847383" y="3443694"/>
              <a:ext cx="7516" cy="7596"/>
            </a:xfrm>
            <a:custGeom>
              <a:avLst/>
              <a:gdLst/>
              <a:ahLst/>
              <a:cxnLst/>
              <a:rect l="l" t="t" r="r" b="b"/>
              <a:pathLst>
                <a:path w="190" h="192" extrusionOk="0">
                  <a:moveTo>
                    <a:pt x="82" y="0"/>
                  </a:moveTo>
                  <a:cubicBezTo>
                    <a:pt x="27" y="0"/>
                    <a:pt x="1" y="42"/>
                    <a:pt x="1" y="98"/>
                  </a:cubicBezTo>
                  <a:cubicBezTo>
                    <a:pt x="1" y="150"/>
                    <a:pt x="43" y="192"/>
                    <a:pt x="95" y="192"/>
                  </a:cubicBezTo>
                  <a:cubicBezTo>
                    <a:pt x="150" y="192"/>
                    <a:pt x="189" y="137"/>
                    <a:pt x="176" y="98"/>
                  </a:cubicBezTo>
                  <a:cubicBezTo>
                    <a:pt x="176" y="42"/>
                    <a:pt x="137" y="0"/>
                    <a:pt x="82" y="0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2761062" y="3266186"/>
              <a:ext cx="51388" cy="41063"/>
            </a:xfrm>
            <a:custGeom>
              <a:avLst/>
              <a:gdLst/>
              <a:ahLst/>
              <a:cxnLst/>
              <a:rect l="l" t="t" r="r" b="b"/>
              <a:pathLst>
                <a:path w="1299" h="1038" extrusionOk="0">
                  <a:moveTo>
                    <a:pt x="663" y="0"/>
                  </a:moveTo>
                  <a:cubicBezTo>
                    <a:pt x="646" y="0"/>
                    <a:pt x="629" y="1"/>
                    <a:pt x="612" y="3"/>
                  </a:cubicBezTo>
                  <a:cubicBezTo>
                    <a:pt x="205" y="45"/>
                    <a:pt x="1" y="452"/>
                    <a:pt x="274" y="777"/>
                  </a:cubicBezTo>
                  <a:cubicBezTo>
                    <a:pt x="473" y="1007"/>
                    <a:pt x="857" y="1037"/>
                    <a:pt x="1044" y="1037"/>
                  </a:cubicBezTo>
                  <a:cubicBezTo>
                    <a:pt x="1110" y="1037"/>
                    <a:pt x="1152" y="1034"/>
                    <a:pt x="1152" y="1034"/>
                  </a:cubicBezTo>
                  <a:cubicBezTo>
                    <a:pt x="1160" y="1035"/>
                    <a:pt x="1167" y="1036"/>
                    <a:pt x="1174" y="1036"/>
                  </a:cubicBezTo>
                  <a:cubicBezTo>
                    <a:pt x="1299" y="1036"/>
                    <a:pt x="1273" y="817"/>
                    <a:pt x="1233" y="601"/>
                  </a:cubicBezTo>
                  <a:cubicBezTo>
                    <a:pt x="1208" y="393"/>
                    <a:pt x="1023" y="0"/>
                    <a:pt x="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2781040" y="3280784"/>
              <a:ext cx="29472" cy="26307"/>
            </a:xfrm>
            <a:custGeom>
              <a:avLst/>
              <a:gdLst/>
              <a:ahLst/>
              <a:cxnLst/>
              <a:rect l="l" t="t" r="r" b="b"/>
              <a:pathLst>
                <a:path w="745" h="665" extrusionOk="0">
                  <a:moveTo>
                    <a:pt x="449" y="0"/>
                  </a:moveTo>
                  <a:cubicBezTo>
                    <a:pt x="436" y="0"/>
                    <a:pt x="424" y="11"/>
                    <a:pt x="432" y="27"/>
                  </a:cubicBezTo>
                  <a:cubicBezTo>
                    <a:pt x="500" y="203"/>
                    <a:pt x="582" y="379"/>
                    <a:pt x="663" y="557"/>
                  </a:cubicBezTo>
                  <a:cubicBezTo>
                    <a:pt x="500" y="395"/>
                    <a:pt x="338" y="245"/>
                    <a:pt x="175" y="83"/>
                  </a:cubicBezTo>
                  <a:cubicBezTo>
                    <a:pt x="168" y="75"/>
                    <a:pt x="161" y="73"/>
                    <a:pt x="155" y="73"/>
                  </a:cubicBezTo>
                  <a:cubicBezTo>
                    <a:pt x="136" y="73"/>
                    <a:pt x="126" y="99"/>
                    <a:pt x="146" y="109"/>
                  </a:cubicBezTo>
                  <a:lnTo>
                    <a:pt x="634" y="596"/>
                  </a:lnTo>
                  <a:cubicBezTo>
                    <a:pt x="458" y="515"/>
                    <a:pt x="296" y="421"/>
                    <a:pt x="133" y="340"/>
                  </a:cubicBezTo>
                  <a:cubicBezTo>
                    <a:pt x="107" y="327"/>
                    <a:pt x="65" y="297"/>
                    <a:pt x="39" y="284"/>
                  </a:cubicBezTo>
                  <a:cubicBezTo>
                    <a:pt x="35" y="283"/>
                    <a:pt x="32" y="282"/>
                    <a:pt x="29" y="282"/>
                  </a:cubicBezTo>
                  <a:cubicBezTo>
                    <a:pt x="9" y="282"/>
                    <a:pt x="0" y="315"/>
                    <a:pt x="26" y="327"/>
                  </a:cubicBezTo>
                  <a:cubicBezTo>
                    <a:pt x="227" y="434"/>
                    <a:pt x="432" y="541"/>
                    <a:pt x="634" y="652"/>
                  </a:cubicBezTo>
                  <a:cubicBezTo>
                    <a:pt x="647" y="652"/>
                    <a:pt x="663" y="652"/>
                    <a:pt x="663" y="665"/>
                  </a:cubicBezTo>
                  <a:cubicBezTo>
                    <a:pt x="702" y="665"/>
                    <a:pt x="715" y="652"/>
                    <a:pt x="744" y="622"/>
                  </a:cubicBezTo>
                  <a:cubicBezTo>
                    <a:pt x="663" y="447"/>
                    <a:pt x="582" y="271"/>
                    <a:pt x="500" y="83"/>
                  </a:cubicBezTo>
                  <a:cubicBezTo>
                    <a:pt x="484" y="53"/>
                    <a:pt x="484" y="40"/>
                    <a:pt x="471" y="14"/>
                  </a:cubicBezTo>
                  <a:cubicBezTo>
                    <a:pt x="466" y="4"/>
                    <a:pt x="457" y="0"/>
                    <a:pt x="449" y="0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2805646" y="3268837"/>
              <a:ext cx="48224" cy="39481"/>
            </a:xfrm>
            <a:custGeom>
              <a:avLst/>
              <a:gdLst/>
              <a:ahLst/>
              <a:cxnLst/>
              <a:rect l="l" t="t" r="r" b="b"/>
              <a:pathLst>
                <a:path w="1219" h="998" extrusionOk="0">
                  <a:moveTo>
                    <a:pt x="704" y="1"/>
                  </a:moveTo>
                  <a:cubicBezTo>
                    <a:pt x="598" y="1"/>
                    <a:pt x="486" y="31"/>
                    <a:pt x="379" y="98"/>
                  </a:cubicBezTo>
                  <a:cubicBezTo>
                    <a:pt x="12" y="329"/>
                    <a:pt x="25" y="898"/>
                    <a:pt x="25" y="898"/>
                  </a:cubicBezTo>
                  <a:cubicBezTo>
                    <a:pt x="0" y="975"/>
                    <a:pt x="91" y="998"/>
                    <a:pt x="221" y="998"/>
                  </a:cubicBezTo>
                  <a:cubicBezTo>
                    <a:pt x="300" y="998"/>
                    <a:pt x="394" y="990"/>
                    <a:pt x="486" y="980"/>
                  </a:cubicBezTo>
                  <a:cubicBezTo>
                    <a:pt x="730" y="967"/>
                    <a:pt x="1218" y="804"/>
                    <a:pt x="1205" y="437"/>
                  </a:cubicBezTo>
                  <a:cubicBezTo>
                    <a:pt x="1187" y="179"/>
                    <a:pt x="963" y="1"/>
                    <a:pt x="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2806082" y="3281931"/>
              <a:ext cx="30659" cy="25160"/>
            </a:xfrm>
            <a:custGeom>
              <a:avLst/>
              <a:gdLst/>
              <a:ahLst/>
              <a:cxnLst/>
              <a:rect l="l" t="t" r="r" b="b"/>
              <a:pathLst>
                <a:path w="775" h="636" extrusionOk="0">
                  <a:moveTo>
                    <a:pt x="453" y="0"/>
                  </a:moveTo>
                  <a:cubicBezTo>
                    <a:pt x="447" y="0"/>
                    <a:pt x="440" y="3"/>
                    <a:pt x="436" y="11"/>
                  </a:cubicBezTo>
                  <a:cubicBezTo>
                    <a:pt x="300" y="187"/>
                    <a:pt x="163" y="366"/>
                    <a:pt x="30" y="541"/>
                  </a:cubicBezTo>
                  <a:cubicBezTo>
                    <a:pt x="30" y="554"/>
                    <a:pt x="14" y="567"/>
                    <a:pt x="1" y="580"/>
                  </a:cubicBezTo>
                  <a:cubicBezTo>
                    <a:pt x="1" y="610"/>
                    <a:pt x="14" y="623"/>
                    <a:pt x="43" y="636"/>
                  </a:cubicBezTo>
                  <a:cubicBezTo>
                    <a:pt x="245" y="580"/>
                    <a:pt x="449" y="512"/>
                    <a:pt x="651" y="460"/>
                  </a:cubicBezTo>
                  <a:cubicBezTo>
                    <a:pt x="693" y="447"/>
                    <a:pt x="719" y="431"/>
                    <a:pt x="745" y="418"/>
                  </a:cubicBezTo>
                  <a:cubicBezTo>
                    <a:pt x="775" y="418"/>
                    <a:pt x="762" y="379"/>
                    <a:pt x="732" y="379"/>
                  </a:cubicBezTo>
                  <a:cubicBezTo>
                    <a:pt x="531" y="447"/>
                    <a:pt x="326" y="512"/>
                    <a:pt x="124" y="567"/>
                  </a:cubicBezTo>
                  <a:cubicBezTo>
                    <a:pt x="313" y="431"/>
                    <a:pt x="501" y="298"/>
                    <a:pt x="693" y="161"/>
                  </a:cubicBezTo>
                  <a:cubicBezTo>
                    <a:pt x="714" y="140"/>
                    <a:pt x="693" y="117"/>
                    <a:pt x="676" y="117"/>
                  </a:cubicBezTo>
                  <a:cubicBezTo>
                    <a:pt x="672" y="117"/>
                    <a:pt x="667" y="119"/>
                    <a:pt x="664" y="122"/>
                  </a:cubicBezTo>
                  <a:cubicBezTo>
                    <a:pt x="475" y="268"/>
                    <a:pt x="274" y="405"/>
                    <a:pt x="82" y="541"/>
                  </a:cubicBezTo>
                  <a:cubicBezTo>
                    <a:pt x="193" y="405"/>
                    <a:pt x="300" y="255"/>
                    <a:pt x="407" y="106"/>
                  </a:cubicBezTo>
                  <a:cubicBezTo>
                    <a:pt x="436" y="80"/>
                    <a:pt x="449" y="54"/>
                    <a:pt x="462" y="24"/>
                  </a:cubicBezTo>
                  <a:cubicBezTo>
                    <a:pt x="480" y="15"/>
                    <a:pt x="467" y="0"/>
                    <a:pt x="453" y="0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803510" y="3304758"/>
              <a:ext cx="51388" cy="40589"/>
            </a:xfrm>
            <a:custGeom>
              <a:avLst/>
              <a:gdLst/>
              <a:ahLst/>
              <a:cxnLst/>
              <a:rect l="l" t="t" r="r" b="b"/>
              <a:pathLst>
                <a:path w="1299" h="1026" extrusionOk="0">
                  <a:moveTo>
                    <a:pt x="237" y="0"/>
                  </a:moveTo>
                  <a:cubicBezTo>
                    <a:pt x="174" y="0"/>
                    <a:pt x="134" y="3"/>
                    <a:pt x="134" y="3"/>
                  </a:cubicBezTo>
                  <a:cubicBezTo>
                    <a:pt x="127" y="2"/>
                    <a:pt x="120" y="1"/>
                    <a:pt x="114" y="1"/>
                  </a:cubicBezTo>
                  <a:cubicBezTo>
                    <a:pt x="0" y="1"/>
                    <a:pt x="28" y="219"/>
                    <a:pt x="53" y="423"/>
                  </a:cubicBezTo>
                  <a:cubicBezTo>
                    <a:pt x="93" y="629"/>
                    <a:pt x="263" y="1026"/>
                    <a:pt x="624" y="1026"/>
                  </a:cubicBezTo>
                  <a:cubicBezTo>
                    <a:pt x="645" y="1026"/>
                    <a:pt x="667" y="1024"/>
                    <a:pt x="690" y="1021"/>
                  </a:cubicBezTo>
                  <a:cubicBezTo>
                    <a:pt x="1097" y="979"/>
                    <a:pt x="1298" y="572"/>
                    <a:pt x="1028" y="260"/>
                  </a:cubicBezTo>
                  <a:cubicBezTo>
                    <a:pt x="826" y="29"/>
                    <a:pt x="426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805567" y="3304876"/>
              <a:ext cx="29354" cy="26387"/>
            </a:xfrm>
            <a:custGeom>
              <a:avLst/>
              <a:gdLst/>
              <a:ahLst/>
              <a:cxnLst/>
              <a:rect l="l" t="t" r="r" b="b"/>
              <a:pathLst>
                <a:path w="742" h="667" extrusionOk="0">
                  <a:moveTo>
                    <a:pt x="69" y="0"/>
                  </a:moveTo>
                  <a:cubicBezTo>
                    <a:pt x="43" y="0"/>
                    <a:pt x="14" y="13"/>
                    <a:pt x="1" y="43"/>
                  </a:cubicBezTo>
                  <a:cubicBezTo>
                    <a:pt x="82" y="218"/>
                    <a:pt x="150" y="394"/>
                    <a:pt x="232" y="569"/>
                  </a:cubicBezTo>
                  <a:cubicBezTo>
                    <a:pt x="245" y="599"/>
                    <a:pt x="258" y="625"/>
                    <a:pt x="271" y="651"/>
                  </a:cubicBezTo>
                  <a:cubicBezTo>
                    <a:pt x="277" y="662"/>
                    <a:pt x="286" y="666"/>
                    <a:pt x="295" y="666"/>
                  </a:cubicBezTo>
                  <a:cubicBezTo>
                    <a:pt x="309" y="666"/>
                    <a:pt x="321" y="654"/>
                    <a:pt x="313" y="638"/>
                  </a:cubicBezTo>
                  <a:cubicBezTo>
                    <a:pt x="232" y="462"/>
                    <a:pt x="150" y="274"/>
                    <a:pt x="82" y="95"/>
                  </a:cubicBezTo>
                  <a:lnTo>
                    <a:pt x="82" y="95"/>
                  </a:lnTo>
                  <a:lnTo>
                    <a:pt x="570" y="582"/>
                  </a:lnTo>
                  <a:cubicBezTo>
                    <a:pt x="572" y="586"/>
                    <a:pt x="576" y="587"/>
                    <a:pt x="579" y="587"/>
                  </a:cubicBezTo>
                  <a:cubicBezTo>
                    <a:pt x="593" y="587"/>
                    <a:pt x="609" y="567"/>
                    <a:pt x="596" y="556"/>
                  </a:cubicBezTo>
                  <a:lnTo>
                    <a:pt x="108" y="69"/>
                  </a:lnTo>
                  <a:lnTo>
                    <a:pt x="108" y="69"/>
                  </a:lnTo>
                  <a:cubicBezTo>
                    <a:pt x="271" y="150"/>
                    <a:pt x="449" y="231"/>
                    <a:pt x="612" y="326"/>
                  </a:cubicBezTo>
                  <a:cubicBezTo>
                    <a:pt x="638" y="339"/>
                    <a:pt x="664" y="355"/>
                    <a:pt x="693" y="368"/>
                  </a:cubicBezTo>
                  <a:cubicBezTo>
                    <a:pt x="697" y="370"/>
                    <a:pt x="700" y="370"/>
                    <a:pt x="703" y="370"/>
                  </a:cubicBezTo>
                  <a:cubicBezTo>
                    <a:pt x="725" y="370"/>
                    <a:pt x="742" y="337"/>
                    <a:pt x="719" y="326"/>
                  </a:cubicBezTo>
                  <a:cubicBezTo>
                    <a:pt x="514" y="231"/>
                    <a:pt x="313" y="124"/>
                    <a:pt x="108" y="13"/>
                  </a:cubicBezTo>
                  <a:cubicBezTo>
                    <a:pt x="95" y="13"/>
                    <a:pt x="82" y="0"/>
                    <a:pt x="69" y="0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762209" y="3303531"/>
              <a:ext cx="48303" cy="39085"/>
            </a:xfrm>
            <a:custGeom>
              <a:avLst/>
              <a:gdLst/>
              <a:ahLst/>
              <a:cxnLst/>
              <a:rect l="l" t="t" r="r" b="b"/>
              <a:pathLst>
                <a:path w="1221" h="988" extrusionOk="0">
                  <a:moveTo>
                    <a:pt x="950" y="0"/>
                  </a:moveTo>
                  <a:cubicBezTo>
                    <a:pt x="878" y="0"/>
                    <a:pt x="798" y="4"/>
                    <a:pt x="716" y="8"/>
                  </a:cubicBezTo>
                  <a:cubicBezTo>
                    <a:pt x="472" y="34"/>
                    <a:pt x="1" y="184"/>
                    <a:pt x="14" y="551"/>
                  </a:cubicBezTo>
                  <a:cubicBezTo>
                    <a:pt x="23" y="809"/>
                    <a:pt x="243" y="987"/>
                    <a:pt x="505" y="987"/>
                  </a:cubicBezTo>
                  <a:cubicBezTo>
                    <a:pt x="613" y="987"/>
                    <a:pt x="729" y="957"/>
                    <a:pt x="840" y="890"/>
                  </a:cubicBezTo>
                  <a:cubicBezTo>
                    <a:pt x="1204" y="659"/>
                    <a:pt x="1191" y="103"/>
                    <a:pt x="1191" y="103"/>
                  </a:cubicBezTo>
                  <a:cubicBezTo>
                    <a:pt x="1220" y="20"/>
                    <a:pt x="1108" y="0"/>
                    <a:pt x="9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2778943" y="3304362"/>
              <a:ext cx="30422" cy="25437"/>
            </a:xfrm>
            <a:custGeom>
              <a:avLst/>
              <a:gdLst/>
              <a:ahLst/>
              <a:cxnLst/>
              <a:rect l="l" t="t" r="r" b="b"/>
              <a:pathLst>
                <a:path w="769" h="643" extrusionOk="0">
                  <a:moveTo>
                    <a:pt x="729" y="0"/>
                  </a:moveTo>
                  <a:cubicBezTo>
                    <a:pt x="524" y="69"/>
                    <a:pt x="323" y="124"/>
                    <a:pt x="118" y="189"/>
                  </a:cubicBezTo>
                  <a:cubicBezTo>
                    <a:pt x="92" y="205"/>
                    <a:pt x="66" y="205"/>
                    <a:pt x="23" y="218"/>
                  </a:cubicBezTo>
                  <a:cubicBezTo>
                    <a:pt x="1" y="229"/>
                    <a:pt x="7" y="260"/>
                    <a:pt x="26" y="260"/>
                  </a:cubicBezTo>
                  <a:cubicBezTo>
                    <a:pt x="29" y="260"/>
                    <a:pt x="33" y="259"/>
                    <a:pt x="36" y="257"/>
                  </a:cubicBezTo>
                  <a:cubicBezTo>
                    <a:pt x="241" y="189"/>
                    <a:pt x="456" y="137"/>
                    <a:pt x="661" y="69"/>
                  </a:cubicBezTo>
                  <a:lnTo>
                    <a:pt x="661" y="69"/>
                  </a:lnTo>
                  <a:cubicBezTo>
                    <a:pt x="472" y="205"/>
                    <a:pt x="267" y="352"/>
                    <a:pt x="79" y="488"/>
                  </a:cubicBezTo>
                  <a:cubicBezTo>
                    <a:pt x="68" y="498"/>
                    <a:pt x="83" y="519"/>
                    <a:pt x="102" y="519"/>
                  </a:cubicBezTo>
                  <a:cubicBezTo>
                    <a:pt x="107" y="519"/>
                    <a:pt x="112" y="518"/>
                    <a:pt x="118" y="514"/>
                  </a:cubicBezTo>
                  <a:cubicBezTo>
                    <a:pt x="310" y="381"/>
                    <a:pt x="498" y="244"/>
                    <a:pt x="687" y="95"/>
                  </a:cubicBezTo>
                  <a:lnTo>
                    <a:pt x="687" y="95"/>
                  </a:lnTo>
                  <a:cubicBezTo>
                    <a:pt x="579" y="244"/>
                    <a:pt x="472" y="394"/>
                    <a:pt x="362" y="543"/>
                  </a:cubicBezTo>
                  <a:cubicBezTo>
                    <a:pt x="349" y="569"/>
                    <a:pt x="323" y="582"/>
                    <a:pt x="310" y="612"/>
                  </a:cubicBezTo>
                  <a:cubicBezTo>
                    <a:pt x="298" y="631"/>
                    <a:pt x="317" y="643"/>
                    <a:pt x="333" y="643"/>
                  </a:cubicBezTo>
                  <a:cubicBezTo>
                    <a:pt x="339" y="643"/>
                    <a:pt x="345" y="641"/>
                    <a:pt x="349" y="638"/>
                  </a:cubicBezTo>
                  <a:cubicBezTo>
                    <a:pt x="485" y="462"/>
                    <a:pt x="618" y="287"/>
                    <a:pt x="742" y="95"/>
                  </a:cubicBezTo>
                  <a:cubicBezTo>
                    <a:pt x="755" y="95"/>
                    <a:pt x="755" y="82"/>
                    <a:pt x="768" y="69"/>
                  </a:cubicBezTo>
                  <a:cubicBezTo>
                    <a:pt x="768" y="43"/>
                    <a:pt x="755" y="13"/>
                    <a:pt x="729" y="0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795400" y="3295184"/>
              <a:ext cx="23578" cy="20571"/>
            </a:xfrm>
            <a:custGeom>
              <a:avLst/>
              <a:gdLst/>
              <a:ahLst/>
              <a:cxnLst/>
              <a:rect l="l" t="t" r="r" b="b"/>
              <a:pathLst>
                <a:path w="596" h="520" extrusionOk="0">
                  <a:moveTo>
                    <a:pt x="297" y="0"/>
                  </a:moveTo>
                  <a:cubicBezTo>
                    <a:pt x="289" y="0"/>
                    <a:pt x="280" y="1"/>
                    <a:pt x="271" y="2"/>
                  </a:cubicBezTo>
                  <a:cubicBezTo>
                    <a:pt x="121" y="15"/>
                    <a:pt x="1" y="138"/>
                    <a:pt x="14" y="288"/>
                  </a:cubicBezTo>
                  <a:cubicBezTo>
                    <a:pt x="14" y="414"/>
                    <a:pt x="148" y="520"/>
                    <a:pt x="289" y="520"/>
                  </a:cubicBezTo>
                  <a:cubicBezTo>
                    <a:pt x="297" y="520"/>
                    <a:pt x="305" y="519"/>
                    <a:pt x="313" y="519"/>
                  </a:cubicBezTo>
                  <a:cubicBezTo>
                    <a:pt x="476" y="502"/>
                    <a:pt x="596" y="382"/>
                    <a:pt x="583" y="232"/>
                  </a:cubicBezTo>
                  <a:cubicBezTo>
                    <a:pt x="571" y="103"/>
                    <a:pt x="448" y="0"/>
                    <a:pt x="297" y="0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2800820" y="3306538"/>
              <a:ext cx="6448" cy="5974"/>
            </a:xfrm>
            <a:custGeom>
              <a:avLst/>
              <a:gdLst/>
              <a:ahLst/>
              <a:cxnLst/>
              <a:rect l="l" t="t" r="r" b="b"/>
              <a:pathLst>
                <a:path w="163" h="151" extrusionOk="0">
                  <a:moveTo>
                    <a:pt x="82" y="1"/>
                  </a:moveTo>
                  <a:cubicBezTo>
                    <a:pt x="26" y="1"/>
                    <a:pt x="0" y="40"/>
                    <a:pt x="0" y="82"/>
                  </a:cubicBezTo>
                  <a:cubicBezTo>
                    <a:pt x="0" y="121"/>
                    <a:pt x="39" y="150"/>
                    <a:pt x="82" y="150"/>
                  </a:cubicBezTo>
                  <a:cubicBezTo>
                    <a:pt x="134" y="150"/>
                    <a:pt x="163" y="108"/>
                    <a:pt x="163" y="69"/>
                  </a:cubicBezTo>
                  <a:cubicBezTo>
                    <a:pt x="163" y="27"/>
                    <a:pt x="121" y="1"/>
                    <a:pt x="82" y="1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2799159" y="3298942"/>
              <a:ext cx="6963" cy="5974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81" y="1"/>
                  </a:moveTo>
                  <a:cubicBezTo>
                    <a:pt x="26" y="1"/>
                    <a:pt x="0" y="43"/>
                    <a:pt x="0" y="82"/>
                  </a:cubicBezTo>
                  <a:cubicBezTo>
                    <a:pt x="0" y="124"/>
                    <a:pt x="42" y="150"/>
                    <a:pt x="94" y="150"/>
                  </a:cubicBezTo>
                  <a:cubicBezTo>
                    <a:pt x="137" y="150"/>
                    <a:pt x="176" y="111"/>
                    <a:pt x="163" y="69"/>
                  </a:cubicBezTo>
                  <a:cubicBezTo>
                    <a:pt x="163" y="30"/>
                    <a:pt x="124" y="1"/>
                    <a:pt x="81" y="1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807743" y="3298428"/>
              <a:ext cx="7002" cy="5974"/>
            </a:xfrm>
            <a:custGeom>
              <a:avLst/>
              <a:gdLst/>
              <a:ahLst/>
              <a:cxnLst/>
              <a:rect l="l" t="t" r="r" b="b"/>
              <a:pathLst>
                <a:path w="177" h="151" extrusionOk="0">
                  <a:moveTo>
                    <a:pt x="82" y="1"/>
                  </a:moveTo>
                  <a:cubicBezTo>
                    <a:pt x="40" y="1"/>
                    <a:pt x="1" y="43"/>
                    <a:pt x="1" y="82"/>
                  </a:cubicBezTo>
                  <a:cubicBezTo>
                    <a:pt x="1" y="124"/>
                    <a:pt x="40" y="150"/>
                    <a:pt x="95" y="150"/>
                  </a:cubicBezTo>
                  <a:cubicBezTo>
                    <a:pt x="134" y="150"/>
                    <a:pt x="177" y="111"/>
                    <a:pt x="177" y="69"/>
                  </a:cubicBezTo>
                  <a:cubicBezTo>
                    <a:pt x="164" y="30"/>
                    <a:pt x="121" y="1"/>
                    <a:pt x="82" y="1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2808297" y="3306024"/>
              <a:ext cx="6963" cy="5855"/>
            </a:xfrm>
            <a:custGeom>
              <a:avLst/>
              <a:gdLst/>
              <a:ahLst/>
              <a:cxnLst/>
              <a:rect l="l" t="t" r="r" b="b"/>
              <a:pathLst>
                <a:path w="176" h="148" extrusionOk="0"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cubicBezTo>
                    <a:pt x="0" y="121"/>
                    <a:pt x="39" y="147"/>
                    <a:pt x="94" y="147"/>
                  </a:cubicBezTo>
                  <a:cubicBezTo>
                    <a:pt x="137" y="147"/>
                    <a:pt x="176" y="108"/>
                    <a:pt x="176" y="66"/>
                  </a:cubicBezTo>
                  <a:cubicBezTo>
                    <a:pt x="163" y="27"/>
                    <a:pt x="120" y="1"/>
                    <a:pt x="81" y="1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642064" y="3399584"/>
              <a:ext cx="46246" cy="34457"/>
            </a:xfrm>
            <a:custGeom>
              <a:avLst/>
              <a:gdLst/>
              <a:ahLst/>
              <a:cxnLst/>
              <a:rect l="l" t="t" r="r" b="b"/>
              <a:pathLst>
                <a:path w="1169" h="871" extrusionOk="0">
                  <a:moveTo>
                    <a:pt x="575" y="0"/>
                  </a:moveTo>
                  <a:cubicBezTo>
                    <a:pt x="551" y="0"/>
                    <a:pt x="527" y="2"/>
                    <a:pt x="501" y="6"/>
                  </a:cubicBezTo>
                  <a:cubicBezTo>
                    <a:pt x="150" y="75"/>
                    <a:pt x="1" y="439"/>
                    <a:pt x="258" y="683"/>
                  </a:cubicBezTo>
                  <a:cubicBezTo>
                    <a:pt x="417" y="840"/>
                    <a:pt x="671" y="870"/>
                    <a:pt x="845" y="870"/>
                  </a:cubicBezTo>
                  <a:cubicBezTo>
                    <a:pt x="954" y="870"/>
                    <a:pt x="1032" y="858"/>
                    <a:pt x="1032" y="858"/>
                  </a:cubicBezTo>
                  <a:cubicBezTo>
                    <a:pt x="1168" y="858"/>
                    <a:pt x="1126" y="670"/>
                    <a:pt x="1087" y="481"/>
                  </a:cubicBezTo>
                  <a:cubicBezTo>
                    <a:pt x="1048" y="303"/>
                    <a:pt x="872" y="0"/>
                    <a:pt x="5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2659985" y="3411096"/>
              <a:ext cx="26110" cy="22470"/>
            </a:xfrm>
            <a:custGeom>
              <a:avLst/>
              <a:gdLst/>
              <a:ahLst/>
              <a:cxnLst/>
              <a:rect l="l" t="t" r="r" b="b"/>
              <a:pathLst>
                <a:path w="660" h="568" extrusionOk="0">
                  <a:moveTo>
                    <a:pt x="371" y="0"/>
                  </a:moveTo>
                  <a:cubicBezTo>
                    <a:pt x="355" y="0"/>
                    <a:pt x="339" y="16"/>
                    <a:pt x="348" y="27"/>
                  </a:cubicBezTo>
                  <a:cubicBezTo>
                    <a:pt x="429" y="174"/>
                    <a:pt x="510" y="323"/>
                    <a:pt x="579" y="473"/>
                  </a:cubicBezTo>
                  <a:cubicBezTo>
                    <a:pt x="429" y="353"/>
                    <a:pt x="279" y="216"/>
                    <a:pt x="130" y="92"/>
                  </a:cubicBezTo>
                  <a:cubicBezTo>
                    <a:pt x="127" y="90"/>
                    <a:pt x="125" y="89"/>
                    <a:pt x="122" y="89"/>
                  </a:cubicBezTo>
                  <a:cubicBezTo>
                    <a:pt x="109" y="89"/>
                    <a:pt x="95" y="111"/>
                    <a:pt x="117" y="122"/>
                  </a:cubicBezTo>
                  <a:cubicBezTo>
                    <a:pt x="266" y="242"/>
                    <a:pt x="416" y="379"/>
                    <a:pt x="566" y="499"/>
                  </a:cubicBezTo>
                  <a:cubicBezTo>
                    <a:pt x="416" y="447"/>
                    <a:pt x="266" y="379"/>
                    <a:pt x="117" y="310"/>
                  </a:cubicBezTo>
                  <a:cubicBezTo>
                    <a:pt x="91" y="310"/>
                    <a:pt x="65" y="297"/>
                    <a:pt x="35" y="284"/>
                  </a:cubicBezTo>
                  <a:cubicBezTo>
                    <a:pt x="32" y="282"/>
                    <a:pt x="28" y="282"/>
                    <a:pt x="25" y="282"/>
                  </a:cubicBezTo>
                  <a:cubicBezTo>
                    <a:pt x="7" y="282"/>
                    <a:pt x="0" y="310"/>
                    <a:pt x="22" y="310"/>
                  </a:cubicBezTo>
                  <a:cubicBezTo>
                    <a:pt x="198" y="392"/>
                    <a:pt x="390" y="473"/>
                    <a:pt x="566" y="554"/>
                  </a:cubicBezTo>
                  <a:cubicBezTo>
                    <a:pt x="579" y="554"/>
                    <a:pt x="592" y="554"/>
                    <a:pt x="605" y="567"/>
                  </a:cubicBezTo>
                  <a:cubicBezTo>
                    <a:pt x="634" y="554"/>
                    <a:pt x="647" y="541"/>
                    <a:pt x="660" y="528"/>
                  </a:cubicBezTo>
                  <a:cubicBezTo>
                    <a:pt x="579" y="379"/>
                    <a:pt x="497" y="229"/>
                    <a:pt x="416" y="79"/>
                  </a:cubicBezTo>
                  <a:cubicBezTo>
                    <a:pt x="403" y="53"/>
                    <a:pt x="403" y="40"/>
                    <a:pt x="390" y="11"/>
                  </a:cubicBezTo>
                  <a:cubicBezTo>
                    <a:pt x="385" y="3"/>
                    <a:pt x="378" y="0"/>
                    <a:pt x="371" y="0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2680675" y="3398951"/>
              <a:ext cx="42369" cy="35050"/>
            </a:xfrm>
            <a:custGeom>
              <a:avLst/>
              <a:gdLst/>
              <a:ahLst/>
              <a:cxnLst/>
              <a:rect l="l" t="t" r="r" b="b"/>
              <a:pathLst>
                <a:path w="1071" h="886" extrusionOk="0">
                  <a:moveTo>
                    <a:pt x="612" y="1"/>
                  </a:moveTo>
                  <a:cubicBezTo>
                    <a:pt x="510" y="1"/>
                    <a:pt x="401" y="32"/>
                    <a:pt x="299" y="104"/>
                  </a:cubicBezTo>
                  <a:cubicBezTo>
                    <a:pt x="0" y="334"/>
                    <a:pt x="56" y="806"/>
                    <a:pt x="56" y="806"/>
                  </a:cubicBezTo>
                  <a:cubicBezTo>
                    <a:pt x="41" y="867"/>
                    <a:pt x="100" y="885"/>
                    <a:pt x="192" y="885"/>
                  </a:cubicBezTo>
                  <a:cubicBezTo>
                    <a:pt x="267" y="885"/>
                    <a:pt x="364" y="873"/>
                    <a:pt x="462" y="861"/>
                  </a:cubicBezTo>
                  <a:cubicBezTo>
                    <a:pt x="664" y="822"/>
                    <a:pt x="1070" y="660"/>
                    <a:pt x="1031" y="347"/>
                  </a:cubicBezTo>
                  <a:cubicBezTo>
                    <a:pt x="1003" y="137"/>
                    <a:pt x="822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2682337" y="3410780"/>
              <a:ext cx="26268" cy="22787"/>
            </a:xfrm>
            <a:custGeom>
              <a:avLst/>
              <a:gdLst/>
              <a:ahLst/>
              <a:cxnLst/>
              <a:rect l="l" t="t" r="r" b="b"/>
              <a:pathLst>
                <a:path w="664" h="576" extrusionOk="0">
                  <a:moveTo>
                    <a:pt x="342" y="1"/>
                  </a:moveTo>
                  <a:cubicBezTo>
                    <a:pt x="336" y="1"/>
                    <a:pt x="330" y="2"/>
                    <a:pt x="326" y="6"/>
                  </a:cubicBezTo>
                  <a:cubicBezTo>
                    <a:pt x="231" y="169"/>
                    <a:pt x="121" y="331"/>
                    <a:pt x="27" y="494"/>
                  </a:cubicBezTo>
                  <a:cubicBezTo>
                    <a:pt x="14" y="507"/>
                    <a:pt x="14" y="507"/>
                    <a:pt x="14" y="523"/>
                  </a:cubicBezTo>
                  <a:cubicBezTo>
                    <a:pt x="1" y="549"/>
                    <a:pt x="14" y="562"/>
                    <a:pt x="40" y="575"/>
                  </a:cubicBezTo>
                  <a:cubicBezTo>
                    <a:pt x="215" y="507"/>
                    <a:pt x="378" y="442"/>
                    <a:pt x="557" y="374"/>
                  </a:cubicBezTo>
                  <a:cubicBezTo>
                    <a:pt x="583" y="361"/>
                    <a:pt x="609" y="361"/>
                    <a:pt x="638" y="344"/>
                  </a:cubicBezTo>
                  <a:cubicBezTo>
                    <a:pt x="664" y="331"/>
                    <a:pt x="651" y="305"/>
                    <a:pt x="622" y="305"/>
                  </a:cubicBezTo>
                  <a:cubicBezTo>
                    <a:pt x="446" y="374"/>
                    <a:pt x="270" y="442"/>
                    <a:pt x="108" y="507"/>
                  </a:cubicBezTo>
                  <a:cubicBezTo>
                    <a:pt x="257" y="374"/>
                    <a:pt x="420" y="250"/>
                    <a:pt x="570" y="117"/>
                  </a:cubicBezTo>
                  <a:cubicBezTo>
                    <a:pt x="580" y="104"/>
                    <a:pt x="565" y="84"/>
                    <a:pt x="550" y="84"/>
                  </a:cubicBezTo>
                  <a:cubicBezTo>
                    <a:pt x="547" y="84"/>
                    <a:pt x="543" y="85"/>
                    <a:pt x="540" y="87"/>
                  </a:cubicBezTo>
                  <a:cubicBezTo>
                    <a:pt x="378" y="224"/>
                    <a:pt x="231" y="361"/>
                    <a:pt x="69" y="494"/>
                  </a:cubicBezTo>
                  <a:cubicBezTo>
                    <a:pt x="150" y="361"/>
                    <a:pt x="244" y="224"/>
                    <a:pt x="326" y="87"/>
                  </a:cubicBezTo>
                  <a:cubicBezTo>
                    <a:pt x="339" y="74"/>
                    <a:pt x="352" y="48"/>
                    <a:pt x="365" y="19"/>
                  </a:cubicBezTo>
                  <a:cubicBezTo>
                    <a:pt x="374" y="10"/>
                    <a:pt x="357" y="1"/>
                    <a:pt x="342" y="1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2680240" y="3430758"/>
              <a:ext cx="45494" cy="34259"/>
            </a:xfrm>
            <a:custGeom>
              <a:avLst/>
              <a:gdLst/>
              <a:ahLst/>
              <a:cxnLst/>
              <a:rect l="l" t="t" r="r" b="b"/>
              <a:pathLst>
                <a:path w="1150" h="866" extrusionOk="0">
                  <a:moveTo>
                    <a:pt x="344" y="0"/>
                  </a:moveTo>
                  <a:cubicBezTo>
                    <a:pt x="216" y="0"/>
                    <a:pt x="122" y="18"/>
                    <a:pt x="122" y="18"/>
                  </a:cubicBezTo>
                  <a:cubicBezTo>
                    <a:pt x="117" y="18"/>
                    <a:pt x="112" y="17"/>
                    <a:pt x="108" y="17"/>
                  </a:cubicBezTo>
                  <a:cubicBezTo>
                    <a:pt x="0" y="17"/>
                    <a:pt x="26" y="201"/>
                    <a:pt x="80" y="382"/>
                  </a:cubicBezTo>
                  <a:cubicBezTo>
                    <a:pt x="118" y="555"/>
                    <a:pt x="279" y="866"/>
                    <a:pt x="565" y="866"/>
                  </a:cubicBezTo>
                  <a:cubicBezTo>
                    <a:pt x="592" y="866"/>
                    <a:pt x="620" y="863"/>
                    <a:pt x="649" y="857"/>
                  </a:cubicBezTo>
                  <a:cubicBezTo>
                    <a:pt x="1000" y="802"/>
                    <a:pt x="1149" y="438"/>
                    <a:pt x="892" y="181"/>
                  </a:cubicBezTo>
                  <a:cubicBezTo>
                    <a:pt x="746" y="32"/>
                    <a:pt x="515" y="0"/>
                    <a:pt x="344" y="0"/>
                  </a:cubicBezTo>
                  <a:close/>
                </a:path>
              </a:pathLst>
            </a:custGeom>
            <a:solidFill>
              <a:srgbClr val="FAF8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2681822" y="3431470"/>
              <a:ext cx="26070" cy="21995"/>
            </a:xfrm>
            <a:custGeom>
              <a:avLst/>
              <a:gdLst/>
              <a:ahLst/>
              <a:cxnLst/>
              <a:rect l="l" t="t" r="r" b="b"/>
              <a:pathLst>
                <a:path w="659" h="556" extrusionOk="0">
                  <a:moveTo>
                    <a:pt x="66" y="0"/>
                  </a:moveTo>
                  <a:cubicBezTo>
                    <a:pt x="40" y="0"/>
                    <a:pt x="14" y="13"/>
                    <a:pt x="1" y="39"/>
                  </a:cubicBezTo>
                  <a:cubicBezTo>
                    <a:pt x="82" y="189"/>
                    <a:pt x="163" y="325"/>
                    <a:pt x="244" y="472"/>
                  </a:cubicBezTo>
                  <a:cubicBezTo>
                    <a:pt x="257" y="501"/>
                    <a:pt x="270" y="527"/>
                    <a:pt x="270" y="540"/>
                  </a:cubicBezTo>
                  <a:cubicBezTo>
                    <a:pt x="275" y="551"/>
                    <a:pt x="284" y="556"/>
                    <a:pt x="293" y="556"/>
                  </a:cubicBezTo>
                  <a:cubicBezTo>
                    <a:pt x="307" y="556"/>
                    <a:pt x="320" y="543"/>
                    <a:pt x="309" y="527"/>
                  </a:cubicBezTo>
                  <a:cubicBezTo>
                    <a:pt x="228" y="377"/>
                    <a:pt x="147" y="228"/>
                    <a:pt x="82" y="81"/>
                  </a:cubicBezTo>
                  <a:lnTo>
                    <a:pt x="82" y="81"/>
                  </a:lnTo>
                  <a:cubicBezTo>
                    <a:pt x="228" y="215"/>
                    <a:pt x="378" y="338"/>
                    <a:pt x="527" y="472"/>
                  </a:cubicBezTo>
                  <a:cubicBezTo>
                    <a:pt x="530" y="475"/>
                    <a:pt x="533" y="476"/>
                    <a:pt x="537" y="476"/>
                  </a:cubicBezTo>
                  <a:cubicBezTo>
                    <a:pt x="550" y="476"/>
                    <a:pt x="566" y="453"/>
                    <a:pt x="553" y="433"/>
                  </a:cubicBezTo>
                  <a:cubicBezTo>
                    <a:pt x="391" y="309"/>
                    <a:pt x="244" y="176"/>
                    <a:pt x="95" y="52"/>
                  </a:cubicBezTo>
                  <a:lnTo>
                    <a:pt x="95" y="52"/>
                  </a:lnTo>
                  <a:cubicBezTo>
                    <a:pt x="244" y="120"/>
                    <a:pt x="391" y="176"/>
                    <a:pt x="540" y="244"/>
                  </a:cubicBezTo>
                  <a:cubicBezTo>
                    <a:pt x="570" y="257"/>
                    <a:pt x="596" y="270"/>
                    <a:pt x="622" y="270"/>
                  </a:cubicBezTo>
                  <a:cubicBezTo>
                    <a:pt x="627" y="273"/>
                    <a:pt x="632" y="274"/>
                    <a:pt x="636" y="274"/>
                  </a:cubicBezTo>
                  <a:cubicBezTo>
                    <a:pt x="654" y="274"/>
                    <a:pt x="658" y="255"/>
                    <a:pt x="635" y="244"/>
                  </a:cubicBezTo>
                  <a:cubicBezTo>
                    <a:pt x="459" y="163"/>
                    <a:pt x="270" y="94"/>
                    <a:pt x="95" y="13"/>
                  </a:cubicBezTo>
                  <a:cubicBezTo>
                    <a:pt x="82" y="0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2644754" y="3430520"/>
              <a:ext cx="42369" cy="35169"/>
            </a:xfrm>
            <a:custGeom>
              <a:avLst/>
              <a:gdLst/>
              <a:ahLst/>
              <a:cxnLst/>
              <a:rect l="l" t="t" r="r" b="b"/>
              <a:pathLst>
                <a:path w="1071" h="889" extrusionOk="0">
                  <a:moveTo>
                    <a:pt x="899" y="0"/>
                  </a:moveTo>
                  <a:cubicBezTo>
                    <a:pt x="822" y="0"/>
                    <a:pt x="722" y="17"/>
                    <a:pt x="625" y="37"/>
                  </a:cubicBezTo>
                  <a:cubicBezTo>
                    <a:pt x="407" y="63"/>
                    <a:pt x="1" y="239"/>
                    <a:pt x="43" y="551"/>
                  </a:cubicBezTo>
                  <a:cubicBezTo>
                    <a:pt x="69" y="758"/>
                    <a:pt x="246" y="888"/>
                    <a:pt x="453" y="888"/>
                  </a:cubicBezTo>
                  <a:cubicBezTo>
                    <a:pt x="558" y="888"/>
                    <a:pt x="670" y="855"/>
                    <a:pt x="775" y="782"/>
                  </a:cubicBezTo>
                  <a:cubicBezTo>
                    <a:pt x="1071" y="564"/>
                    <a:pt x="1032" y="76"/>
                    <a:pt x="1032" y="76"/>
                  </a:cubicBezTo>
                  <a:cubicBezTo>
                    <a:pt x="1039" y="20"/>
                    <a:pt x="982" y="0"/>
                    <a:pt x="8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2659906" y="3431470"/>
              <a:ext cx="25674" cy="22549"/>
            </a:xfrm>
            <a:custGeom>
              <a:avLst/>
              <a:gdLst/>
              <a:ahLst/>
              <a:cxnLst/>
              <a:rect l="l" t="t" r="r" b="b"/>
              <a:pathLst>
                <a:path w="649" h="570" extrusionOk="0">
                  <a:moveTo>
                    <a:pt x="607" y="0"/>
                  </a:moveTo>
                  <a:cubicBezTo>
                    <a:pt x="431" y="52"/>
                    <a:pt x="268" y="120"/>
                    <a:pt x="93" y="189"/>
                  </a:cubicBezTo>
                  <a:cubicBezTo>
                    <a:pt x="67" y="202"/>
                    <a:pt x="37" y="215"/>
                    <a:pt x="11" y="228"/>
                  </a:cubicBezTo>
                  <a:cubicBezTo>
                    <a:pt x="0" y="228"/>
                    <a:pt x="8" y="260"/>
                    <a:pt x="19" y="260"/>
                  </a:cubicBezTo>
                  <a:cubicBezTo>
                    <a:pt x="21" y="260"/>
                    <a:pt x="23" y="259"/>
                    <a:pt x="24" y="257"/>
                  </a:cubicBezTo>
                  <a:cubicBezTo>
                    <a:pt x="200" y="189"/>
                    <a:pt x="376" y="120"/>
                    <a:pt x="538" y="52"/>
                  </a:cubicBezTo>
                  <a:lnTo>
                    <a:pt x="538" y="52"/>
                  </a:lnTo>
                  <a:cubicBezTo>
                    <a:pt x="392" y="189"/>
                    <a:pt x="242" y="325"/>
                    <a:pt x="80" y="446"/>
                  </a:cubicBezTo>
                  <a:cubicBezTo>
                    <a:pt x="69" y="456"/>
                    <a:pt x="84" y="476"/>
                    <a:pt x="96" y="476"/>
                  </a:cubicBezTo>
                  <a:cubicBezTo>
                    <a:pt x="100" y="476"/>
                    <a:pt x="103" y="475"/>
                    <a:pt x="106" y="472"/>
                  </a:cubicBezTo>
                  <a:cubicBezTo>
                    <a:pt x="268" y="338"/>
                    <a:pt x="418" y="202"/>
                    <a:pt x="581" y="81"/>
                  </a:cubicBezTo>
                  <a:lnTo>
                    <a:pt x="581" y="81"/>
                  </a:lnTo>
                  <a:cubicBezTo>
                    <a:pt x="499" y="202"/>
                    <a:pt x="405" y="338"/>
                    <a:pt x="324" y="472"/>
                  </a:cubicBezTo>
                  <a:cubicBezTo>
                    <a:pt x="311" y="501"/>
                    <a:pt x="294" y="527"/>
                    <a:pt x="281" y="540"/>
                  </a:cubicBezTo>
                  <a:cubicBezTo>
                    <a:pt x="273" y="558"/>
                    <a:pt x="286" y="569"/>
                    <a:pt x="300" y="569"/>
                  </a:cubicBezTo>
                  <a:cubicBezTo>
                    <a:pt x="309" y="569"/>
                    <a:pt x="319" y="565"/>
                    <a:pt x="324" y="553"/>
                  </a:cubicBezTo>
                  <a:cubicBezTo>
                    <a:pt x="418" y="390"/>
                    <a:pt x="525" y="228"/>
                    <a:pt x="620" y="81"/>
                  </a:cubicBezTo>
                  <a:cubicBezTo>
                    <a:pt x="636" y="65"/>
                    <a:pt x="636" y="52"/>
                    <a:pt x="649" y="39"/>
                  </a:cubicBezTo>
                  <a:cubicBezTo>
                    <a:pt x="649" y="26"/>
                    <a:pt x="636" y="0"/>
                    <a:pt x="607" y="0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2672684" y="3423162"/>
              <a:ext cx="20888" cy="17565"/>
            </a:xfrm>
            <a:custGeom>
              <a:avLst/>
              <a:gdLst/>
              <a:ahLst/>
              <a:cxnLst/>
              <a:rect l="l" t="t" r="r" b="b"/>
              <a:pathLst>
                <a:path w="528" h="444" extrusionOk="0">
                  <a:moveTo>
                    <a:pt x="282" y="0"/>
                  </a:moveTo>
                  <a:cubicBezTo>
                    <a:pt x="265" y="0"/>
                    <a:pt x="248" y="2"/>
                    <a:pt x="232" y="5"/>
                  </a:cubicBezTo>
                  <a:cubicBezTo>
                    <a:pt x="95" y="18"/>
                    <a:pt x="1" y="142"/>
                    <a:pt x="27" y="262"/>
                  </a:cubicBezTo>
                  <a:cubicBezTo>
                    <a:pt x="38" y="369"/>
                    <a:pt x="131" y="444"/>
                    <a:pt x="242" y="444"/>
                  </a:cubicBezTo>
                  <a:cubicBezTo>
                    <a:pt x="260" y="444"/>
                    <a:pt x="278" y="442"/>
                    <a:pt x="297" y="438"/>
                  </a:cubicBezTo>
                  <a:cubicBezTo>
                    <a:pt x="433" y="425"/>
                    <a:pt x="527" y="304"/>
                    <a:pt x="514" y="181"/>
                  </a:cubicBezTo>
                  <a:cubicBezTo>
                    <a:pt x="503" y="76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FFA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2677945" y="3433013"/>
              <a:ext cx="5974" cy="5420"/>
            </a:xfrm>
            <a:custGeom>
              <a:avLst/>
              <a:gdLst/>
              <a:ahLst/>
              <a:cxnLst/>
              <a:rect l="l" t="t" r="r" b="b"/>
              <a:pathLst>
                <a:path w="151" h="137" extrusionOk="0">
                  <a:moveTo>
                    <a:pt x="69" y="0"/>
                  </a:moveTo>
                  <a:cubicBezTo>
                    <a:pt x="30" y="13"/>
                    <a:pt x="1" y="42"/>
                    <a:pt x="1" y="81"/>
                  </a:cubicBezTo>
                  <a:cubicBezTo>
                    <a:pt x="1" y="108"/>
                    <a:pt x="43" y="137"/>
                    <a:pt x="82" y="137"/>
                  </a:cubicBezTo>
                  <a:cubicBezTo>
                    <a:pt x="125" y="124"/>
                    <a:pt x="151" y="95"/>
                    <a:pt x="151" y="55"/>
                  </a:cubicBezTo>
                  <a:cubicBezTo>
                    <a:pt x="138" y="13"/>
                    <a:pt x="99" y="0"/>
                    <a:pt x="69" y="0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2675888" y="3426564"/>
              <a:ext cx="6488" cy="5459"/>
            </a:xfrm>
            <a:custGeom>
              <a:avLst/>
              <a:gdLst/>
              <a:ahLst/>
              <a:cxnLst/>
              <a:rect l="l" t="t" r="r" b="b"/>
              <a:pathLst>
                <a:path w="164" h="138" extrusionOk="0">
                  <a:moveTo>
                    <a:pt x="69" y="1"/>
                  </a:moveTo>
                  <a:cubicBezTo>
                    <a:pt x="27" y="14"/>
                    <a:pt x="1" y="43"/>
                    <a:pt x="14" y="82"/>
                  </a:cubicBezTo>
                  <a:cubicBezTo>
                    <a:pt x="14" y="124"/>
                    <a:pt x="53" y="137"/>
                    <a:pt x="95" y="137"/>
                  </a:cubicBezTo>
                  <a:cubicBezTo>
                    <a:pt x="134" y="137"/>
                    <a:pt x="164" y="95"/>
                    <a:pt x="151" y="56"/>
                  </a:cubicBezTo>
                  <a:cubicBezTo>
                    <a:pt x="151" y="27"/>
                    <a:pt x="108" y="1"/>
                    <a:pt x="69" y="1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2683365" y="3425536"/>
              <a:ext cx="5974" cy="5301"/>
            </a:xfrm>
            <a:custGeom>
              <a:avLst/>
              <a:gdLst/>
              <a:ahLst/>
              <a:cxnLst/>
              <a:rect l="l" t="t" r="r" b="b"/>
              <a:pathLst>
                <a:path w="151" h="134" extrusionOk="0">
                  <a:moveTo>
                    <a:pt x="69" y="1"/>
                  </a:moveTo>
                  <a:cubicBezTo>
                    <a:pt x="27" y="14"/>
                    <a:pt x="1" y="40"/>
                    <a:pt x="14" y="82"/>
                  </a:cubicBezTo>
                  <a:cubicBezTo>
                    <a:pt x="14" y="121"/>
                    <a:pt x="56" y="134"/>
                    <a:pt x="95" y="134"/>
                  </a:cubicBezTo>
                  <a:cubicBezTo>
                    <a:pt x="124" y="121"/>
                    <a:pt x="150" y="95"/>
                    <a:pt x="150" y="53"/>
                  </a:cubicBezTo>
                  <a:cubicBezTo>
                    <a:pt x="150" y="27"/>
                    <a:pt x="108" y="1"/>
                    <a:pt x="69" y="1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2684394" y="3431984"/>
              <a:ext cx="5974" cy="5301"/>
            </a:xfrm>
            <a:custGeom>
              <a:avLst/>
              <a:gdLst/>
              <a:ahLst/>
              <a:cxnLst/>
              <a:rect l="l" t="t" r="r" b="b"/>
              <a:pathLst>
                <a:path w="151" h="134" extrusionOk="0">
                  <a:moveTo>
                    <a:pt x="69" y="0"/>
                  </a:moveTo>
                  <a:cubicBezTo>
                    <a:pt x="30" y="13"/>
                    <a:pt x="1" y="39"/>
                    <a:pt x="1" y="81"/>
                  </a:cubicBezTo>
                  <a:cubicBezTo>
                    <a:pt x="17" y="107"/>
                    <a:pt x="43" y="134"/>
                    <a:pt x="82" y="134"/>
                  </a:cubicBezTo>
                  <a:cubicBezTo>
                    <a:pt x="124" y="121"/>
                    <a:pt x="150" y="94"/>
                    <a:pt x="150" y="52"/>
                  </a:cubicBezTo>
                  <a:cubicBezTo>
                    <a:pt x="150" y="26"/>
                    <a:pt x="111" y="0"/>
                    <a:pt x="69" y="0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" name="Google Shape;265;p8"/>
          <p:cNvSpPr/>
          <p:nvPr/>
        </p:nvSpPr>
        <p:spPr>
          <a:xfrm>
            <a:off x="-262050" y="3086103"/>
            <a:ext cx="3392269" cy="2243816"/>
          </a:xfrm>
          <a:custGeom>
            <a:avLst/>
            <a:gdLst/>
            <a:ahLst/>
            <a:cxnLst/>
            <a:rect l="l" t="t" r="r" b="b"/>
            <a:pathLst>
              <a:path w="23374" h="15461" extrusionOk="0">
                <a:moveTo>
                  <a:pt x="9419" y="0"/>
                </a:moveTo>
                <a:cubicBezTo>
                  <a:pt x="7544" y="0"/>
                  <a:pt x="6739" y="3793"/>
                  <a:pt x="6537" y="4900"/>
                </a:cubicBezTo>
                <a:cubicBezTo>
                  <a:pt x="6623" y="3774"/>
                  <a:pt x="6135" y="887"/>
                  <a:pt x="5140" y="887"/>
                </a:cubicBezTo>
                <a:cubicBezTo>
                  <a:pt x="5046" y="887"/>
                  <a:pt x="4946" y="913"/>
                  <a:pt x="4842" y="970"/>
                </a:cubicBezTo>
                <a:cubicBezTo>
                  <a:pt x="4123" y="1360"/>
                  <a:pt x="4003" y="2486"/>
                  <a:pt x="4042" y="3475"/>
                </a:cubicBezTo>
                <a:cubicBezTo>
                  <a:pt x="4016" y="3393"/>
                  <a:pt x="3990" y="3312"/>
                  <a:pt x="3947" y="3231"/>
                </a:cubicBezTo>
                <a:cubicBezTo>
                  <a:pt x="3191" y="1283"/>
                  <a:pt x="2066" y="100"/>
                  <a:pt x="1368" y="100"/>
                </a:cubicBezTo>
                <a:cubicBezTo>
                  <a:pt x="1240" y="100"/>
                  <a:pt x="1126" y="140"/>
                  <a:pt x="1032" y="221"/>
                </a:cubicBezTo>
                <a:cubicBezTo>
                  <a:pt x="424" y="739"/>
                  <a:pt x="655" y="2284"/>
                  <a:pt x="329" y="4031"/>
                </a:cubicBezTo>
                <a:cubicBezTo>
                  <a:pt x="1" y="5768"/>
                  <a:pt x="1507" y="14429"/>
                  <a:pt x="1507" y="14429"/>
                </a:cubicBezTo>
                <a:cubicBezTo>
                  <a:pt x="1722" y="15213"/>
                  <a:pt x="4542" y="15460"/>
                  <a:pt x="7762" y="15460"/>
                </a:cubicBezTo>
                <a:cubicBezTo>
                  <a:pt x="11664" y="15460"/>
                  <a:pt x="16154" y="15098"/>
                  <a:pt x="17313" y="14891"/>
                </a:cubicBezTo>
                <a:cubicBezTo>
                  <a:pt x="19427" y="14511"/>
                  <a:pt x="23374" y="15217"/>
                  <a:pt x="23143" y="11690"/>
                </a:cubicBezTo>
                <a:cubicBezTo>
                  <a:pt x="23050" y="10276"/>
                  <a:pt x="22321" y="9853"/>
                  <a:pt x="21480" y="9853"/>
                </a:cubicBezTo>
                <a:cubicBezTo>
                  <a:pt x="20226" y="9853"/>
                  <a:pt x="18725" y="10795"/>
                  <a:pt x="18725" y="10795"/>
                </a:cubicBezTo>
                <a:cubicBezTo>
                  <a:pt x="18725" y="10795"/>
                  <a:pt x="19808" y="6891"/>
                  <a:pt x="18006" y="6133"/>
                </a:cubicBezTo>
                <a:cubicBezTo>
                  <a:pt x="17818" y="6054"/>
                  <a:pt x="17628" y="6019"/>
                  <a:pt x="17438" y="6019"/>
                </a:cubicBezTo>
                <a:cubicBezTo>
                  <a:pt x="15800" y="6019"/>
                  <a:pt x="14157" y="8641"/>
                  <a:pt x="14157" y="8641"/>
                </a:cubicBezTo>
                <a:cubicBezTo>
                  <a:pt x="14157" y="8641"/>
                  <a:pt x="15523" y="5020"/>
                  <a:pt x="14059" y="3881"/>
                </a:cubicBezTo>
                <a:cubicBezTo>
                  <a:pt x="13804" y="3684"/>
                  <a:pt x="13533" y="3603"/>
                  <a:pt x="13259" y="3603"/>
                </a:cubicBezTo>
                <a:cubicBezTo>
                  <a:pt x="11975" y="3603"/>
                  <a:pt x="10630" y="5388"/>
                  <a:pt x="10630" y="5388"/>
                </a:cubicBezTo>
                <a:cubicBezTo>
                  <a:pt x="10630" y="5388"/>
                  <a:pt x="11730" y="657"/>
                  <a:pt x="9885" y="75"/>
                </a:cubicBezTo>
                <a:cubicBezTo>
                  <a:pt x="9723" y="24"/>
                  <a:pt x="9567" y="0"/>
                  <a:pt x="9419" y="0"/>
                </a:cubicBezTo>
                <a:close/>
              </a:path>
            </a:pathLst>
          </a:cu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" name="Google Shape;266;p8"/>
          <p:cNvGrpSpPr/>
          <p:nvPr/>
        </p:nvGrpSpPr>
        <p:grpSpPr>
          <a:xfrm rot="2007792" flipH="1">
            <a:off x="-153516" y="3387474"/>
            <a:ext cx="1655070" cy="2295530"/>
            <a:chOff x="911297" y="2284376"/>
            <a:chExt cx="340971" cy="472902"/>
          </a:xfrm>
        </p:grpSpPr>
        <p:sp>
          <p:nvSpPr>
            <p:cNvPr id="267" name="Google Shape;267;p8"/>
            <p:cNvSpPr/>
            <p:nvPr/>
          </p:nvSpPr>
          <p:spPr>
            <a:xfrm>
              <a:off x="972259" y="2451361"/>
              <a:ext cx="138856" cy="305917"/>
            </a:xfrm>
            <a:custGeom>
              <a:avLst/>
              <a:gdLst/>
              <a:ahLst/>
              <a:cxnLst/>
              <a:rect l="l" t="t" r="r" b="b"/>
              <a:pathLst>
                <a:path w="3510" h="7733" extrusionOk="0">
                  <a:moveTo>
                    <a:pt x="46" y="0"/>
                  </a:moveTo>
                  <a:cubicBezTo>
                    <a:pt x="24" y="0"/>
                    <a:pt x="1" y="20"/>
                    <a:pt x="18" y="45"/>
                  </a:cubicBezTo>
                  <a:cubicBezTo>
                    <a:pt x="1023" y="2663"/>
                    <a:pt x="2106" y="5235"/>
                    <a:pt x="3432" y="7716"/>
                  </a:cubicBezTo>
                  <a:cubicBezTo>
                    <a:pt x="3441" y="7728"/>
                    <a:pt x="3451" y="7732"/>
                    <a:pt x="3461" y="7732"/>
                  </a:cubicBezTo>
                  <a:cubicBezTo>
                    <a:pt x="3486" y="7732"/>
                    <a:pt x="3510" y="7704"/>
                    <a:pt x="3501" y="7674"/>
                  </a:cubicBezTo>
                  <a:cubicBezTo>
                    <a:pt x="2174" y="5209"/>
                    <a:pt x="1088" y="2634"/>
                    <a:pt x="73" y="19"/>
                  </a:cubicBezTo>
                  <a:cubicBezTo>
                    <a:pt x="69" y="6"/>
                    <a:pt x="57" y="0"/>
                    <a:pt x="46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984919" y="2593541"/>
              <a:ext cx="65590" cy="41696"/>
            </a:xfrm>
            <a:custGeom>
              <a:avLst/>
              <a:gdLst/>
              <a:ahLst/>
              <a:cxnLst/>
              <a:rect l="l" t="t" r="r" b="b"/>
              <a:pathLst>
                <a:path w="1658" h="1054" extrusionOk="0">
                  <a:moveTo>
                    <a:pt x="42" y="1"/>
                  </a:moveTo>
                  <a:cubicBezTo>
                    <a:pt x="8" y="1"/>
                    <a:pt x="0" y="59"/>
                    <a:pt x="36" y="71"/>
                  </a:cubicBezTo>
                  <a:cubicBezTo>
                    <a:pt x="592" y="289"/>
                    <a:pt x="1174" y="597"/>
                    <a:pt x="1581" y="1046"/>
                  </a:cubicBezTo>
                  <a:cubicBezTo>
                    <a:pt x="1589" y="1051"/>
                    <a:pt x="1597" y="1053"/>
                    <a:pt x="1604" y="1053"/>
                  </a:cubicBezTo>
                  <a:cubicBezTo>
                    <a:pt x="1635" y="1053"/>
                    <a:pt x="1657" y="1015"/>
                    <a:pt x="1636" y="991"/>
                  </a:cubicBezTo>
                  <a:cubicBezTo>
                    <a:pt x="1216" y="532"/>
                    <a:pt x="621" y="233"/>
                    <a:pt x="52" y="2"/>
                  </a:cubicBezTo>
                  <a:cubicBezTo>
                    <a:pt x="49" y="1"/>
                    <a:pt x="45" y="1"/>
                    <a:pt x="42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1031362" y="2533132"/>
              <a:ext cx="19028" cy="68201"/>
            </a:xfrm>
            <a:custGeom>
              <a:avLst/>
              <a:gdLst/>
              <a:ahLst/>
              <a:cxnLst/>
              <a:rect l="l" t="t" r="r" b="b"/>
              <a:pathLst>
                <a:path w="481" h="1724" extrusionOk="0">
                  <a:moveTo>
                    <a:pt x="423" y="0"/>
                  </a:moveTo>
                  <a:cubicBezTo>
                    <a:pt x="413" y="0"/>
                    <a:pt x="402" y="4"/>
                    <a:pt x="394" y="11"/>
                  </a:cubicBezTo>
                  <a:cubicBezTo>
                    <a:pt x="98" y="499"/>
                    <a:pt x="0" y="1123"/>
                    <a:pt x="29" y="1692"/>
                  </a:cubicBezTo>
                  <a:cubicBezTo>
                    <a:pt x="29" y="1713"/>
                    <a:pt x="47" y="1724"/>
                    <a:pt x="64" y="1724"/>
                  </a:cubicBezTo>
                  <a:cubicBezTo>
                    <a:pt x="81" y="1724"/>
                    <a:pt x="98" y="1713"/>
                    <a:pt x="98" y="1692"/>
                  </a:cubicBezTo>
                  <a:cubicBezTo>
                    <a:pt x="68" y="1136"/>
                    <a:pt x="163" y="528"/>
                    <a:pt x="462" y="53"/>
                  </a:cubicBezTo>
                  <a:cubicBezTo>
                    <a:pt x="481" y="22"/>
                    <a:pt x="452" y="0"/>
                    <a:pt x="423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958809" y="2498517"/>
              <a:ext cx="58351" cy="58984"/>
            </a:xfrm>
            <a:custGeom>
              <a:avLst/>
              <a:gdLst/>
              <a:ahLst/>
              <a:cxnLst/>
              <a:rect l="l" t="t" r="r" b="b"/>
              <a:pathLst>
                <a:path w="1475" h="1491" extrusionOk="0">
                  <a:moveTo>
                    <a:pt x="47" y="1"/>
                  </a:moveTo>
                  <a:cubicBezTo>
                    <a:pt x="22" y="1"/>
                    <a:pt x="0" y="51"/>
                    <a:pt x="33" y="73"/>
                  </a:cubicBezTo>
                  <a:cubicBezTo>
                    <a:pt x="550" y="453"/>
                    <a:pt x="1064" y="915"/>
                    <a:pt x="1402" y="1471"/>
                  </a:cubicBezTo>
                  <a:cubicBezTo>
                    <a:pt x="1411" y="1485"/>
                    <a:pt x="1423" y="1490"/>
                    <a:pt x="1434" y="1490"/>
                  </a:cubicBezTo>
                  <a:cubicBezTo>
                    <a:pt x="1456" y="1490"/>
                    <a:pt x="1474" y="1470"/>
                    <a:pt x="1457" y="1442"/>
                  </a:cubicBezTo>
                  <a:cubicBezTo>
                    <a:pt x="1119" y="873"/>
                    <a:pt x="589" y="398"/>
                    <a:pt x="62" y="8"/>
                  </a:cubicBezTo>
                  <a:cubicBezTo>
                    <a:pt x="57" y="3"/>
                    <a:pt x="52" y="1"/>
                    <a:pt x="47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994611" y="2466948"/>
              <a:ext cx="18277" cy="43318"/>
            </a:xfrm>
            <a:custGeom>
              <a:avLst/>
              <a:gdLst/>
              <a:ahLst/>
              <a:cxnLst/>
              <a:rect l="l" t="t" r="r" b="b"/>
              <a:pathLst>
                <a:path w="462" h="1095" extrusionOk="0">
                  <a:moveTo>
                    <a:pt x="412" y="1"/>
                  </a:moveTo>
                  <a:cubicBezTo>
                    <a:pt x="403" y="1"/>
                    <a:pt x="393" y="6"/>
                    <a:pt x="389" y="19"/>
                  </a:cubicBezTo>
                  <a:cubicBezTo>
                    <a:pt x="214" y="344"/>
                    <a:pt x="77" y="695"/>
                    <a:pt x="9" y="1050"/>
                  </a:cubicBezTo>
                  <a:cubicBezTo>
                    <a:pt x="0" y="1075"/>
                    <a:pt x="26" y="1095"/>
                    <a:pt x="49" y="1095"/>
                  </a:cubicBezTo>
                  <a:cubicBezTo>
                    <a:pt x="61" y="1095"/>
                    <a:pt x="73" y="1089"/>
                    <a:pt x="77" y="1076"/>
                  </a:cubicBezTo>
                  <a:cubicBezTo>
                    <a:pt x="146" y="708"/>
                    <a:pt x="266" y="370"/>
                    <a:pt x="441" y="45"/>
                  </a:cubicBezTo>
                  <a:cubicBezTo>
                    <a:pt x="462" y="27"/>
                    <a:pt x="435" y="1"/>
                    <a:pt x="412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941283" y="2552635"/>
              <a:ext cx="60013" cy="52021"/>
            </a:xfrm>
            <a:custGeom>
              <a:avLst/>
              <a:gdLst/>
              <a:ahLst/>
              <a:cxnLst/>
              <a:rect l="l" t="t" r="r" b="b"/>
              <a:pathLst>
                <a:path w="1517" h="1315" extrusionOk="0">
                  <a:moveTo>
                    <a:pt x="913" y="1"/>
                  </a:moveTo>
                  <a:cubicBezTo>
                    <a:pt x="907" y="1"/>
                    <a:pt x="901" y="2"/>
                    <a:pt x="895" y="6"/>
                  </a:cubicBezTo>
                  <a:cubicBezTo>
                    <a:pt x="762" y="87"/>
                    <a:pt x="937" y="360"/>
                    <a:pt x="937" y="360"/>
                  </a:cubicBezTo>
                  <a:cubicBezTo>
                    <a:pt x="937" y="360"/>
                    <a:pt x="746" y="108"/>
                    <a:pt x="633" y="108"/>
                  </a:cubicBezTo>
                  <a:cubicBezTo>
                    <a:pt x="615" y="108"/>
                    <a:pt x="599" y="114"/>
                    <a:pt x="586" y="129"/>
                  </a:cubicBezTo>
                  <a:cubicBezTo>
                    <a:pt x="476" y="223"/>
                    <a:pt x="733" y="523"/>
                    <a:pt x="733" y="523"/>
                  </a:cubicBezTo>
                  <a:cubicBezTo>
                    <a:pt x="733" y="523"/>
                    <a:pt x="527" y="349"/>
                    <a:pt x="404" y="349"/>
                  </a:cubicBezTo>
                  <a:cubicBezTo>
                    <a:pt x="370" y="349"/>
                    <a:pt x="341" y="363"/>
                    <a:pt x="326" y="399"/>
                  </a:cubicBezTo>
                  <a:cubicBezTo>
                    <a:pt x="261" y="562"/>
                    <a:pt x="570" y="753"/>
                    <a:pt x="570" y="753"/>
                  </a:cubicBezTo>
                  <a:cubicBezTo>
                    <a:pt x="570" y="753"/>
                    <a:pt x="390" y="691"/>
                    <a:pt x="256" y="691"/>
                  </a:cubicBezTo>
                  <a:cubicBezTo>
                    <a:pt x="173" y="691"/>
                    <a:pt x="107" y="715"/>
                    <a:pt x="112" y="792"/>
                  </a:cubicBezTo>
                  <a:cubicBezTo>
                    <a:pt x="125" y="981"/>
                    <a:pt x="463" y="1010"/>
                    <a:pt x="463" y="1010"/>
                  </a:cubicBezTo>
                  <a:cubicBezTo>
                    <a:pt x="463" y="1010"/>
                    <a:pt x="1" y="1023"/>
                    <a:pt x="125" y="1186"/>
                  </a:cubicBezTo>
                  <a:cubicBezTo>
                    <a:pt x="198" y="1294"/>
                    <a:pt x="493" y="1315"/>
                    <a:pt x="709" y="1315"/>
                  </a:cubicBezTo>
                  <a:cubicBezTo>
                    <a:pt x="845" y="1315"/>
                    <a:pt x="950" y="1306"/>
                    <a:pt x="950" y="1306"/>
                  </a:cubicBezTo>
                  <a:cubicBezTo>
                    <a:pt x="950" y="1306"/>
                    <a:pt x="1357" y="1293"/>
                    <a:pt x="1438" y="1092"/>
                  </a:cubicBezTo>
                  <a:cubicBezTo>
                    <a:pt x="1516" y="895"/>
                    <a:pt x="1070" y="1"/>
                    <a:pt x="913" y="1"/>
                  </a:cubicBezTo>
                  <a:close/>
                </a:path>
              </a:pathLst>
            </a:custGeom>
            <a:solidFill>
              <a:srgbClr val="EED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973446" y="2577519"/>
              <a:ext cx="26426" cy="26822"/>
            </a:xfrm>
            <a:custGeom>
              <a:avLst/>
              <a:gdLst/>
              <a:ahLst/>
              <a:cxnLst/>
              <a:rect l="l" t="t" r="r" b="b"/>
              <a:pathLst>
                <a:path w="668" h="678" extrusionOk="0">
                  <a:moveTo>
                    <a:pt x="531" y="1"/>
                  </a:moveTo>
                  <a:cubicBezTo>
                    <a:pt x="463" y="14"/>
                    <a:pt x="407" y="27"/>
                    <a:pt x="355" y="69"/>
                  </a:cubicBezTo>
                  <a:cubicBezTo>
                    <a:pt x="124" y="189"/>
                    <a:pt x="1" y="433"/>
                    <a:pt x="17" y="677"/>
                  </a:cubicBezTo>
                  <a:lnTo>
                    <a:pt x="137" y="677"/>
                  </a:lnTo>
                  <a:cubicBezTo>
                    <a:pt x="137" y="677"/>
                    <a:pt x="544" y="664"/>
                    <a:pt x="625" y="463"/>
                  </a:cubicBezTo>
                  <a:cubicBezTo>
                    <a:pt x="668" y="381"/>
                    <a:pt x="612" y="189"/>
                    <a:pt x="531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911297" y="2457888"/>
              <a:ext cx="59498" cy="51626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953" y="1"/>
                  </a:moveTo>
                  <a:cubicBezTo>
                    <a:pt x="948" y="1"/>
                    <a:pt x="943" y="2"/>
                    <a:pt x="938" y="4"/>
                  </a:cubicBezTo>
                  <a:cubicBezTo>
                    <a:pt x="801" y="72"/>
                    <a:pt x="964" y="355"/>
                    <a:pt x="964" y="355"/>
                  </a:cubicBezTo>
                  <a:cubicBezTo>
                    <a:pt x="964" y="355"/>
                    <a:pt x="784" y="82"/>
                    <a:pt x="659" y="82"/>
                  </a:cubicBezTo>
                  <a:cubicBezTo>
                    <a:pt x="643" y="82"/>
                    <a:pt x="627" y="87"/>
                    <a:pt x="613" y="98"/>
                  </a:cubicBezTo>
                  <a:cubicBezTo>
                    <a:pt x="502" y="193"/>
                    <a:pt x="746" y="505"/>
                    <a:pt x="746" y="505"/>
                  </a:cubicBezTo>
                  <a:cubicBezTo>
                    <a:pt x="746" y="505"/>
                    <a:pt x="534" y="302"/>
                    <a:pt x="410" y="302"/>
                  </a:cubicBezTo>
                  <a:cubicBezTo>
                    <a:pt x="380" y="302"/>
                    <a:pt x="355" y="313"/>
                    <a:pt x="339" y="342"/>
                  </a:cubicBezTo>
                  <a:cubicBezTo>
                    <a:pt x="258" y="505"/>
                    <a:pt x="557" y="710"/>
                    <a:pt x="557" y="710"/>
                  </a:cubicBezTo>
                  <a:cubicBezTo>
                    <a:pt x="557" y="710"/>
                    <a:pt x="362" y="634"/>
                    <a:pt x="225" y="634"/>
                  </a:cubicBezTo>
                  <a:cubicBezTo>
                    <a:pt x="152" y="634"/>
                    <a:pt x="96" y="656"/>
                    <a:pt x="96" y="723"/>
                  </a:cubicBezTo>
                  <a:cubicBezTo>
                    <a:pt x="109" y="924"/>
                    <a:pt x="434" y="967"/>
                    <a:pt x="434" y="967"/>
                  </a:cubicBezTo>
                  <a:cubicBezTo>
                    <a:pt x="434" y="967"/>
                    <a:pt x="409" y="965"/>
                    <a:pt x="372" y="965"/>
                  </a:cubicBezTo>
                  <a:cubicBezTo>
                    <a:pt x="250" y="965"/>
                    <a:pt x="0" y="982"/>
                    <a:pt x="83" y="1129"/>
                  </a:cubicBezTo>
                  <a:cubicBezTo>
                    <a:pt x="190" y="1305"/>
                    <a:pt x="909" y="1305"/>
                    <a:pt x="909" y="1305"/>
                  </a:cubicBezTo>
                  <a:cubicBezTo>
                    <a:pt x="909" y="1305"/>
                    <a:pt x="914" y="1305"/>
                    <a:pt x="923" y="1305"/>
                  </a:cubicBezTo>
                  <a:cubicBezTo>
                    <a:pt x="997" y="1305"/>
                    <a:pt x="1326" y="1295"/>
                    <a:pt x="1409" y="1116"/>
                  </a:cubicBezTo>
                  <a:cubicBezTo>
                    <a:pt x="1504" y="918"/>
                    <a:pt x="1112" y="1"/>
                    <a:pt x="953" y="1"/>
                  </a:cubicBezTo>
                  <a:close/>
                </a:path>
              </a:pathLst>
            </a:custGeom>
            <a:solidFill>
              <a:srgbClr val="EED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941956" y="2483761"/>
              <a:ext cx="26782" cy="25754"/>
            </a:xfrm>
            <a:custGeom>
              <a:avLst/>
              <a:gdLst/>
              <a:ahLst/>
              <a:cxnLst/>
              <a:rect l="l" t="t" r="r" b="b"/>
              <a:pathLst>
                <a:path w="677" h="651" extrusionOk="0">
                  <a:moveTo>
                    <a:pt x="569" y="0"/>
                  </a:moveTo>
                  <a:cubicBezTo>
                    <a:pt x="501" y="0"/>
                    <a:pt x="446" y="26"/>
                    <a:pt x="390" y="56"/>
                  </a:cubicBezTo>
                  <a:cubicBezTo>
                    <a:pt x="147" y="163"/>
                    <a:pt x="13" y="394"/>
                    <a:pt x="0" y="638"/>
                  </a:cubicBezTo>
                  <a:cubicBezTo>
                    <a:pt x="81" y="651"/>
                    <a:pt x="134" y="651"/>
                    <a:pt x="134" y="651"/>
                  </a:cubicBezTo>
                  <a:cubicBezTo>
                    <a:pt x="134" y="651"/>
                    <a:pt x="139" y="651"/>
                    <a:pt x="148" y="651"/>
                  </a:cubicBezTo>
                  <a:cubicBezTo>
                    <a:pt x="222" y="651"/>
                    <a:pt x="551" y="641"/>
                    <a:pt x="634" y="462"/>
                  </a:cubicBezTo>
                  <a:cubicBezTo>
                    <a:pt x="677" y="381"/>
                    <a:pt x="634" y="202"/>
                    <a:pt x="569" y="0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932105" y="2403809"/>
              <a:ext cx="57481" cy="52259"/>
            </a:xfrm>
            <a:custGeom>
              <a:avLst/>
              <a:gdLst/>
              <a:ahLst/>
              <a:cxnLst/>
              <a:rect l="l" t="t" r="r" b="b"/>
              <a:pathLst>
                <a:path w="1453" h="1321" extrusionOk="0">
                  <a:moveTo>
                    <a:pt x="978" y="1"/>
                  </a:moveTo>
                  <a:cubicBezTo>
                    <a:pt x="973" y="1"/>
                    <a:pt x="969" y="1"/>
                    <a:pt x="965" y="2"/>
                  </a:cubicBezTo>
                  <a:cubicBezTo>
                    <a:pt x="831" y="28"/>
                    <a:pt x="883" y="421"/>
                    <a:pt x="883" y="421"/>
                  </a:cubicBezTo>
                  <a:cubicBezTo>
                    <a:pt x="883" y="421"/>
                    <a:pt x="775" y="70"/>
                    <a:pt x="653" y="70"/>
                  </a:cubicBezTo>
                  <a:cubicBezTo>
                    <a:pt x="640" y="70"/>
                    <a:pt x="627" y="74"/>
                    <a:pt x="613" y="83"/>
                  </a:cubicBezTo>
                  <a:cubicBezTo>
                    <a:pt x="464" y="191"/>
                    <a:pt x="626" y="516"/>
                    <a:pt x="626" y="516"/>
                  </a:cubicBezTo>
                  <a:cubicBezTo>
                    <a:pt x="626" y="516"/>
                    <a:pt x="410" y="256"/>
                    <a:pt x="279" y="256"/>
                  </a:cubicBezTo>
                  <a:cubicBezTo>
                    <a:pt x="249" y="256"/>
                    <a:pt x="224" y="269"/>
                    <a:pt x="207" y="301"/>
                  </a:cubicBezTo>
                  <a:cubicBezTo>
                    <a:pt x="126" y="477"/>
                    <a:pt x="396" y="665"/>
                    <a:pt x="396" y="665"/>
                  </a:cubicBezTo>
                  <a:cubicBezTo>
                    <a:pt x="396" y="665"/>
                    <a:pt x="201" y="555"/>
                    <a:pt x="86" y="555"/>
                  </a:cubicBezTo>
                  <a:cubicBezTo>
                    <a:pt x="35" y="555"/>
                    <a:pt x="0" y="576"/>
                    <a:pt x="5" y="639"/>
                  </a:cubicBezTo>
                  <a:cubicBezTo>
                    <a:pt x="5" y="857"/>
                    <a:pt x="639" y="1195"/>
                    <a:pt x="639" y="1195"/>
                  </a:cubicBezTo>
                  <a:cubicBezTo>
                    <a:pt x="639" y="1195"/>
                    <a:pt x="838" y="1320"/>
                    <a:pt x="1016" y="1320"/>
                  </a:cubicBezTo>
                  <a:cubicBezTo>
                    <a:pt x="1071" y="1320"/>
                    <a:pt x="1125" y="1308"/>
                    <a:pt x="1169" y="1277"/>
                  </a:cubicBezTo>
                  <a:cubicBezTo>
                    <a:pt x="1345" y="1153"/>
                    <a:pt x="1452" y="83"/>
                    <a:pt x="1306" y="70"/>
                  </a:cubicBezTo>
                  <a:cubicBezTo>
                    <a:pt x="1143" y="70"/>
                    <a:pt x="1143" y="395"/>
                    <a:pt x="1143" y="395"/>
                  </a:cubicBezTo>
                  <a:cubicBezTo>
                    <a:pt x="1143" y="395"/>
                    <a:pt x="1116" y="1"/>
                    <a:pt x="978" y="1"/>
                  </a:cubicBezTo>
                  <a:close/>
                </a:path>
              </a:pathLst>
            </a:custGeom>
            <a:solidFill>
              <a:srgbClr val="EED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953151" y="2435378"/>
              <a:ext cx="31688" cy="20690"/>
            </a:xfrm>
            <a:custGeom>
              <a:avLst/>
              <a:gdLst/>
              <a:ahLst/>
              <a:cxnLst/>
              <a:rect l="l" t="t" r="r" b="b"/>
              <a:pathLst>
                <a:path w="801" h="523" extrusionOk="0">
                  <a:moveTo>
                    <a:pt x="557" y="1"/>
                  </a:moveTo>
                  <a:cubicBezTo>
                    <a:pt x="314" y="1"/>
                    <a:pt x="113" y="129"/>
                    <a:pt x="0" y="329"/>
                  </a:cubicBezTo>
                  <a:cubicBezTo>
                    <a:pt x="55" y="368"/>
                    <a:pt x="107" y="397"/>
                    <a:pt x="107" y="397"/>
                  </a:cubicBezTo>
                  <a:cubicBezTo>
                    <a:pt x="107" y="397"/>
                    <a:pt x="306" y="522"/>
                    <a:pt x="484" y="522"/>
                  </a:cubicBezTo>
                  <a:cubicBezTo>
                    <a:pt x="539" y="522"/>
                    <a:pt x="593" y="510"/>
                    <a:pt x="637" y="479"/>
                  </a:cubicBezTo>
                  <a:cubicBezTo>
                    <a:pt x="706" y="436"/>
                    <a:pt x="758" y="248"/>
                    <a:pt x="800" y="43"/>
                  </a:cubicBezTo>
                  <a:cubicBezTo>
                    <a:pt x="745" y="17"/>
                    <a:pt x="676" y="4"/>
                    <a:pt x="624" y="4"/>
                  </a:cubicBezTo>
                  <a:cubicBezTo>
                    <a:pt x="602" y="2"/>
                    <a:pt x="579" y="1"/>
                    <a:pt x="557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999200" y="2419673"/>
              <a:ext cx="57164" cy="53802"/>
            </a:xfrm>
            <a:custGeom>
              <a:avLst/>
              <a:gdLst/>
              <a:ahLst/>
              <a:cxnLst/>
              <a:rect l="l" t="t" r="r" b="b"/>
              <a:pathLst>
                <a:path w="1445" h="1360" extrusionOk="0">
                  <a:moveTo>
                    <a:pt x="234" y="0"/>
                  </a:moveTo>
                  <a:cubicBezTo>
                    <a:pt x="218" y="0"/>
                    <a:pt x="199" y="7"/>
                    <a:pt x="179" y="20"/>
                  </a:cubicBezTo>
                  <a:cubicBezTo>
                    <a:pt x="0" y="157"/>
                    <a:pt x="82" y="863"/>
                    <a:pt x="82" y="863"/>
                  </a:cubicBezTo>
                  <a:cubicBezTo>
                    <a:pt x="82" y="863"/>
                    <a:pt x="98" y="1269"/>
                    <a:pt x="299" y="1350"/>
                  </a:cubicBezTo>
                  <a:cubicBezTo>
                    <a:pt x="314" y="1356"/>
                    <a:pt x="333" y="1359"/>
                    <a:pt x="355" y="1359"/>
                  </a:cubicBezTo>
                  <a:cubicBezTo>
                    <a:pt x="636" y="1359"/>
                    <a:pt x="1445" y="905"/>
                    <a:pt x="1369" y="781"/>
                  </a:cubicBezTo>
                  <a:cubicBezTo>
                    <a:pt x="1351" y="745"/>
                    <a:pt x="1318" y="732"/>
                    <a:pt x="1279" y="732"/>
                  </a:cubicBezTo>
                  <a:cubicBezTo>
                    <a:pt x="1171" y="732"/>
                    <a:pt x="1018" y="833"/>
                    <a:pt x="1018" y="833"/>
                  </a:cubicBezTo>
                  <a:cubicBezTo>
                    <a:pt x="1018" y="833"/>
                    <a:pt x="1356" y="577"/>
                    <a:pt x="1249" y="469"/>
                  </a:cubicBezTo>
                  <a:cubicBezTo>
                    <a:pt x="1230" y="451"/>
                    <a:pt x="1207" y="443"/>
                    <a:pt x="1181" y="443"/>
                  </a:cubicBezTo>
                  <a:cubicBezTo>
                    <a:pt x="1051" y="443"/>
                    <a:pt x="855" y="632"/>
                    <a:pt x="855" y="632"/>
                  </a:cubicBezTo>
                  <a:cubicBezTo>
                    <a:pt x="855" y="632"/>
                    <a:pt x="1138" y="277"/>
                    <a:pt x="976" y="225"/>
                  </a:cubicBezTo>
                  <a:cubicBezTo>
                    <a:pt x="960" y="219"/>
                    <a:pt x="943" y="216"/>
                    <a:pt x="927" y="216"/>
                  </a:cubicBezTo>
                  <a:cubicBezTo>
                    <a:pt x="778" y="216"/>
                    <a:pt x="625" y="469"/>
                    <a:pt x="625" y="469"/>
                  </a:cubicBezTo>
                  <a:cubicBezTo>
                    <a:pt x="625" y="469"/>
                    <a:pt x="770" y="7"/>
                    <a:pt x="593" y="7"/>
                  </a:cubicBezTo>
                  <a:cubicBezTo>
                    <a:pt x="591" y="7"/>
                    <a:pt x="588" y="7"/>
                    <a:pt x="586" y="7"/>
                  </a:cubicBezTo>
                  <a:cubicBezTo>
                    <a:pt x="381" y="33"/>
                    <a:pt x="368" y="359"/>
                    <a:pt x="368" y="359"/>
                  </a:cubicBezTo>
                  <a:cubicBezTo>
                    <a:pt x="368" y="359"/>
                    <a:pt x="358" y="0"/>
                    <a:pt x="234" y="0"/>
                  </a:cubicBezTo>
                  <a:close/>
                </a:path>
              </a:pathLst>
            </a:custGeom>
            <a:solidFill>
              <a:srgbClr val="EED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1001890" y="2448750"/>
              <a:ext cx="27455" cy="24606"/>
            </a:xfrm>
            <a:custGeom>
              <a:avLst/>
              <a:gdLst/>
              <a:ahLst/>
              <a:cxnLst/>
              <a:rect l="l" t="t" r="r" b="b"/>
              <a:pathLst>
                <a:path w="694" h="622" extrusionOk="0">
                  <a:moveTo>
                    <a:pt x="66" y="1"/>
                  </a:moveTo>
                  <a:cubicBezTo>
                    <a:pt x="44" y="1"/>
                    <a:pt x="22" y="2"/>
                    <a:pt x="1" y="4"/>
                  </a:cubicBezTo>
                  <a:cubicBezTo>
                    <a:pt x="1" y="72"/>
                    <a:pt x="14" y="128"/>
                    <a:pt x="14" y="128"/>
                  </a:cubicBezTo>
                  <a:cubicBezTo>
                    <a:pt x="14" y="128"/>
                    <a:pt x="30" y="534"/>
                    <a:pt x="231" y="615"/>
                  </a:cubicBezTo>
                  <a:cubicBezTo>
                    <a:pt x="245" y="620"/>
                    <a:pt x="262" y="622"/>
                    <a:pt x="282" y="622"/>
                  </a:cubicBezTo>
                  <a:cubicBezTo>
                    <a:pt x="377" y="622"/>
                    <a:pt x="534" y="572"/>
                    <a:pt x="693" y="505"/>
                  </a:cubicBezTo>
                  <a:cubicBezTo>
                    <a:pt x="680" y="437"/>
                    <a:pt x="651" y="385"/>
                    <a:pt x="625" y="329"/>
                  </a:cubicBezTo>
                  <a:cubicBezTo>
                    <a:pt x="501" y="119"/>
                    <a:pt x="287" y="1"/>
                    <a:pt x="66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1030848" y="2487321"/>
              <a:ext cx="61002" cy="54435"/>
            </a:xfrm>
            <a:custGeom>
              <a:avLst/>
              <a:gdLst/>
              <a:ahLst/>
              <a:cxnLst/>
              <a:rect l="l" t="t" r="r" b="b"/>
              <a:pathLst>
                <a:path w="1542" h="1376" extrusionOk="0">
                  <a:moveTo>
                    <a:pt x="571" y="0"/>
                  </a:moveTo>
                  <a:cubicBezTo>
                    <a:pt x="562" y="0"/>
                    <a:pt x="553" y="2"/>
                    <a:pt x="543" y="5"/>
                  </a:cubicBezTo>
                  <a:cubicBezTo>
                    <a:pt x="355" y="60"/>
                    <a:pt x="394" y="385"/>
                    <a:pt x="394" y="385"/>
                  </a:cubicBezTo>
                  <a:cubicBezTo>
                    <a:pt x="394" y="385"/>
                    <a:pt x="324" y="55"/>
                    <a:pt x="210" y="55"/>
                  </a:cubicBezTo>
                  <a:cubicBezTo>
                    <a:pt x="191" y="55"/>
                    <a:pt x="171" y="65"/>
                    <a:pt x="150" y="86"/>
                  </a:cubicBezTo>
                  <a:cubicBezTo>
                    <a:pt x="0" y="236"/>
                    <a:pt x="176" y="912"/>
                    <a:pt x="176" y="912"/>
                  </a:cubicBezTo>
                  <a:cubicBezTo>
                    <a:pt x="176" y="912"/>
                    <a:pt x="257" y="1318"/>
                    <a:pt x="475" y="1374"/>
                  </a:cubicBezTo>
                  <a:cubicBezTo>
                    <a:pt x="481" y="1375"/>
                    <a:pt x="488" y="1375"/>
                    <a:pt x="496" y="1375"/>
                  </a:cubicBezTo>
                  <a:cubicBezTo>
                    <a:pt x="743" y="1375"/>
                    <a:pt x="1542" y="775"/>
                    <a:pt x="1450" y="655"/>
                  </a:cubicBezTo>
                  <a:cubicBezTo>
                    <a:pt x="1427" y="629"/>
                    <a:pt x="1397" y="618"/>
                    <a:pt x="1364" y="618"/>
                  </a:cubicBezTo>
                  <a:cubicBezTo>
                    <a:pt x="1248" y="618"/>
                    <a:pt x="1099" y="749"/>
                    <a:pt x="1099" y="749"/>
                  </a:cubicBezTo>
                  <a:cubicBezTo>
                    <a:pt x="1099" y="749"/>
                    <a:pt x="1395" y="437"/>
                    <a:pt x="1275" y="356"/>
                  </a:cubicBezTo>
                  <a:cubicBezTo>
                    <a:pt x="1260" y="346"/>
                    <a:pt x="1244" y="342"/>
                    <a:pt x="1226" y="342"/>
                  </a:cubicBezTo>
                  <a:cubicBezTo>
                    <a:pt x="1096" y="342"/>
                    <a:pt x="907" y="574"/>
                    <a:pt x="907" y="574"/>
                  </a:cubicBezTo>
                  <a:cubicBezTo>
                    <a:pt x="907" y="574"/>
                    <a:pt x="1138" y="193"/>
                    <a:pt x="963" y="154"/>
                  </a:cubicBezTo>
                  <a:cubicBezTo>
                    <a:pt x="953" y="152"/>
                    <a:pt x="944" y="151"/>
                    <a:pt x="935" y="151"/>
                  </a:cubicBezTo>
                  <a:cubicBezTo>
                    <a:pt x="785" y="151"/>
                    <a:pt x="664" y="453"/>
                    <a:pt x="664" y="453"/>
                  </a:cubicBezTo>
                  <a:cubicBezTo>
                    <a:pt x="664" y="453"/>
                    <a:pt x="725" y="0"/>
                    <a:pt x="571" y="0"/>
                  </a:cubicBezTo>
                  <a:close/>
                </a:path>
              </a:pathLst>
            </a:custGeom>
            <a:solidFill>
              <a:srgbClr val="EED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1036743" y="2518218"/>
              <a:ext cx="30026" cy="23499"/>
            </a:xfrm>
            <a:custGeom>
              <a:avLst/>
              <a:gdLst/>
              <a:ahLst/>
              <a:cxnLst/>
              <a:rect l="l" t="t" r="r" b="b"/>
              <a:pathLst>
                <a:path w="759" h="594" extrusionOk="0">
                  <a:moveTo>
                    <a:pt x="170" y="0"/>
                  </a:moveTo>
                  <a:cubicBezTo>
                    <a:pt x="114" y="0"/>
                    <a:pt x="57" y="8"/>
                    <a:pt x="1" y="24"/>
                  </a:cubicBezTo>
                  <a:cubicBezTo>
                    <a:pt x="14" y="92"/>
                    <a:pt x="27" y="131"/>
                    <a:pt x="27" y="131"/>
                  </a:cubicBezTo>
                  <a:cubicBezTo>
                    <a:pt x="27" y="131"/>
                    <a:pt x="108" y="537"/>
                    <a:pt x="326" y="593"/>
                  </a:cubicBezTo>
                  <a:cubicBezTo>
                    <a:pt x="332" y="594"/>
                    <a:pt x="338" y="594"/>
                    <a:pt x="344" y="594"/>
                  </a:cubicBezTo>
                  <a:cubicBezTo>
                    <a:pt x="432" y="594"/>
                    <a:pt x="595" y="516"/>
                    <a:pt x="758" y="404"/>
                  </a:cubicBezTo>
                  <a:cubicBezTo>
                    <a:pt x="732" y="349"/>
                    <a:pt x="706" y="293"/>
                    <a:pt x="664" y="254"/>
                  </a:cubicBezTo>
                  <a:cubicBezTo>
                    <a:pt x="539" y="87"/>
                    <a:pt x="358" y="0"/>
                    <a:pt x="170" y="0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1141855" y="2332680"/>
              <a:ext cx="38611" cy="332383"/>
            </a:xfrm>
            <a:custGeom>
              <a:avLst/>
              <a:gdLst/>
              <a:ahLst/>
              <a:cxnLst/>
              <a:rect l="l" t="t" r="r" b="b"/>
              <a:pathLst>
                <a:path w="976" h="8402" extrusionOk="0">
                  <a:moveTo>
                    <a:pt x="939" y="1"/>
                  </a:moveTo>
                  <a:cubicBezTo>
                    <a:pt x="926" y="1"/>
                    <a:pt x="913" y="8"/>
                    <a:pt x="908" y="25"/>
                  </a:cubicBezTo>
                  <a:cubicBezTo>
                    <a:pt x="459" y="2789"/>
                    <a:pt x="95" y="5566"/>
                    <a:pt x="0" y="8372"/>
                  </a:cubicBezTo>
                  <a:cubicBezTo>
                    <a:pt x="0" y="8391"/>
                    <a:pt x="18" y="8401"/>
                    <a:pt x="35" y="8401"/>
                  </a:cubicBezTo>
                  <a:cubicBezTo>
                    <a:pt x="52" y="8401"/>
                    <a:pt x="69" y="8391"/>
                    <a:pt x="69" y="8372"/>
                  </a:cubicBezTo>
                  <a:cubicBezTo>
                    <a:pt x="163" y="5582"/>
                    <a:pt x="527" y="2802"/>
                    <a:pt x="976" y="38"/>
                  </a:cubicBezTo>
                  <a:cubicBezTo>
                    <a:pt x="976" y="15"/>
                    <a:pt x="957" y="1"/>
                    <a:pt x="939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1116378" y="2461726"/>
              <a:ext cx="37226" cy="67489"/>
            </a:xfrm>
            <a:custGeom>
              <a:avLst/>
              <a:gdLst/>
              <a:ahLst/>
              <a:cxnLst/>
              <a:rect l="l" t="t" r="r" b="b"/>
              <a:pathLst>
                <a:path w="941" h="1706" extrusionOk="0">
                  <a:moveTo>
                    <a:pt x="50" y="0"/>
                  </a:moveTo>
                  <a:cubicBezTo>
                    <a:pt x="25" y="0"/>
                    <a:pt x="1" y="35"/>
                    <a:pt x="20" y="57"/>
                  </a:cubicBezTo>
                  <a:cubicBezTo>
                    <a:pt x="401" y="531"/>
                    <a:pt x="739" y="1100"/>
                    <a:pt x="875" y="1682"/>
                  </a:cubicBezTo>
                  <a:cubicBezTo>
                    <a:pt x="881" y="1699"/>
                    <a:pt x="893" y="1706"/>
                    <a:pt x="906" y="1706"/>
                  </a:cubicBezTo>
                  <a:cubicBezTo>
                    <a:pt x="923" y="1706"/>
                    <a:pt x="940" y="1692"/>
                    <a:pt x="940" y="1669"/>
                  </a:cubicBezTo>
                  <a:cubicBezTo>
                    <a:pt x="807" y="1058"/>
                    <a:pt x="453" y="489"/>
                    <a:pt x="75" y="14"/>
                  </a:cubicBezTo>
                  <a:cubicBezTo>
                    <a:pt x="68" y="4"/>
                    <a:pt x="59" y="0"/>
                    <a:pt x="50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1154514" y="2440798"/>
              <a:ext cx="49331" cy="51665"/>
            </a:xfrm>
            <a:custGeom>
              <a:avLst/>
              <a:gdLst/>
              <a:ahLst/>
              <a:cxnLst/>
              <a:rect l="l" t="t" r="r" b="b"/>
              <a:pathLst>
                <a:path w="1247" h="1306" extrusionOk="0">
                  <a:moveTo>
                    <a:pt x="1198" y="1"/>
                  </a:moveTo>
                  <a:cubicBezTo>
                    <a:pt x="1193" y="1"/>
                    <a:pt x="1188" y="1"/>
                    <a:pt x="1183" y="3"/>
                  </a:cubicBezTo>
                  <a:cubicBezTo>
                    <a:pt x="682" y="273"/>
                    <a:pt x="276" y="761"/>
                    <a:pt x="19" y="1262"/>
                  </a:cubicBezTo>
                  <a:cubicBezTo>
                    <a:pt x="1" y="1280"/>
                    <a:pt x="26" y="1306"/>
                    <a:pt x="49" y="1306"/>
                  </a:cubicBezTo>
                  <a:cubicBezTo>
                    <a:pt x="59" y="1306"/>
                    <a:pt x="69" y="1301"/>
                    <a:pt x="74" y="1288"/>
                  </a:cubicBezTo>
                  <a:cubicBezTo>
                    <a:pt x="331" y="800"/>
                    <a:pt x="724" y="329"/>
                    <a:pt x="1212" y="56"/>
                  </a:cubicBezTo>
                  <a:cubicBezTo>
                    <a:pt x="1246" y="44"/>
                    <a:pt x="1231" y="1"/>
                    <a:pt x="1198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1142013" y="2366781"/>
              <a:ext cx="21877" cy="78566"/>
            </a:xfrm>
            <a:custGeom>
              <a:avLst/>
              <a:gdLst/>
              <a:ahLst/>
              <a:cxnLst/>
              <a:rect l="l" t="t" r="r" b="b"/>
              <a:pathLst>
                <a:path w="553" h="1986" extrusionOk="0">
                  <a:moveTo>
                    <a:pt x="48" y="0"/>
                  </a:moveTo>
                  <a:cubicBezTo>
                    <a:pt x="23" y="0"/>
                    <a:pt x="0" y="29"/>
                    <a:pt x="9" y="57"/>
                  </a:cubicBezTo>
                  <a:cubicBezTo>
                    <a:pt x="266" y="639"/>
                    <a:pt x="484" y="1305"/>
                    <a:pt x="484" y="1956"/>
                  </a:cubicBezTo>
                  <a:cubicBezTo>
                    <a:pt x="484" y="1975"/>
                    <a:pt x="501" y="1985"/>
                    <a:pt x="518" y="1985"/>
                  </a:cubicBezTo>
                  <a:cubicBezTo>
                    <a:pt x="535" y="1985"/>
                    <a:pt x="553" y="1975"/>
                    <a:pt x="553" y="1956"/>
                  </a:cubicBezTo>
                  <a:cubicBezTo>
                    <a:pt x="553" y="1289"/>
                    <a:pt x="322" y="626"/>
                    <a:pt x="78" y="18"/>
                  </a:cubicBezTo>
                  <a:cubicBezTo>
                    <a:pt x="69" y="5"/>
                    <a:pt x="58" y="0"/>
                    <a:pt x="48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1167925" y="2364684"/>
              <a:ext cx="37028" cy="30461"/>
            </a:xfrm>
            <a:custGeom>
              <a:avLst/>
              <a:gdLst/>
              <a:ahLst/>
              <a:cxnLst/>
              <a:rect l="l" t="t" r="r" b="b"/>
              <a:pathLst>
                <a:path w="936" h="770" extrusionOk="0">
                  <a:moveTo>
                    <a:pt x="885" y="0"/>
                  </a:moveTo>
                  <a:cubicBezTo>
                    <a:pt x="881" y="0"/>
                    <a:pt x="877" y="1"/>
                    <a:pt x="873" y="2"/>
                  </a:cubicBezTo>
                  <a:cubicBezTo>
                    <a:pt x="561" y="191"/>
                    <a:pt x="262" y="435"/>
                    <a:pt x="31" y="708"/>
                  </a:cubicBezTo>
                  <a:cubicBezTo>
                    <a:pt x="1" y="738"/>
                    <a:pt x="25" y="770"/>
                    <a:pt x="50" y="770"/>
                  </a:cubicBezTo>
                  <a:cubicBezTo>
                    <a:pt x="58" y="770"/>
                    <a:pt x="66" y="767"/>
                    <a:pt x="73" y="760"/>
                  </a:cubicBezTo>
                  <a:cubicBezTo>
                    <a:pt x="304" y="477"/>
                    <a:pt x="600" y="246"/>
                    <a:pt x="912" y="71"/>
                  </a:cubicBezTo>
                  <a:cubicBezTo>
                    <a:pt x="935" y="45"/>
                    <a:pt x="917" y="0"/>
                    <a:pt x="885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1074800" y="2416112"/>
              <a:ext cx="55780" cy="51903"/>
            </a:xfrm>
            <a:custGeom>
              <a:avLst/>
              <a:gdLst/>
              <a:ahLst/>
              <a:cxnLst/>
              <a:rect l="l" t="t" r="r" b="b"/>
              <a:pathLst>
                <a:path w="1410" h="1312" extrusionOk="0">
                  <a:moveTo>
                    <a:pt x="902" y="0"/>
                  </a:moveTo>
                  <a:cubicBezTo>
                    <a:pt x="896" y="0"/>
                    <a:pt x="889" y="1"/>
                    <a:pt x="883" y="3"/>
                  </a:cubicBezTo>
                  <a:cubicBezTo>
                    <a:pt x="746" y="58"/>
                    <a:pt x="853" y="436"/>
                    <a:pt x="853" y="436"/>
                  </a:cubicBezTo>
                  <a:cubicBezTo>
                    <a:pt x="853" y="436"/>
                    <a:pt x="711" y="129"/>
                    <a:pt x="595" y="129"/>
                  </a:cubicBezTo>
                  <a:cubicBezTo>
                    <a:pt x="577" y="129"/>
                    <a:pt x="560" y="136"/>
                    <a:pt x="544" y="153"/>
                  </a:cubicBezTo>
                  <a:cubicBezTo>
                    <a:pt x="408" y="260"/>
                    <a:pt x="609" y="572"/>
                    <a:pt x="609" y="572"/>
                  </a:cubicBezTo>
                  <a:cubicBezTo>
                    <a:pt x="609" y="572"/>
                    <a:pt x="380" y="359"/>
                    <a:pt x="251" y="359"/>
                  </a:cubicBezTo>
                  <a:cubicBezTo>
                    <a:pt x="218" y="359"/>
                    <a:pt x="191" y="373"/>
                    <a:pt x="177" y="410"/>
                  </a:cubicBezTo>
                  <a:cubicBezTo>
                    <a:pt x="109" y="598"/>
                    <a:pt x="408" y="761"/>
                    <a:pt x="408" y="761"/>
                  </a:cubicBezTo>
                  <a:cubicBezTo>
                    <a:pt x="408" y="761"/>
                    <a:pt x="224" y="681"/>
                    <a:pt x="107" y="681"/>
                  </a:cubicBezTo>
                  <a:cubicBezTo>
                    <a:pt x="44" y="681"/>
                    <a:pt x="1" y="704"/>
                    <a:pt x="14" y="774"/>
                  </a:cubicBezTo>
                  <a:cubicBezTo>
                    <a:pt x="57" y="992"/>
                    <a:pt x="720" y="1236"/>
                    <a:pt x="720" y="1236"/>
                  </a:cubicBezTo>
                  <a:cubicBezTo>
                    <a:pt x="720" y="1236"/>
                    <a:pt x="897" y="1312"/>
                    <a:pt x="1061" y="1312"/>
                  </a:cubicBezTo>
                  <a:cubicBezTo>
                    <a:pt x="1136" y="1312"/>
                    <a:pt x="1209" y="1296"/>
                    <a:pt x="1260" y="1249"/>
                  </a:cubicBezTo>
                  <a:cubicBezTo>
                    <a:pt x="1409" y="1086"/>
                    <a:pt x="1370" y="29"/>
                    <a:pt x="1221" y="29"/>
                  </a:cubicBezTo>
                  <a:cubicBezTo>
                    <a:pt x="1058" y="42"/>
                    <a:pt x="1113" y="367"/>
                    <a:pt x="1113" y="367"/>
                  </a:cubicBezTo>
                  <a:cubicBezTo>
                    <a:pt x="1113" y="367"/>
                    <a:pt x="1025" y="0"/>
                    <a:pt x="902" y="0"/>
                  </a:cubicBezTo>
                  <a:close/>
                </a:path>
              </a:pathLst>
            </a:custGeom>
            <a:solidFill>
              <a:srgbClr val="EED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1098378" y="2446495"/>
              <a:ext cx="30145" cy="21521"/>
            </a:xfrm>
            <a:custGeom>
              <a:avLst/>
              <a:gdLst/>
              <a:ahLst/>
              <a:cxnLst/>
              <a:rect l="l" t="t" r="r" b="b"/>
              <a:pathLst>
                <a:path w="762" h="544" extrusionOk="0">
                  <a:moveTo>
                    <a:pt x="632" y="1"/>
                  </a:moveTo>
                  <a:cubicBezTo>
                    <a:pt x="615" y="1"/>
                    <a:pt x="598" y="2"/>
                    <a:pt x="582" y="6"/>
                  </a:cubicBezTo>
                  <a:cubicBezTo>
                    <a:pt x="313" y="22"/>
                    <a:pt x="95" y="198"/>
                    <a:pt x="0" y="429"/>
                  </a:cubicBezTo>
                  <a:cubicBezTo>
                    <a:pt x="82" y="455"/>
                    <a:pt x="124" y="468"/>
                    <a:pt x="124" y="468"/>
                  </a:cubicBezTo>
                  <a:cubicBezTo>
                    <a:pt x="124" y="468"/>
                    <a:pt x="301" y="544"/>
                    <a:pt x="465" y="544"/>
                  </a:cubicBezTo>
                  <a:cubicBezTo>
                    <a:pt x="540" y="544"/>
                    <a:pt x="613" y="528"/>
                    <a:pt x="664" y="481"/>
                  </a:cubicBezTo>
                  <a:cubicBezTo>
                    <a:pt x="719" y="412"/>
                    <a:pt x="745" y="224"/>
                    <a:pt x="761" y="22"/>
                  </a:cubicBezTo>
                  <a:cubicBezTo>
                    <a:pt x="722" y="10"/>
                    <a:pt x="676" y="1"/>
                    <a:pt x="632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1102729" y="2322394"/>
              <a:ext cx="57955" cy="52101"/>
            </a:xfrm>
            <a:custGeom>
              <a:avLst/>
              <a:gdLst/>
              <a:ahLst/>
              <a:cxnLst/>
              <a:rect l="l" t="t" r="r" b="b"/>
              <a:pathLst>
                <a:path w="1465" h="1317" extrusionOk="0">
                  <a:moveTo>
                    <a:pt x="991" y="0"/>
                  </a:moveTo>
                  <a:cubicBezTo>
                    <a:pt x="986" y="0"/>
                    <a:pt x="981" y="1"/>
                    <a:pt x="976" y="2"/>
                  </a:cubicBezTo>
                  <a:cubicBezTo>
                    <a:pt x="827" y="28"/>
                    <a:pt x="879" y="421"/>
                    <a:pt x="879" y="421"/>
                  </a:cubicBezTo>
                  <a:cubicBezTo>
                    <a:pt x="879" y="421"/>
                    <a:pt x="781" y="69"/>
                    <a:pt x="652" y="69"/>
                  </a:cubicBezTo>
                  <a:cubicBezTo>
                    <a:pt x="638" y="69"/>
                    <a:pt x="624" y="74"/>
                    <a:pt x="609" y="83"/>
                  </a:cubicBezTo>
                  <a:cubicBezTo>
                    <a:pt x="472" y="177"/>
                    <a:pt x="622" y="502"/>
                    <a:pt x="622" y="502"/>
                  </a:cubicBezTo>
                  <a:cubicBezTo>
                    <a:pt x="622" y="502"/>
                    <a:pt x="413" y="239"/>
                    <a:pt x="286" y="239"/>
                  </a:cubicBezTo>
                  <a:cubicBezTo>
                    <a:pt x="257" y="239"/>
                    <a:pt x="233" y="252"/>
                    <a:pt x="216" y="285"/>
                  </a:cubicBezTo>
                  <a:cubicBezTo>
                    <a:pt x="121" y="447"/>
                    <a:pt x="378" y="665"/>
                    <a:pt x="378" y="665"/>
                  </a:cubicBezTo>
                  <a:cubicBezTo>
                    <a:pt x="378" y="665"/>
                    <a:pt x="190" y="537"/>
                    <a:pt x="80" y="537"/>
                  </a:cubicBezTo>
                  <a:cubicBezTo>
                    <a:pt x="34" y="537"/>
                    <a:pt x="1" y="559"/>
                    <a:pt x="1" y="623"/>
                  </a:cubicBezTo>
                  <a:cubicBezTo>
                    <a:pt x="1" y="828"/>
                    <a:pt x="622" y="1179"/>
                    <a:pt x="622" y="1179"/>
                  </a:cubicBezTo>
                  <a:cubicBezTo>
                    <a:pt x="622" y="1179"/>
                    <a:pt x="823" y="1316"/>
                    <a:pt x="1004" y="1316"/>
                  </a:cubicBezTo>
                  <a:cubicBezTo>
                    <a:pt x="1057" y="1316"/>
                    <a:pt x="1108" y="1304"/>
                    <a:pt x="1152" y="1273"/>
                  </a:cubicBezTo>
                  <a:cubicBezTo>
                    <a:pt x="1328" y="1153"/>
                    <a:pt x="1464" y="96"/>
                    <a:pt x="1302" y="83"/>
                  </a:cubicBezTo>
                  <a:cubicBezTo>
                    <a:pt x="1299" y="83"/>
                    <a:pt x="1296" y="83"/>
                    <a:pt x="1293" y="83"/>
                  </a:cubicBezTo>
                  <a:cubicBezTo>
                    <a:pt x="1152" y="83"/>
                    <a:pt x="1139" y="395"/>
                    <a:pt x="1139" y="395"/>
                  </a:cubicBezTo>
                  <a:cubicBezTo>
                    <a:pt x="1139" y="395"/>
                    <a:pt x="1124" y="0"/>
                    <a:pt x="991" y="0"/>
                  </a:cubicBezTo>
                  <a:close/>
                </a:path>
              </a:pathLst>
            </a:custGeom>
            <a:solidFill>
              <a:srgbClr val="EED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1123063" y="2353924"/>
              <a:ext cx="31688" cy="20571"/>
            </a:xfrm>
            <a:custGeom>
              <a:avLst/>
              <a:gdLst/>
              <a:ahLst/>
              <a:cxnLst/>
              <a:rect l="l" t="t" r="r" b="b"/>
              <a:pathLst>
                <a:path w="801" h="520" extrusionOk="0">
                  <a:moveTo>
                    <a:pt x="555" y="1"/>
                  </a:moveTo>
                  <a:cubicBezTo>
                    <a:pt x="322" y="1"/>
                    <a:pt x="110" y="130"/>
                    <a:pt x="1" y="313"/>
                  </a:cubicBezTo>
                  <a:cubicBezTo>
                    <a:pt x="56" y="356"/>
                    <a:pt x="108" y="382"/>
                    <a:pt x="108" y="382"/>
                  </a:cubicBezTo>
                  <a:cubicBezTo>
                    <a:pt x="108" y="382"/>
                    <a:pt x="309" y="519"/>
                    <a:pt x="490" y="519"/>
                  </a:cubicBezTo>
                  <a:cubicBezTo>
                    <a:pt x="543" y="519"/>
                    <a:pt x="594" y="507"/>
                    <a:pt x="638" y="476"/>
                  </a:cubicBezTo>
                  <a:cubicBezTo>
                    <a:pt x="706" y="437"/>
                    <a:pt x="758" y="248"/>
                    <a:pt x="801" y="44"/>
                  </a:cubicBezTo>
                  <a:cubicBezTo>
                    <a:pt x="745" y="18"/>
                    <a:pt x="690" y="5"/>
                    <a:pt x="625" y="5"/>
                  </a:cubicBezTo>
                  <a:cubicBezTo>
                    <a:pt x="601" y="2"/>
                    <a:pt x="578" y="1"/>
                    <a:pt x="555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1150993" y="2284376"/>
              <a:ext cx="64364" cy="53090"/>
            </a:xfrm>
            <a:custGeom>
              <a:avLst/>
              <a:gdLst/>
              <a:ahLst/>
              <a:cxnLst/>
              <a:rect l="l" t="t" r="r" b="b"/>
              <a:pathLst>
                <a:path w="1627" h="1342" extrusionOk="0">
                  <a:moveTo>
                    <a:pt x="487" y="1"/>
                  </a:moveTo>
                  <a:cubicBezTo>
                    <a:pt x="474" y="1"/>
                    <a:pt x="460" y="5"/>
                    <a:pt x="446" y="13"/>
                  </a:cubicBezTo>
                  <a:cubicBezTo>
                    <a:pt x="283" y="120"/>
                    <a:pt x="420" y="433"/>
                    <a:pt x="420" y="433"/>
                  </a:cubicBezTo>
                  <a:cubicBezTo>
                    <a:pt x="420" y="433"/>
                    <a:pt x="272" y="158"/>
                    <a:pt x="160" y="158"/>
                  </a:cubicBezTo>
                  <a:cubicBezTo>
                    <a:pt x="136" y="158"/>
                    <a:pt x="114" y="170"/>
                    <a:pt x="95" y="202"/>
                  </a:cubicBezTo>
                  <a:cubicBezTo>
                    <a:pt x="0" y="394"/>
                    <a:pt x="365" y="1002"/>
                    <a:pt x="365" y="1002"/>
                  </a:cubicBezTo>
                  <a:cubicBezTo>
                    <a:pt x="365" y="1002"/>
                    <a:pt x="539" y="1341"/>
                    <a:pt x="758" y="1341"/>
                  </a:cubicBezTo>
                  <a:cubicBezTo>
                    <a:pt x="766" y="1341"/>
                    <a:pt x="775" y="1341"/>
                    <a:pt x="784" y="1340"/>
                  </a:cubicBezTo>
                  <a:cubicBezTo>
                    <a:pt x="1002" y="1327"/>
                    <a:pt x="1626" y="462"/>
                    <a:pt x="1503" y="364"/>
                  </a:cubicBezTo>
                  <a:cubicBezTo>
                    <a:pt x="1486" y="354"/>
                    <a:pt x="1468" y="350"/>
                    <a:pt x="1451" y="350"/>
                  </a:cubicBezTo>
                  <a:cubicBezTo>
                    <a:pt x="1328" y="350"/>
                    <a:pt x="1204" y="569"/>
                    <a:pt x="1204" y="569"/>
                  </a:cubicBezTo>
                  <a:cubicBezTo>
                    <a:pt x="1204" y="569"/>
                    <a:pt x="1395" y="189"/>
                    <a:pt x="1259" y="137"/>
                  </a:cubicBezTo>
                  <a:cubicBezTo>
                    <a:pt x="1251" y="134"/>
                    <a:pt x="1243" y="133"/>
                    <a:pt x="1234" y="133"/>
                  </a:cubicBezTo>
                  <a:cubicBezTo>
                    <a:pt x="1093" y="133"/>
                    <a:pt x="960" y="462"/>
                    <a:pt x="960" y="462"/>
                  </a:cubicBezTo>
                  <a:cubicBezTo>
                    <a:pt x="960" y="462"/>
                    <a:pt x="1067" y="39"/>
                    <a:pt x="902" y="39"/>
                  </a:cubicBezTo>
                  <a:cubicBezTo>
                    <a:pt x="900" y="39"/>
                    <a:pt x="897" y="39"/>
                    <a:pt x="895" y="39"/>
                  </a:cubicBezTo>
                  <a:cubicBezTo>
                    <a:pt x="716" y="39"/>
                    <a:pt x="690" y="407"/>
                    <a:pt x="690" y="407"/>
                  </a:cubicBezTo>
                  <a:cubicBezTo>
                    <a:pt x="690" y="407"/>
                    <a:pt x="622" y="1"/>
                    <a:pt x="487" y="1"/>
                  </a:cubicBezTo>
                  <a:close/>
                </a:path>
              </a:pathLst>
            </a:custGeom>
            <a:solidFill>
              <a:srgbClr val="EED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1162703" y="2316183"/>
              <a:ext cx="33349" cy="21283"/>
            </a:xfrm>
            <a:custGeom>
              <a:avLst/>
              <a:gdLst/>
              <a:ahLst/>
              <a:cxnLst/>
              <a:rect l="l" t="t" r="r" b="b"/>
              <a:pathLst>
                <a:path w="843" h="538" extrusionOk="0">
                  <a:moveTo>
                    <a:pt x="342" y="1"/>
                  </a:moveTo>
                  <a:cubicBezTo>
                    <a:pt x="222" y="1"/>
                    <a:pt x="104" y="31"/>
                    <a:pt x="0" y="90"/>
                  </a:cubicBezTo>
                  <a:cubicBezTo>
                    <a:pt x="43" y="159"/>
                    <a:pt x="69" y="198"/>
                    <a:pt x="69" y="198"/>
                  </a:cubicBezTo>
                  <a:cubicBezTo>
                    <a:pt x="69" y="198"/>
                    <a:pt x="243" y="537"/>
                    <a:pt x="462" y="537"/>
                  </a:cubicBezTo>
                  <a:cubicBezTo>
                    <a:pt x="470" y="537"/>
                    <a:pt x="479" y="537"/>
                    <a:pt x="488" y="536"/>
                  </a:cubicBezTo>
                  <a:cubicBezTo>
                    <a:pt x="569" y="536"/>
                    <a:pt x="706" y="402"/>
                    <a:pt x="842" y="240"/>
                  </a:cubicBezTo>
                  <a:cubicBezTo>
                    <a:pt x="813" y="198"/>
                    <a:pt x="761" y="159"/>
                    <a:pt x="719" y="116"/>
                  </a:cubicBezTo>
                  <a:cubicBezTo>
                    <a:pt x="605" y="38"/>
                    <a:pt x="473" y="1"/>
                    <a:pt x="342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1195380" y="2322433"/>
              <a:ext cx="56887" cy="53920"/>
            </a:xfrm>
            <a:custGeom>
              <a:avLst/>
              <a:gdLst/>
              <a:ahLst/>
              <a:cxnLst/>
              <a:rect l="l" t="t" r="r" b="b"/>
              <a:pathLst>
                <a:path w="1438" h="1363" extrusionOk="0">
                  <a:moveTo>
                    <a:pt x="703" y="0"/>
                  </a:moveTo>
                  <a:cubicBezTo>
                    <a:pt x="700" y="0"/>
                    <a:pt x="696" y="0"/>
                    <a:pt x="693" y="1"/>
                  </a:cubicBezTo>
                  <a:cubicBezTo>
                    <a:pt x="488" y="27"/>
                    <a:pt x="192" y="677"/>
                    <a:pt x="192" y="677"/>
                  </a:cubicBezTo>
                  <a:cubicBezTo>
                    <a:pt x="192" y="677"/>
                    <a:pt x="0" y="1028"/>
                    <a:pt x="137" y="1207"/>
                  </a:cubicBezTo>
                  <a:cubicBezTo>
                    <a:pt x="214" y="1306"/>
                    <a:pt x="591" y="1362"/>
                    <a:pt x="903" y="1362"/>
                  </a:cubicBezTo>
                  <a:cubicBezTo>
                    <a:pt x="1142" y="1362"/>
                    <a:pt x="1343" y="1330"/>
                    <a:pt x="1343" y="1259"/>
                  </a:cubicBezTo>
                  <a:cubicBezTo>
                    <a:pt x="1343" y="1136"/>
                    <a:pt x="1124" y="1125"/>
                    <a:pt x="1045" y="1125"/>
                  </a:cubicBezTo>
                  <a:cubicBezTo>
                    <a:pt x="1028" y="1125"/>
                    <a:pt x="1018" y="1126"/>
                    <a:pt x="1018" y="1126"/>
                  </a:cubicBezTo>
                  <a:cubicBezTo>
                    <a:pt x="1018" y="1126"/>
                    <a:pt x="1437" y="1070"/>
                    <a:pt x="1398" y="921"/>
                  </a:cubicBezTo>
                  <a:cubicBezTo>
                    <a:pt x="1379" y="859"/>
                    <a:pt x="1289" y="842"/>
                    <a:pt x="1198" y="842"/>
                  </a:cubicBezTo>
                  <a:cubicBezTo>
                    <a:pt x="1088" y="842"/>
                    <a:pt x="976" y="866"/>
                    <a:pt x="976" y="866"/>
                  </a:cubicBezTo>
                  <a:cubicBezTo>
                    <a:pt x="976" y="866"/>
                    <a:pt x="1398" y="719"/>
                    <a:pt x="1288" y="570"/>
                  </a:cubicBezTo>
                  <a:cubicBezTo>
                    <a:pt x="1258" y="531"/>
                    <a:pt x="1212" y="518"/>
                    <a:pt x="1161" y="518"/>
                  </a:cubicBezTo>
                  <a:cubicBezTo>
                    <a:pt x="1030" y="518"/>
                    <a:pt x="868" y="609"/>
                    <a:pt x="868" y="609"/>
                  </a:cubicBezTo>
                  <a:cubicBezTo>
                    <a:pt x="868" y="609"/>
                    <a:pt x="1236" y="270"/>
                    <a:pt x="1057" y="189"/>
                  </a:cubicBezTo>
                  <a:cubicBezTo>
                    <a:pt x="1034" y="179"/>
                    <a:pt x="1010" y="175"/>
                    <a:pt x="988" y="175"/>
                  </a:cubicBezTo>
                  <a:cubicBezTo>
                    <a:pt x="827" y="175"/>
                    <a:pt x="693" y="394"/>
                    <a:pt x="693" y="394"/>
                  </a:cubicBezTo>
                  <a:cubicBezTo>
                    <a:pt x="693" y="394"/>
                    <a:pt x="904" y="0"/>
                    <a:pt x="703" y="0"/>
                  </a:cubicBezTo>
                  <a:close/>
                </a:path>
              </a:pathLst>
            </a:custGeom>
            <a:solidFill>
              <a:srgbClr val="EED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1195380" y="2344429"/>
              <a:ext cx="24725" cy="31055"/>
            </a:xfrm>
            <a:custGeom>
              <a:avLst/>
              <a:gdLst/>
              <a:ahLst/>
              <a:cxnLst/>
              <a:rect l="l" t="t" r="r" b="b"/>
              <a:pathLst>
                <a:path w="625" h="785" extrusionOk="0">
                  <a:moveTo>
                    <a:pt x="244" y="1"/>
                  </a:moveTo>
                  <a:cubicBezTo>
                    <a:pt x="205" y="66"/>
                    <a:pt x="192" y="121"/>
                    <a:pt x="192" y="121"/>
                  </a:cubicBezTo>
                  <a:cubicBezTo>
                    <a:pt x="192" y="121"/>
                    <a:pt x="0" y="472"/>
                    <a:pt x="137" y="651"/>
                  </a:cubicBezTo>
                  <a:cubicBezTo>
                    <a:pt x="192" y="716"/>
                    <a:pt x="381" y="758"/>
                    <a:pt x="586" y="784"/>
                  </a:cubicBezTo>
                  <a:cubicBezTo>
                    <a:pt x="612" y="732"/>
                    <a:pt x="612" y="664"/>
                    <a:pt x="612" y="609"/>
                  </a:cubicBezTo>
                  <a:cubicBezTo>
                    <a:pt x="625" y="339"/>
                    <a:pt x="462" y="108"/>
                    <a:pt x="244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1170299" y="2414807"/>
              <a:ext cx="55740" cy="53010"/>
            </a:xfrm>
            <a:custGeom>
              <a:avLst/>
              <a:gdLst/>
              <a:ahLst/>
              <a:cxnLst/>
              <a:rect l="l" t="t" r="r" b="b"/>
              <a:pathLst>
                <a:path w="1409" h="1340" extrusionOk="0">
                  <a:moveTo>
                    <a:pt x="489" y="0"/>
                  </a:moveTo>
                  <a:cubicBezTo>
                    <a:pt x="477" y="0"/>
                    <a:pt x="462" y="4"/>
                    <a:pt x="446" y="10"/>
                  </a:cubicBezTo>
                  <a:cubicBezTo>
                    <a:pt x="244" y="75"/>
                    <a:pt x="107" y="768"/>
                    <a:pt x="107" y="768"/>
                  </a:cubicBezTo>
                  <a:cubicBezTo>
                    <a:pt x="107" y="768"/>
                    <a:pt x="0" y="1174"/>
                    <a:pt x="176" y="1295"/>
                  </a:cubicBezTo>
                  <a:cubicBezTo>
                    <a:pt x="217" y="1326"/>
                    <a:pt x="306" y="1340"/>
                    <a:pt x="417" y="1340"/>
                  </a:cubicBezTo>
                  <a:cubicBezTo>
                    <a:pt x="785" y="1340"/>
                    <a:pt x="1398" y="1195"/>
                    <a:pt x="1366" y="1080"/>
                  </a:cubicBezTo>
                  <a:cubicBezTo>
                    <a:pt x="1349" y="1010"/>
                    <a:pt x="1281" y="990"/>
                    <a:pt x="1210" y="990"/>
                  </a:cubicBezTo>
                  <a:cubicBezTo>
                    <a:pt x="1116" y="990"/>
                    <a:pt x="1015" y="1025"/>
                    <a:pt x="1015" y="1025"/>
                  </a:cubicBezTo>
                  <a:cubicBezTo>
                    <a:pt x="1015" y="1025"/>
                    <a:pt x="1408" y="862"/>
                    <a:pt x="1340" y="742"/>
                  </a:cubicBezTo>
                  <a:cubicBezTo>
                    <a:pt x="1321" y="704"/>
                    <a:pt x="1279" y="690"/>
                    <a:pt x="1230" y="690"/>
                  </a:cubicBezTo>
                  <a:cubicBezTo>
                    <a:pt x="1102" y="690"/>
                    <a:pt x="920" y="781"/>
                    <a:pt x="920" y="781"/>
                  </a:cubicBezTo>
                  <a:cubicBezTo>
                    <a:pt x="920" y="781"/>
                    <a:pt x="1285" y="524"/>
                    <a:pt x="1151" y="417"/>
                  </a:cubicBezTo>
                  <a:cubicBezTo>
                    <a:pt x="1127" y="397"/>
                    <a:pt x="1099" y="389"/>
                    <a:pt x="1068" y="389"/>
                  </a:cubicBezTo>
                  <a:cubicBezTo>
                    <a:pt x="928" y="389"/>
                    <a:pt x="745" y="563"/>
                    <a:pt x="745" y="563"/>
                  </a:cubicBezTo>
                  <a:cubicBezTo>
                    <a:pt x="745" y="563"/>
                    <a:pt x="1028" y="143"/>
                    <a:pt x="826" y="104"/>
                  </a:cubicBezTo>
                  <a:cubicBezTo>
                    <a:pt x="814" y="102"/>
                    <a:pt x="803" y="101"/>
                    <a:pt x="792" y="101"/>
                  </a:cubicBezTo>
                  <a:cubicBezTo>
                    <a:pt x="622" y="101"/>
                    <a:pt x="527" y="387"/>
                    <a:pt x="527" y="387"/>
                  </a:cubicBezTo>
                  <a:cubicBezTo>
                    <a:pt x="527" y="387"/>
                    <a:pt x="631" y="0"/>
                    <a:pt x="489" y="0"/>
                  </a:cubicBezTo>
                  <a:close/>
                </a:path>
              </a:pathLst>
            </a:custGeom>
            <a:solidFill>
              <a:srgbClr val="EED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1170299" y="2440284"/>
              <a:ext cx="25754" cy="27573"/>
            </a:xfrm>
            <a:custGeom>
              <a:avLst/>
              <a:gdLst/>
              <a:ahLst/>
              <a:cxnLst/>
              <a:rect l="l" t="t" r="r" b="b"/>
              <a:pathLst>
                <a:path w="651" h="697" extrusionOk="0">
                  <a:moveTo>
                    <a:pt x="133" y="0"/>
                  </a:moveTo>
                  <a:cubicBezTo>
                    <a:pt x="120" y="69"/>
                    <a:pt x="107" y="124"/>
                    <a:pt x="107" y="124"/>
                  </a:cubicBezTo>
                  <a:cubicBezTo>
                    <a:pt x="107" y="124"/>
                    <a:pt x="0" y="530"/>
                    <a:pt x="176" y="651"/>
                  </a:cubicBezTo>
                  <a:cubicBezTo>
                    <a:pt x="216" y="683"/>
                    <a:pt x="299" y="697"/>
                    <a:pt x="405" y="697"/>
                  </a:cubicBezTo>
                  <a:cubicBezTo>
                    <a:pt x="478" y="697"/>
                    <a:pt x="562" y="690"/>
                    <a:pt x="650" y="680"/>
                  </a:cubicBezTo>
                  <a:cubicBezTo>
                    <a:pt x="650" y="625"/>
                    <a:pt x="650" y="556"/>
                    <a:pt x="634" y="504"/>
                  </a:cubicBezTo>
                  <a:cubicBezTo>
                    <a:pt x="582" y="244"/>
                    <a:pt x="377" y="56"/>
                    <a:pt x="133" y="0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3"/>
          <p:cNvSpPr/>
          <p:nvPr/>
        </p:nvSpPr>
        <p:spPr>
          <a:xfrm flipH="1">
            <a:off x="0" y="0"/>
            <a:ext cx="3026332" cy="3242951"/>
          </a:xfrm>
          <a:custGeom>
            <a:avLst/>
            <a:gdLst/>
            <a:ahLst/>
            <a:cxnLst/>
            <a:rect l="l" t="t" r="r" b="b"/>
            <a:pathLst>
              <a:path w="22912" h="24552" extrusionOk="0">
                <a:moveTo>
                  <a:pt x="0" y="1"/>
                </a:moveTo>
                <a:cubicBezTo>
                  <a:pt x="1181" y="570"/>
                  <a:pt x="2684" y="1370"/>
                  <a:pt x="2928" y="2916"/>
                </a:cubicBezTo>
                <a:cubicBezTo>
                  <a:pt x="3660" y="7659"/>
                  <a:pt x="5043" y="9462"/>
                  <a:pt x="9598" y="9462"/>
                </a:cubicBezTo>
                <a:cubicBezTo>
                  <a:pt x="14153" y="9462"/>
                  <a:pt x="16105" y="10806"/>
                  <a:pt x="15942" y="14192"/>
                </a:cubicBezTo>
                <a:cubicBezTo>
                  <a:pt x="15780" y="17596"/>
                  <a:pt x="17826" y="23221"/>
                  <a:pt x="22911" y="24552"/>
                </a:cubicBezTo>
                <a:lnTo>
                  <a:pt x="22911" y="1"/>
                </a:lnTo>
                <a:close/>
              </a:path>
            </a:pathLst>
          </a:cu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3"/>
          <p:cNvSpPr/>
          <p:nvPr/>
        </p:nvSpPr>
        <p:spPr>
          <a:xfrm rot="-5400000" flipH="1">
            <a:off x="6008444" y="-109220"/>
            <a:ext cx="3026332" cy="3244792"/>
          </a:xfrm>
          <a:custGeom>
            <a:avLst/>
            <a:gdLst/>
            <a:ahLst/>
            <a:cxnLst/>
            <a:rect l="l" t="t" r="r" b="b"/>
            <a:pathLst>
              <a:path w="22899" h="24552" extrusionOk="0">
                <a:moveTo>
                  <a:pt x="0" y="0"/>
                </a:moveTo>
                <a:lnTo>
                  <a:pt x="0" y="24551"/>
                </a:lnTo>
                <a:lnTo>
                  <a:pt x="22899" y="24551"/>
                </a:lnTo>
                <a:cubicBezTo>
                  <a:pt x="21718" y="23995"/>
                  <a:pt x="20215" y="23194"/>
                  <a:pt x="19971" y="21649"/>
                </a:cubicBezTo>
                <a:cubicBezTo>
                  <a:pt x="19239" y="16905"/>
                  <a:pt x="17856" y="15103"/>
                  <a:pt x="13301" y="15103"/>
                </a:cubicBezTo>
                <a:cubicBezTo>
                  <a:pt x="8746" y="15103"/>
                  <a:pt x="6794" y="13759"/>
                  <a:pt x="6957" y="10359"/>
                </a:cubicBezTo>
                <a:cubicBezTo>
                  <a:pt x="7119" y="6969"/>
                  <a:pt x="5073" y="1344"/>
                  <a:pt x="0" y="0"/>
                </a:cubicBezTo>
                <a:close/>
              </a:path>
            </a:pathLst>
          </a:cu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3"/>
          <p:cNvSpPr/>
          <p:nvPr/>
        </p:nvSpPr>
        <p:spPr>
          <a:xfrm>
            <a:off x="852463" y="2578725"/>
            <a:ext cx="667500" cy="667500"/>
          </a:xfrm>
          <a:prstGeom prst="ellipse">
            <a:avLst/>
          </a:pr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3"/>
          <p:cNvSpPr/>
          <p:nvPr/>
        </p:nvSpPr>
        <p:spPr>
          <a:xfrm>
            <a:off x="7194900" y="1131450"/>
            <a:ext cx="443700" cy="443700"/>
          </a:xfrm>
          <a:prstGeom prst="ellipse">
            <a:avLst/>
          </a:pr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13"/>
          <p:cNvGrpSpPr/>
          <p:nvPr/>
        </p:nvGrpSpPr>
        <p:grpSpPr>
          <a:xfrm rot="8654819">
            <a:off x="-252642" y="-477290"/>
            <a:ext cx="1769929" cy="2454952"/>
            <a:chOff x="241610" y="2190489"/>
            <a:chExt cx="1027376" cy="1424908"/>
          </a:xfrm>
        </p:grpSpPr>
        <p:sp>
          <p:nvSpPr>
            <p:cNvPr id="424" name="Google Shape;424;p13"/>
            <p:cNvSpPr/>
            <p:nvPr/>
          </p:nvSpPr>
          <p:spPr>
            <a:xfrm>
              <a:off x="425295" y="2693623"/>
              <a:ext cx="418392" cy="921774"/>
            </a:xfrm>
            <a:custGeom>
              <a:avLst/>
              <a:gdLst/>
              <a:ahLst/>
              <a:cxnLst/>
              <a:rect l="l" t="t" r="r" b="b"/>
              <a:pathLst>
                <a:path w="3510" h="7733" extrusionOk="0">
                  <a:moveTo>
                    <a:pt x="46" y="0"/>
                  </a:moveTo>
                  <a:cubicBezTo>
                    <a:pt x="24" y="0"/>
                    <a:pt x="1" y="20"/>
                    <a:pt x="18" y="45"/>
                  </a:cubicBezTo>
                  <a:cubicBezTo>
                    <a:pt x="1023" y="2663"/>
                    <a:pt x="2106" y="5235"/>
                    <a:pt x="3432" y="7716"/>
                  </a:cubicBezTo>
                  <a:cubicBezTo>
                    <a:pt x="3441" y="7728"/>
                    <a:pt x="3451" y="7732"/>
                    <a:pt x="3461" y="7732"/>
                  </a:cubicBezTo>
                  <a:cubicBezTo>
                    <a:pt x="3486" y="7732"/>
                    <a:pt x="3510" y="7704"/>
                    <a:pt x="3501" y="7674"/>
                  </a:cubicBezTo>
                  <a:cubicBezTo>
                    <a:pt x="2174" y="5209"/>
                    <a:pt x="1088" y="2634"/>
                    <a:pt x="73" y="19"/>
                  </a:cubicBezTo>
                  <a:cubicBezTo>
                    <a:pt x="69" y="6"/>
                    <a:pt x="57" y="0"/>
                    <a:pt x="46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463439" y="3122021"/>
              <a:ext cx="197634" cy="125637"/>
            </a:xfrm>
            <a:custGeom>
              <a:avLst/>
              <a:gdLst/>
              <a:ahLst/>
              <a:cxnLst/>
              <a:rect l="l" t="t" r="r" b="b"/>
              <a:pathLst>
                <a:path w="1658" h="1054" extrusionOk="0">
                  <a:moveTo>
                    <a:pt x="42" y="1"/>
                  </a:moveTo>
                  <a:cubicBezTo>
                    <a:pt x="8" y="1"/>
                    <a:pt x="0" y="59"/>
                    <a:pt x="36" y="71"/>
                  </a:cubicBezTo>
                  <a:cubicBezTo>
                    <a:pt x="592" y="289"/>
                    <a:pt x="1174" y="597"/>
                    <a:pt x="1581" y="1046"/>
                  </a:cubicBezTo>
                  <a:cubicBezTo>
                    <a:pt x="1589" y="1051"/>
                    <a:pt x="1597" y="1053"/>
                    <a:pt x="1604" y="1053"/>
                  </a:cubicBezTo>
                  <a:cubicBezTo>
                    <a:pt x="1635" y="1053"/>
                    <a:pt x="1657" y="1015"/>
                    <a:pt x="1636" y="991"/>
                  </a:cubicBezTo>
                  <a:cubicBezTo>
                    <a:pt x="1216" y="532"/>
                    <a:pt x="621" y="233"/>
                    <a:pt x="52" y="2"/>
                  </a:cubicBezTo>
                  <a:cubicBezTo>
                    <a:pt x="49" y="1"/>
                    <a:pt x="45" y="1"/>
                    <a:pt x="42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603378" y="2940005"/>
              <a:ext cx="57335" cy="205501"/>
            </a:xfrm>
            <a:custGeom>
              <a:avLst/>
              <a:gdLst/>
              <a:ahLst/>
              <a:cxnLst/>
              <a:rect l="l" t="t" r="r" b="b"/>
              <a:pathLst>
                <a:path w="481" h="1724" extrusionOk="0">
                  <a:moveTo>
                    <a:pt x="423" y="0"/>
                  </a:moveTo>
                  <a:cubicBezTo>
                    <a:pt x="413" y="0"/>
                    <a:pt x="402" y="4"/>
                    <a:pt x="394" y="11"/>
                  </a:cubicBezTo>
                  <a:cubicBezTo>
                    <a:pt x="98" y="499"/>
                    <a:pt x="0" y="1123"/>
                    <a:pt x="29" y="1692"/>
                  </a:cubicBezTo>
                  <a:cubicBezTo>
                    <a:pt x="29" y="1713"/>
                    <a:pt x="47" y="1724"/>
                    <a:pt x="64" y="1724"/>
                  </a:cubicBezTo>
                  <a:cubicBezTo>
                    <a:pt x="81" y="1724"/>
                    <a:pt x="98" y="1713"/>
                    <a:pt x="98" y="1692"/>
                  </a:cubicBezTo>
                  <a:cubicBezTo>
                    <a:pt x="68" y="1136"/>
                    <a:pt x="163" y="528"/>
                    <a:pt x="462" y="53"/>
                  </a:cubicBezTo>
                  <a:cubicBezTo>
                    <a:pt x="481" y="22"/>
                    <a:pt x="452" y="0"/>
                    <a:pt x="423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3"/>
            <p:cNvSpPr/>
            <p:nvPr/>
          </p:nvSpPr>
          <p:spPr>
            <a:xfrm>
              <a:off x="384767" y="2835707"/>
              <a:ext cx="175820" cy="177727"/>
            </a:xfrm>
            <a:custGeom>
              <a:avLst/>
              <a:gdLst/>
              <a:ahLst/>
              <a:cxnLst/>
              <a:rect l="l" t="t" r="r" b="b"/>
              <a:pathLst>
                <a:path w="1475" h="1491" extrusionOk="0">
                  <a:moveTo>
                    <a:pt x="47" y="1"/>
                  </a:moveTo>
                  <a:cubicBezTo>
                    <a:pt x="22" y="1"/>
                    <a:pt x="0" y="51"/>
                    <a:pt x="33" y="73"/>
                  </a:cubicBezTo>
                  <a:cubicBezTo>
                    <a:pt x="550" y="453"/>
                    <a:pt x="1064" y="915"/>
                    <a:pt x="1402" y="1471"/>
                  </a:cubicBezTo>
                  <a:cubicBezTo>
                    <a:pt x="1411" y="1485"/>
                    <a:pt x="1423" y="1490"/>
                    <a:pt x="1434" y="1490"/>
                  </a:cubicBezTo>
                  <a:cubicBezTo>
                    <a:pt x="1456" y="1490"/>
                    <a:pt x="1474" y="1470"/>
                    <a:pt x="1457" y="1442"/>
                  </a:cubicBezTo>
                  <a:cubicBezTo>
                    <a:pt x="1119" y="873"/>
                    <a:pt x="589" y="398"/>
                    <a:pt x="62" y="8"/>
                  </a:cubicBezTo>
                  <a:cubicBezTo>
                    <a:pt x="57" y="3"/>
                    <a:pt x="52" y="1"/>
                    <a:pt x="47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3"/>
            <p:cNvSpPr/>
            <p:nvPr/>
          </p:nvSpPr>
          <p:spPr>
            <a:xfrm>
              <a:off x="492642" y="2740587"/>
              <a:ext cx="55070" cy="130524"/>
            </a:xfrm>
            <a:custGeom>
              <a:avLst/>
              <a:gdLst/>
              <a:ahLst/>
              <a:cxnLst/>
              <a:rect l="l" t="t" r="r" b="b"/>
              <a:pathLst>
                <a:path w="462" h="1095" extrusionOk="0">
                  <a:moveTo>
                    <a:pt x="412" y="1"/>
                  </a:moveTo>
                  <a:cubicBezTo>
                    <a:pt x="403" y="1"/>
                    <a:pt x="393" y="6"/>
                    <a:pt x="389" y="19"/>
                  </a:cubicBezTo>
                  <a:cubicBezTo>
                    <a:pt x="214" y="344"/>
                    <a:pt x="77" y="695"/>
                    <a:pt x="9" y="1050"/>
                  </a:cubicBezTo>
                  <a:cubicBezTo>
                    <a:pt x="0" y="1075"/>
                    <a:pt x="26" y="1095"/>
                    <a:pt x="49" y="1095"/>
                  </a:cubicBezTo>
                  <a:cubicBezTo>
                    <a:pt x="61" y="1095"/>
                    <a:pt x="73" y="1089"/>
                    <a:pt x="77" y="1076"/>
                  </a:cubicBezTo>
                  <a:cubicBezTo>
                    <a:pt x="146" y="708"/>
                    <a:pt x="266" y="370"/>
                    <a:pt x="441" y="45"/>
                  </a:cubicBezTo>
                  <a:cubicBezTo>
                    <a:pt x="462" y="27"/>
                    <a:pt x="435" y="1"/>
                    <a:pt x="412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331962" y="2998770"/>
              <a:ext cx="180826" cy="156748"/>
            </a:xfrm>
            <a:custGeom>
              <a:avLst/>
              <a:gdLst/>
              <a:ahLst/>
              <a:cxnLst/>
              <a:rect l="l" t="t" r="r" b="b"/>
              <a:pathLst>
                <a:path w="1517" h="1315" extrusionOk="0">
                  <a:moveTo>
                    <a:pt x="913" y="1"/>
                  </a:moveTo>
                  <a:cubicBezTo>
                    <a:pt x="907" y="1"/>
                    <a:pt x="901" y="2"/>
                    <a:pt x="895" y="6"/>
                  </a:cubicBezTo>
                  <a:cubicBezTo>
                    <a:pt x="762" y="87"/>
                    <a:pt x="937" y="360"/>
                    <a:pt x="937" y="360"/>
                  </a:cubicBezTo>
                  <a:cubicBezTo>
                    <a:pt x="937" y="360"/>
                    <a:pt x="746" y="108"/>
                    <a:pt x="633" y="108"/>
                  </a:cubicBezTo>
                  <a:cubicBezTo>
                    <a:pt x="615" y="108"/>
                    <a:pt x="599" y="114"/>
                    <a:pt x="586" y="129"/>
                  </a:cubicBezTo>
                  <a:cubicBezTo>
                    <a:pt x="476" y="223"/>
                    <a:pt x="733" y="523"/>
                    <a:pt x="733" y="523"/>
                  </a:cubicBezTo>
                  <a:cubicBezTo>
                    <a:pt x="733" y="523"/>
                    <a:pt x="527" y="349"/>
                    <a:pt x="404" y="349"/>
                  </a:cubicBezTo>
                  <a:cubicBezTo>
                    <a:pt x="370" y="349"/>
                    <a:pt x="341" y="363"/>
                    <a:pt x="326" y="399"/>
                  </a:cubicBezTo>
                  <a:cubicBezTo>
                    <a:pt x="261" y="562"/>
                    <a:pt x="570" y="753"/>
                    <a:pt x="570" y="753"/>
                  </a:cubicBezTo>
                  <a:cubicBezTo>
                    <a:pt x="570" y="753"/>
                    <a:pt x="390" y="691"/>
                    <a:pt x="256" y="691"/>
                  </a:cubicBezTo>
                  <a:cubicBezTo>
                    <a:pt x="173" y="691"/>
                    <a:pt x="107" y="715"/>
                    <a:pt x="112" y="792"/>
                  </a:cubicBezTo>
                  <a:cubicBezTo>
                    <a:pt x="125" y="981"/>
                    <a:pt x="463" y="1010"/>
                    <a:pt x="463" y="1010"/>
                  </a:cubicBezTo>
                  <a:cubicBezTo>
                    <a:pt x="463" y="1010"/>
                    <a:pt x="1" y="1023"/>
                    <a:pt x="125" y="1186"/>
                  </a:cubicBezTo>
                  <a:cubicBezTo>
                    <a:pt x="198" y="1294"/>
                    <a:pt x="493" y="1315"/>
                    <a:pt x="709" y="1315"/>
                  </a:cubicBezTo>
                  <a:cubicBezTo>
                    <a:pt x="845" y="1315"/>
                    <a:pt x="950" y="1306"/>
                    <a:pt x="950" y="1306"/>
                  </a:cubicBezTo>
                  <a:cubicBezTo>
                    <a:pt x="950" y="1306"/>
                    <a:pt x="1357" y="1293"/>
                    <a:pt x="1438" y="1092"/>
                  </a:cubicBezTo>
                  <a:cubicBezTo>
                    <a:pt x="1516" y="895"/>
                    <a:pt x="1070" y="1"/>
                    <a:pt x="913" y="1"/>
                  </a:cubicBezTo>
                  <a:close/>
                </a:path>
              </a:pathLst>
            </a:custGeom>
            <a:solidFill>
              <a:srgbClr val="EED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3"/>
            <p:cNvSpPr/>
            <p:nvPr/>
          </p:nvSpPr>
          <p:spPr>
            <a:xfrm>
              <a:off x="428871" y="3073746"/>
              <a:ext cx="79626" cy="80818"/>
            </a:xfrm>
            <a:custGeom>
              <a:avLst/>
              <a:gdLst/>
              <a:ahLst/>
              <a:cxnLst/>
              <a:rect l="l" t="t" r="r" b="b"/>
              <a:pathLst>
                <a:path w="668" h="678" extrusionOk="0">
                  <a:moveTo>
                    <a:pt x="531" y="1"/>
                  </a:moveTo>
                  <a:cubicBezTo>
                    <a:pt x="463" y="14"/>
                    <a:pt x="407" y="27"/>
                    <a:pt x="355" y="69"/>
                  </a:cubicBezTo>
                  <a:cubicBezTo>
                    <a:pt x="124" y="189"/>
                    <a:pt x="1" y="433"/>
                    <a:pt x="17" y="677"/>
                  </a:cubicBezTo>
                  <a:lnTo>
                    <a:pt x="137" y="677"/>
                  </a:lnTo>
                  <a:cubicBezTo>
                    <a:pt x="137" y="677"/>
                    <a:pt x="544" y="664"/>
                    <a:pt x="625" y="463"/>
                  </a:cubicBezTo>
                  <a:cubicBezTo>
                    <a:pt x="668" y="381"/>
                    <a:pt x="612" y="189"/>
                    <a:pt x="531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3"/>
            <p:cNvSpPr/>
            <p:nvPr/>
          </p:nvSpPr>
          <p:spPr>
            <a:xfrm>
              <a:off x="241610" y="2713291"/>
              <a:ext cx="179277" cy="155556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953" y="1"/>
                  </a:moveTo>
                  <a:cubicBezTo>
                    <a:pt x="948" y="1"/>
                    <a:pt x="943" y="2"/>
                    <a:pt x="938" y="4"/>
                  </a:cubicBezTo>
                  <a:cubicBezTo>
                    <a:pt x="801" y="72"/>
                    <a:pt x="964" y="355"/>
                    <a:pt x="964" y="355"/>
                  </a:cubicBezTo>
                  <a:cubicBezTo>
                    <a:pt x="964" y="355"/>
                    <a:pt x="784" y="82"/>
                    <a:pt x="659" y="82"/>
                  </a:cubicBezTo>
                  <a:cubicBezTo>
                    <a:pt x="643" y="82"/>
                    <a:pt x="627" y="87"/>
                    <a:pt x="613" y="98"/>
                  </a:cubicBezTo>
                  <a:cubicBezTo>
                    <a:pt x="502" y="193"/>
                    <a:pt x="746" y="505"/>
                    <a:pt x="746" y="505"/>
                  </a:cubicBezTo>
                  <a:cubicBezTo>
                    <a:pt x="746" y="505"/>
                    <a:pt x="534" y="302"/>
                    <a:pt x="410" y="302"/>
                  </a:cubicBezTo>
                  <a:cubicBezTo>
                    <a:pt x="380" y="302"/>
                    <a:pt x="355" y="313"/>
                    <a:pt x="339" y="342"/>
                  </a:cubicBezTo>
                  <a:cubicBezTo>
                    <a:pt x="258" y="505"/>
                    <a:pt x="557" y="710"/>
                    <a:pt x="557" y="710"/>
                  </a:cubicBezTo>
                  <a:cubicBezTo>
                    <a:pt x="557" y="710"/>
                    <a:pt x="362" y="634"/>
                    <a:pt x="225" y="634"/>
                  </a:cubicBezTo>
                  <a:cubicBezTo>
                    <a:pt x="152" y="634"/>
                    <a:pt x="96" y="656"/>
                    <a:pt x="96" y="723"/>
                  </a:cubicBezTo>
                  <a:cubicBezTo>
                    <a:pt x="109" y="924"/>
                    <a:pt x="434" y="967"/>
                    <a:pt x="434" y="967"/>
                  </a:cubicBezTo>
                  <a:cubicBezTo>
                    <a:pt x="434" y="967"/>
                    <a:pt x="409" y="965"/>
                    <a:pt x="372" y="965"/>
                  </a:cubicBezTo>
                  <a:cubicBezTo>
                    <a:pt x="250" y="965"/>
                    <a:pt x="0" y="982"/>
                    <a:pt x="83" y="1129"/>
                  </a:cubicBezTo>
                  <a:cubicBezTo>
                    <a:pt x="190" y="1305"/>
                    <a:pt x="909" y="1305"/>
                    <a:pt x="909" y="1305"/>
                  </a:cubicBezTo>
                  <a:cubicBezTo>
                    <a:pt x="909" y="1305"/>
                    <a:pt x="914" y="1305"/>
                    <a:pt x="923" y="1305"/>
                  </a:cubicBezTo>
                  <a:cubicBezTo>
                    <a:pt x="997" y="1305"/>
                    <a:pt x="1326" y="1295"/>
                    <a:pt x="1409" y="1116"/>
                  </a:cubicBezTo>
                  <a:cubicBezTo>
                    <a:pt x="1504" y="918"/>
                    <a:pt x="1112" y="1"/>
                    <a:pt x="953" y="1"/>
                  </a:cubicBezTo>
                  <a:close/>
                </a:path>
              </a:pathLst>
            </a:custGeom>
            <a:solidFill>
              <a:srgbClr val="EED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333989" y="2791246"/>
              <a:ext cx="80698" cy="77599"/>
            </a:xfrm>
            <a:custGeom>
              <a:avLst/>
              <a:gdLst/>
              <a:ahLst/>
              <a:cxnLst/>
              <a:rect l="l" t="t" r="r" b="b"/>
              <a:pathLst>
                <a:path w="677" h="651" extrusionOk="0">
                  <a:moveTo>
                    <a:pt x="569" y="0"/>
                  </a:moveTo>
                  <a:cubicBezTo>
                    <a:pt x="501" y="0"/>
                    <a:pt x="446" y="26"/>
                    <a:pt x="390" y="56"/>
                  </a:cubicBezTo>
                  <a:cubicBezTo>
                    <a:pt x="147" y="163"/>
                    <a:pt x="13" y="394"/>
                    <a:pt x="0" y="638"/>
                  </a:cubicBezTo>
                  <a:cubicBezTo>
                    <a:pt x="81" y="651"/>
                    <a:pt x="134" y="651"/>
                    <a:pt x="134" y="651"/>
                  </a:cubicBezTo>
                  <a:cubicBezTo>
                    <a:pt x="134" y="651"/>
                    <a:pt x="139" y="651"/>
                    <a:pt x="148" y="651"/>
                  </a:cubicBezTo>
                  <a:cubicBezTo>
                    <a:pt x="222" y="651"/>
                    <a:pt x="551" y="641"/>
                    <a:pt x="634" y="462"/>
                  </a:cubicBezTo>
                  <a:cubicBezTo>
                    <a:pt x="677" y="381"/>
                    <a:pt x="634" y="202"/>
                    <a:pt x="569" y="0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304308" y="2550347"/>
              <a:ext cx="173198" cy="157463"/>
            </a:xfrm>
            <a:custGeom>
              <a:avLst/>
              <a:gdLst/>
              <a:ahLst/>
              <a:cxnLst/>
              <a:rect l="l" t="t" r="r" b="b"/>
              <a:pathLst>
                <a:path w="1453" h="1321" extrusionOk="0">
                  <a:moveTo>
                    <a:pt x="978" y="1"/>
                  </a:moveTo>
                  <a:cubicBezTo>
                    <a:pt x="973" y="1"/>
                    <a:pt x="969" y="1"/>
                    <a:pt x="965" y="2"/>
                  </a:cubicBezTo>
                  <a:cubicBezTo>
                    <a:pt x="831" y="28"/>
                    <a:pt x="883" y="421"/>
                    <a:pt x="883" y="421"/>
                  </a:cubicBezTo>
                  <a:cubicBezTo>
                    <a:pt x="883" y="421"/>
                    <a:pt x="775" y="70"/>
                    <a:pt x="653" y="70"/>
                  </a:cubicBezTo>
                  <a:cubicBezTo>
                    <a:pt x="640" y="70"/>
                    <a:pt x="627" y="74"/>
                    <a:pt x="613" y="83"/>
                  </a:cubicBezTo>
                  <a:cubicBezTo>
                    <a:pt x="464" y="191"/>
                    <a:pt x="626" y="516"/>
                    <a:pt x="626" y="516"/>
                  </a:cubicBezTo>
                  <a:cubicBezTo>
                    <a:pt x="626" y="516"/>
                    <a:pt x="410" y="256"/>
                    <a:pt x="279" y="256"/>
                  </a:cubicBezTo>
                  <a:cubicBezTo>
                    <a:pt x="249" y="256"/>
                    <a:pt x="224" y="269"/>
                    <a:pt x="207" y="301"/>
                  </a:cubicBezTo>
                  <a:cubicBezTo>
                    <a:pt x="126" y="477"/>
                    <a:pt x="396" y="665"/>
                    <a:pt x="396" y="665"/>
                  </a:cubicBezTo>
                  <a:cubicBezTo>
                    <a:pt x="396" y="665"/>
                    <a:pt x="201" y="555"/>
                    <a:pt x="86" y="555"/>
                  </a:cubicBezTo>
                  <a:cubicBezTo>
                    <a:pt x="35" y="555"/>
                    <a:pt x="0" y="576"/>
                    <a:pt x="5" y="639"/>
                  </a:cubicBezTo>
                  <a:cubicBezTo>
                    <a:pt x="5" y="857"/>
                    <a:pt x="639" y="1195"/>
                    <a:pt x="639" y="1195"/>
                  </a:cubicBezTo>
                  <a:cubicBezTo>
                    <a:pt x="639" y="1195"/>
                    <a:pt x="838" y="1320"/>
                    <a:pt x="1016" y="1320"/>
                  </a:cubicBezTo>
                  <a:cubicBezTo>
                    <a:pt x="1071" y="1320"/>
                    <a:pt x="1125" y="1308"/>
                    <a:pt x="1169" y="1277"/>
                  </a:cubicBezTo>
                  <a:cubicBezTo>
                    <a:pt x="1345" y="1153"/>
                    <a:pt x="1452" y="83"/>
                    <a:pt x="1306" y="70"/>
                  </a:cubicBezTo>
                  <a:cubicBezTo>
                    <a:pt x="1143" y="70"/>
                    <a:pt x="1143" y="395"/>
                    <a:pt x="1143" y="395"/>
                  </a:cubicBezTo>
                  <a:cubicBezTo>
                    <a:pt x="1143" y="395"/>
                    <a:pt x="1116" y="1"/>
                    <a:pt x="978" y="1"/>
                  </a:cubicBezTo>
                  <a:close/>
                </a:path>
              </a:pathLst>
            </a:custGeom>
            <a:solidFill>
              <a:srgbClr val="EED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367722" y="2645467"/>
              <a:ext cx="95479" cy="62342"/>
            </a:xfrm>
            <a:custGeom>
              <a:avLst/>
              <a:gdLst/>
              <a:ahLst/>
              <a:cxnLst/>
              <a:rect l="l" t="t" r="r" b="b"/>
              <a:pathLst>
                <a:path w="801" h="523" extrusionOk="0">
                  <a:moveTo>
                    <a:pt x="557" y="1"/>
                  </a:moveTo>
                  <a:cubicBezTo>
                    <a:pt x="314" y="1"/>
                    <a:pt x="113" y="129"/>
                    <a:pt x="0" y="329"/>
                  </a:cubicBezTo>
                  <a:cubicBezTo>
                    <a:pt x="55" y="368"/>
                    <a:pt x="107" y="397"/>
                    <a:pt x="107" y="397"/>
                  </a:cubicBezTo>
                  <a:cubicBezTo>
                    <a:pt x="107" y="397"/>
                    <a:pt x="306" y="522"/>
                    <a:pt x="484" y="522"/>
                  </a:cubicBezTo>
                  <a:cubicBezTo>
                    <a:pt x="539" y="522"/>
                    <a:pt x="593" y="510"/>
                    <a:pt x="637" y="479"/>
                  </a:cubicBezTo>
                  <a:cubicBezTo>
                    <a:pt x="706" y="436"/>
                    <a:pt x="758" y="248"/>
                    <a:pt x="800" y="43"/>
                  </a:cubicBezTo>
                  <a:cubicBezTo>
                    <a:pt x="745" y="17"/>
                    <a:pt x="676" y="4"/>
                    <a:pt x="624" y="4"/>
                  </a:cubicBezTo>
                  <a:cubicBezTo>
                    <a:pt x="602" y="2"/>
                    <a:pt x="579" y="1"/>
                    <a:pt x="557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506469" y="2598146"/>
              <a:ext cx="172244" cy="162112"/>
            </a:xfrm>
            <a:custGeom>
              <a:avLst/>
              <a:gdLst/>
              <a:ahLst/>
              <a:cxnLst/>
              <a:rect l="l" t="t" r="r" b="b"/>
              <a:pathLst>
                <a:path w="1445" h="1360" extrusionOk="0">
                  <a:moveTo>
                    <a:pt x="234" y="0"/>
                  </a:moveTo>
                  <a:cubicBezTo>
                    <a:pt x="218" y="0"/>
                    <a:pt x="199" y="7"/>
                    <a:pt x="179" y="20"/>
                  </a:cubicBezTo>
                  <a:cubicBezTo>
                    <a:pt x="0" y="157"/>
                    <a:pt x="82" y="863"/>
                    <a:pt x="82" y="863"/>
                  </a:cubicBezTo>
                  <a:cubicBezTo>
                    <a:pt x="82" y="863"/>
                    <a:pt x="98" y="1269"/>
                    <a:pt x="299" y="1350"/>
                  </a:cubicBezTo>
                  <a:cubicBezTo>
                    <a:pt x="314" y="1356"/>
                    <a:pt x="333" y="1359"/>
                    <a:pt x="355" y="1359"/>
                  </a:cubicBezTo>
                  <a:cubicBezTo>
                    <a:pt x="636" y="1359"/>
                    <a:pt x="1445" y="905"/>
                    <a:pt x="1369" y="781"/>
                  </a:cubicBezTo>
                  <a:cubicBezTo>
                    <a:pt x="1351" y="745"/>
                    <a:pt x="1318" y="732"/>
                    <a:pt x="1279" y="732"/>
                  </a:cubicBezTo>
                  <a:cubicBezTo>
                    <a:pt x="1171" y="732"/>
                    <a:pt x="1018" y="833"/>
                    <a:pt x="1018" y="833"/>
                  </a:cubicBezTo>
                  <a:cubicBezTo>
                    <a:pt x="1018" y="833"/>
                    <a:pt x="1356" y="577"/>
                    <a:pt x="1249" y="469"/>
                  </a:cubicBezTo>
                  <a:cubicBezTo>
                    <a:pt x="1230" y="451"/>
                    <a:pt x="1207" y="443"/>
                    <a:pt x="1181" y="443"/>
                  </a:cubicBezTo>
                  <a:cubicBezTo>
                    <a:pt x="1051" y="443"/>
                    <a:pt x="855" y="632"/>
                    <a:pt x="855" y="632"/>
                  </a:cubicBezTo>
                  <a:cubicBezTo>
                    <a:pt x="855" y="632"/>
                    <a:pt x="1138" y="277"/>
                    <a:pt x="976" y="225"/>
                  </a:cubicBezTo>
                  <a:cubicBezTo>
                    <a:pt x="960" y="219"/>
                    <a:pt x="943" y="216"/>
                    <a:pt x="927" y="216"/>
                  </a:cubicBezTo>
                  <a:cubicBezTo>
                    <a:pt x="778" y="216"/>
                    <a:pt x="625" y="469"/>
                    <a:pt x="625" y="469"/>
                  </a:cubicBezTo>
                  <a:cubicBezTo>
                    <a:pt x="625" y="469"/>
                    <a:pt x="770" y="7"/>
                    <a:pt x="593" y="7"/>
                  </a:cubicBezTo>
                  <a:cubicBezTo>
                    <a:pt x="591" y="7"/>
                    <a:pt x="588" y="7"/>
                    <a:pt x="586" y="7"/>
                  </a:cubicBezTo>
                  <a:cubicBezTo>
                    <a:pt x="381" y="33"/>
                    <a:pt x="368" y="359"/>
                    <a:pt x="368" y="359"/>
                  </a:cubicBezTo>
                  <a:cubicBezTo>
                    <a:pt x="368" y="359"/>
                    <a:pt x="358" y="0"/>
                    <a:pt x="234" y="0"/>
                  </a:cubicBezTo>
                  <a:close/>
                </a:path>
              </a:pathLst>
            </a:custGeom>
            <a:solidFill>
              <a:srgbClr val="EED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514575" y="2685756"/>
              <a:ext cx="82725" cy="74142"/>
            </a:xfrm>
            <a:custGeom>
              <a:avLst/>
              <a:gdLst/>
              <a:ahLst/>
              <a:cxnLst/>
              <a:rect l="l" t="t" r="r" b="b"/>
              <a:pathLst>
                <a:path w="694" h="622" extrusionOk="0">
                  <a:moveTo>
                    <a:pt x="66" y="1"/>
                  </a:moveTo>
                  <a:cubicBezTo>
                    <a:pt x="44" y="1"/>
                    <a:pt x="22" y="2"/>
                    <a:pt x="1" y="4"/>
                  </a:cubicBezTo>
                  <a:cubicBezTo>
                    <a:pt x="1" y="72"/>
                    <a:pt x="14" y="128"/>
                    <a:pt x="14" y="128"/>
                  </a:cubicBezTo>
                  <a:cubicBezTo>
                    <a:pt x="14" y="128"/>
                    <a:pt x="30" y="534"/>
                    <a:pt x="231" y="615"/>
                  </a:cubicBezTo>
                  <a:cubicBezTo>
                    <a:pt x="245" y="620"/>
                    <a:pt x="262" y="622"/>
                    <a:pt x="282" y="622"/>
                  </a:cubicBezTo>
                  <a:cubicBezTo>
                    <a:pt x="377" y="622"/>
                    <a:pt x="534" y="572"/>
                    <a:pt x="693" y="505"/>
                  </a:cubicBezTo>
                  <a:cubicBezTo>
                    <a:pt x="680" y="437"/>
                    <a:pt x="651" y="385"/>
                    <a:pt x="625" y="329"/>
                  </a:cubicBezTo>
                  <a:cubicBezTo>
                    <a:pt x="501" y="119"/>
                    <a:pt x="287" y="1"/>
                    <a:pt x="66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601828" y="2801974"/>
              <a:ext cx="183806" cy="164019"/>
            </a:xfrm>
            <a:custGeom>
              <a:avLst/>
              <a:gdLst/>
              <a:ahLst/>
              <a:cxnLst/>
              <a:rect l="l" t="t" r="r" b="b"/>
              <a:pathLst>
                <a:path w="1542" h="1376" extrusionOk="0">
                  <a:moveTo>
                    <a:pt x="571" y="0"/>
                  </a:moveTo>
                  <a:cubicBezTo>
                    <a:pt x="562" y="0"/>
                    <a:pt x="553" y="2"/>
                    <a:pt x="543" y="5"/>
                  </a:cubicBezTo>
                  <a:cubicBezTo>
                    <a:pt x="355" y="60"/>
                    <a:pt x="394" y="385"/>
                    <a:pt x="394" y="385"/>
                  </a:cubicBezTo>
                  <a:cubicBezTo>
                    <a:pt x="394" y="385"/>
                    <a:pt x="324" y="55"/>
                    <a:pt x="210" y="55"/>
                  </a:cubicBezTo>
                  <a:cubicBezTo>
                    <a:pt x="191" y="55"/>
                    <a:pt x="171" y="65"/>
                    <a:pt x="150" y="86"/>
                  </a:cubicBezTo>
                  <a:cubicBezTo>
                    <a:pt x="0" y="236"/>
                    <a:pt x="176" y="912"/>
                    <a:pt x="176" y="912"/>
                  </a:cubicBezTo>
                  <a:cubicBezTo>
                    <a:pt x="176" y="912"/>
                    <a:pt x="257" y="1318"/>
                    <a:pt x="475" y="1374"/>
                  </a:cubicBezTo>
                  <a:cubicBezTo>
                    <a:pt x="481" y="1375"/>
                    <a:pt x="488" y="1375"/>
                    <a:pt x="496" y="1375"/>
                  </a:cubicBezTo>
                  <a:cubicBezTo>
                    <a:pt x="743" y="1375"/>
                    <a:pt x="1542" y="775"/>
                    <a:pt x="1450" y="655"/>
                  </a:cubicBezTo>
                  <a:cubicBezTo>
                    <a:pt x="1427" y="629"/>
                    <a:pt x="1397" y="618"/>
                    <a:pt x="1364" y="618"/>
                  </a:cubicBezTo>
                  <a:cubicBezTo>
                    <a:pt x="1248" y="618"/>
                    <a:pt x="1099" y="749"/>
                    <a:pt x="1099" y="749"/>
                  </a:cubicBezTo>
                  <a:cubicBezTo>
                    <a:pt x="1099" y="749"/>
                    <a:pt x="1395" y="437"/>
                    <a:pt x="1275" y="356"/>
                  </a:cubicBezTo>
                  <a:cubicBezTo>
                    <a:pt x="1260" y="346"/>
                    <a:pt x="1244" y="342"/>
                    <a:pt x="1226" y="342"/>
                  </a:cubicBezTo>
                  <a:cubicBezTo>
                    <a:pt x="1096" y="342"/>
                    <a:pt x="907" y="574"/>
                    <a:pt x="907" y="574"/>
                  </a:cubicBezTo>
                  <a:cubicBezTo>
                    <a:pt x="907" y="574"/>
                    <a:pt x="1138" y="193"/>
                    <a:pt x="963" y="154"/>
                  </a:cubicBezTo>
                  <a:cubicBezTo>
                    <a:pt x="953" y="152"/>
                    <a:pt x="944" y="151"/>
                    <a:pt x="935" y="151"/>
                  </a:cubicBezTo>
                  <a:cubicBezTo>
                    <a:pt x="785" y="151"/>
                    <a:pt x="664" y="453"/>
                    <a:pt x="664" y="453"/>
                  </a:cubicBezTo>
                  <a:cubicBezTo>
                    <a:pt x="664" y="453"/>
                    <a:pt x="725" y="0"/>
                    <a:pt x="571" y="0"/>
                  </a:cubicBezTo>
                  <a:close/>
                </a:path>
              </a:pathLst>
            </a:custGeom>
            <a:solidFill>
              <a:srgbClr val="EED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619589" y="2895068"/>
              <a:ext cx="90473" cy="70805"/>
            </a:xfrm>
            <a:custGeom>
              <a:avLst/>
              <a:gdLst/>
              <a:ahLst/>
              <a:cxnLst/>
              <a:rect l="l" t="t" r="r" b="b"/>
              <a:pathLst>
                <a:path w="759" h="594" extrusionOk="0">
                  <a:moveTo>
                    <a:pt x="170" y="0"/>
                  </a:moveTo>
                  <a:cubicBezTo>
                    <a:pt x="114" y="0"/>
                    <a:pt x="57" y="8"/>
                    <a:pt x="1" y="24"/>
                  </a:cubicBezTo>
                  <a:cubicBezTo>
                    <a:pt x="14" y="92"/>
                    <a:pt x="27" y="131"/>
                    <a:pt x="27" y="131"/>
                  </a:cubicBezTo>
                  <a:cubicBezTo>
                    <a:pt x="27" y="131"/>
                    <a:pt x="108" y="537"/>
                    <a:pt x="326" y="593"/>
                  </a:cubicBezTo>
                  <a:cubicBezTo>
                    <a:pt x="332" y="594"/>
                    <a:pt x="338" y="594"/>
                    <a:pt x="344" y="594"/>
                  </a:cubicBezTo>
                  <a:cubicBezTo>
                    <a:pt x="432" y="594"/>
                    <a:pt x="595" y="516"/>
                    <a:pt x="758" y="404"/>
                  </a:cubicBezTo>
                  <a:cubicBezTo>
                    <a:pt x="732" y="349"/>
                    <a:pt x="706" y="293"/>
                    <a:pt x="664" y="254"/>
                  </a:cubicBezTo>
                  <a:cubicBezTo>
                    <a:pt x="539" y="87"/>
                    <a:pt x="358" y="0"/>
                    <a:pt x="170" y="0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936300" y="2336029"/>
              <a:ext cx="116339" cy="1001518"/>
            </a:xfrm>
            <a:custGeom>
              <a:avLst/>
              <a:gdLst/>
              <a:ahLst/>
              <a:cxnLst/>
              <a:rect l="l" t="t" r="r" b="b"/>
              <a:pathLst>
                <a:path w="976" h="8402" extrusionOk="0">
                  <a:moveTo>
                    <a:pt x="939" y="1"/>
                  </a:moveTo>
                  <a:cubicBezTo>
                    <a:pt x="926" y="1"/>
                    <a:pt x="913" y="8"/>
                    <a:pt x="908" y="25"/>
                  </a:cubicBezTo>
                  <a:cubicBezTo>
                    <a:pt x="459" y="2789"/>
                    <a:pt x="95" y="5566"/>
                    <a:pt x="0" y="8372"/>
                  </a:cubicBezTo>
                  <a:cubicBezTo>
                    <a:pt x="0" y="8391"/>
                    <a:pt x="18" y="8401"/>
                    <a:pt x="35" y="8401"/>
                  </a:cubicBezTo>
                  <a:cubicBezTo>
                    <a:pt x="52" y="8401"/>
                    <a:pt x="69" y="8391"/>
                    <a:pt x="69" y="8372"/>
                  </a:cubicBezTo>
                  <a:cubicBezTo>
                    <a:pt x="163" y="5582"/>
                    <a:pt x="527" y="2802"/>
                    <a:pt x="976" y="38"/>
                  </a:cubicBezTo>
                  <a:cubicBezTo>
                    <a:pt x="976" y="15"/>
                    <a:pt x="957" y="1"/>
                    <a:pt x="939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859536" y="2724853"/>
              <a:ext cx="112167" cy="203355"/>
            </a:xfrm>
            <a:custGeom>
              <a:avLst/>
              <a:gdLst/>
              <a:ahLst/>
              <a:cxnLst/>
              <a:rect l="l" t="t" r="r" b="b"/>
              <a:pathLst>
                <a:path w="941" h="1706" extrusionOk="0">
                  <a:moveTo>
                    <a:pt x="50" y="0"/>
                  </a:moveTo>
                  <a:cubicBezTo>
                    <a:pt x="25" y="0"/>
                    <a:pt x="1" y="35"/>
                    <a:pt x="20" y="57"/>
                  </a:cubicBezTo>
                  <a:cubicBezTo>
                    <a:pt x="401" y="531"/>
                    <a:pt x="739" y="1100"/>
                    <a:pt x="875" y="1682"/>
                  </a:cubicBezTo>
                  <a:cubicBezTo>
                    <a:pt x="881" y="1699"/>
                    <a:pt x="893" y="1706"/>
                    <a:pt x="906" y="1706"/>
                  </a:cubicBezTo>
                  <a:cubicBezTo>
                    <a:pt x="923" y="1706"/>
                    <a:pt x="940" y="1692"/>
                    <a:pt x="940" y="1669"/>
                  </a:cubicBezTo>
                  <a:cubicBezTo>
                    <a:pt x="807" y="1058"/>
                    <a:pt x="453" y="489"/>
                    <a:pt x="75" y="14"/>
                  </a:cubicBezTo>
                  <a:cubicBezTo>
                    <a:pt x="68" y="4"/>
                    <a:pt x="59" y="0"/>
                    <a:pt x="50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974443" y="2661797"/>
              <a:ext cx="148642" cy="155675"/>
            </a:xfrm>
            <a:custGeom>
              <a:avLst/>
              <a:gdLst/>
              <a:ahLst/>
              <a:cxnLst/>
              <a:rect l="l" t="t" r="r" b="b"/>
              <a:pathLst>
                <a:path w="1247" h="1306" extrusionOk="0">
                  <a:moveTo>
                    <a:pt x="1198" y="1"/>
                  </a:moveTo>
                  <a:cubicBezTo>
                    <a:pt x="1193" y="1"/>
                    <a:pt x="1188" y="1"/>
                    <a:pt x="1183" y="3"/>
                  </a:cubicBezTo>
                  <a:cubicBezTo>
                    <a:pt x="682" y="273"/>
                    <a:pt x="276" y="761"/>
                    <a:pt x="19" y="1262"/>
                  </a:cubicBezTo>
                  <a:cubicBezTo>
                    <a:pt x="1" y="1280"/>
                    <a:pt x="26" y="1306"/>
                    <a:pt x="49" y="1306"/>
                  </a:cubicBezTo>
                  <a:cubicBezTo>
                    <a:pt x="59" y="1306"/>
                    <a:pt x="69" y="1301"/>
                    <a:pt x="74" y="1288"/>
                  </a:cubicBezTo>
                  <a:cubicBezTo>
                    <a:pt x="331" y="800"/>
                    <a:pt x="724" y="329"/>
                    <a:pt x="1212" y="56"/>
                  </a:cubicBezTo>
                  <a:cubicBezTo>
                    <a:pt x="1246" y="44"/>
                    <a:pt x="1231" y="1"/>
                    <a:pt x="1198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936777" y="2438778"/>
              <a:ext cx="65918" cy="236731"/>
            </a:xfrm>
            <a:custGeom>
              <a:avLst/>
              <a:gdLst/>
              <a:ahLst/>
              <a:cxnLst/>
              <a:rect l="l" t="t" r="r" b="b"/>
              <a:pathLst>
                <a:path w="553" h="1986" extrusionOk="0">
                  <a:moveTo>
                    <a:pt x="48" y="0"/>
                  </a:moveTo>
                  <a:cubicBezTo>
                    <a:pt x="23" y="0"/>
                    <a:pt x="0" y="29"/>
                    <a:pt x="9" y="57"/>
                  </a:cubicBezTo>
                  <a:cubicBezTo>
                    <a:pt x="266" y="639"/>
                    <a:pt x="484" y="1305"/>
                    <a:pt x="484" y="1956"/>
                  </a:cubicBezTo>
                  <a:cubicBezTo>
                    <a:pt x="484" y="1975"/>
                    <a:pt x="501" y="1985"/>
                    <a:pt x="518" y="1985"/>
                  </a:cubicBezTo>
                  <a:cubicBezTo>
                    <a:pt x="535" y="1985"/>
                    <a:pt x="553" y="1975"/>
                    <a:pt x="553" y="1956"/>
                  </a:cubicBezTo>
                  <a:cubicBezTo>
                    <a:pt x="553" y="1289"/>
                    <a:pt x="322" y="626"/>
                    <a:pt x="78" y="18"/>
                  </a:cubicBezTo>
                  <a:cubicBezTo>
                    <a:pt x="69" y="5"/>
                    <a:pt x="58" y="0"/>
                    <a:pt x="48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1014852" y="2432460"/>
              <a:ext cx="111571" cy="91784"/>
            </a:xfrm>
            <a:custGeom>
              <a:avLst/>
              <a:gdLst/>
              <a:ahLst/>
              <a:cxnLst/>
              <a:rect l="l" t="t" r="r" b="b"/>
              <a:pathLst>
                <a:path w="936" h="770" extrusionOk="0">
                  <a:moveTo>
                    <a:pt x="885" y="0"/>
                  </a:moveTo>
                  <a:cubicBezTo>
                    <a:pt x="881" y="0"/>
                    <a:pt x="877" y="1"/>
                    <a:pt x="873" y="2"/>
                  </a:cubicBezTo>
                  <a:cubicBezTo>
                    <a:pt x="561" y="191"/>
                    <a:pt x="262" y="435"/>
                    <a:pt x="31" y="708"/>
                  </a:cubicBezTo>
                  <a:cubicBezTo>
                    <a:pt x="1" y="738"/>
                    <a:pt x="25" y="770"/>
                    <a:pt x="50" y="770"/>
                  </a:cubicBezTo>
                  <a:cubicBezTo>
                    <a:pt x="58" y="770"/>
                    <a:pt x="66" y="767"/>
                    <a:pt x="73" y="760"/>
                  </a:cubicBezTo>
                  <a:cubicBezTo>
                    <a:pt x="304" y="477"/>
                    <a:pt x="600" y="246"/>
                    <a:pt x="912" y="71"/>
                  </a:cubicBezTo>
                  <a:cubicBezTo>
                    <a:pt x="935" y="45"/>
                    <a:pt x="917" y="0"/>
                    <a:pt x="885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734258" y="2587418"/>
              <a:ext cx="168072" cy="156390"/>
            </a:xfrm>
            <a:custGeom>
              <a:avLst/>
              <a:gdLst/>
              <a:ahLst/>
              <a:cxnLst/>
              <a:rect l="l" t="t" r="r" b="b"/>
              <a:pathLst>
                <a:path w="1410" h="1312" extrusionOk="0">
                  <a:moveTo>
                    <a:pt x="902" y="0"/>
                  </a:moveTo>
                  <a:cubicBezTo>
                    <a:pt x="896" y="0"/>
                    <a:pt x="889" y="1"/>
                    <a:pt x="883" y="3"/>
                  </a:cubicBezTo>
                  <a:cubicBezTo>
                    <a:pt x="746" y="58"/>
                    <a:pt x="853" y="436"/>
                    <a:pt x="853" y="436"/>
                  </a:cubicBezTo>
                  <a:cubicBezTo>
                    <a:pt x="853" y="436"/>
                    <a:pt x="711" y="129"/>
                    <a:pt x="595" y="129"/>
                  </a:cubicBezTo>
                  <a:cubicBezTo>
                    <a:pt x="577" y="129"/>
                    <a:pt x="560" y="136"/>
                    <a:pt x="544" y="153"/>
                  </a:cubicBezTo>
                  <a:cubicBezTo>
                    <a:pt x="408" y="260"/>
                    <a:pt x="609" y="572"/>
                    <a:pt x="609" y="572"/>
                  </a:cubicBezTo>
                  <a:cubicBezTo>
                    <a:pt x="609" y="572"/>
                    <a:pt x="380" y="359"/>
                    <a:pt x="251" y="359"/>
                  </a:cubicBezTo>
                  <a:cubicBezTo>
                    <a:pt x="218" y="359"/>
                    <a:pt x="191" y="373"/>
                    <a:pt x="177" y="410"/>
                  </a:cubicBezTo>
                  <a:cubicBezTo>
                    <a:pt x="109" y="598"/>
                    <a:pt x="408" y="761"/>
                    <a:pt x="408" y="761"/>
                  </a:cubicBezTo>
                  <a:cubicBezTo>
                    <a:pt x="408" y="761"/>
                    <a:pt x="224" y="681"/>
                    <a:pt x="107" y="681"/>
                  </a:cubicBezTo>
                  <a:cubicBezTo>
                    <a:pt x="44" y="681"/>
                    <a:pt x="1" y="704"/>
                    <a:pt x="14" y="774"/>
                  </a:cubicBezTo>
                  <a:cubicBezTo>
                    <a:pt x="57" y="992"/>
                    <a:pt x="720" y="1236"/>
                    <a:pt x="720" y="1236"/>
                  </a:cubicBezTo>
                  <a:cubicBezTo>
                    <a:pt x="720" y="1236"/>
                    <a:pt x="897" y="1312"/>
                    <a:pt x="1061" y="1312"/>
                  </a:cubicBezTo>
                  <a:cubicBezTo>
                    <a:pt x="1136" y="1312"/>
                    <a:pt x="1209" y="1296"/>
                    <a:pt x="1260" y="1249"/>
                  </a:cubicBezTo>
                  <a:cubicBezTo>
                    <a:pt x="1409" y="1086"/>
                    <a:pt x="1370" y="29"/>
                    <a:pt x="1221" y="29"/>
                  </a:cubicBezTo>
                  <a:cubicBezTo>
                    <a:pt x="1058" y="42"/>
                    <a:pt x="1113" y="367"/>
                    <a:pt x="1113" y="367"/>
                  </a:cubicBezTo>
                  <a:cubicBezTo>
                    <a:pt x="1113" y="367"/>
                    <a:pt x="1025" y="0"/>
                    <a:pt x="902" y="0"/>
                  </a:cubicBezTo>
                  <a:close/>
                </a:path>
              </a:pathLst>
            </a:custGeom>
            <a:solidFill>
              <a:srgbClr val="EED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805300" y="2678962"/>
              <a:ext cx="90830" cy="64845"/>
            </a:xfrm>
            <a:custGeom>
              <a:avLst/>
              <a:gdLst/>
              <a:ahLst/>
              <a:cxnLst/>
              <a:rect l="l" t="t" r="r" b="b"/>
              <a:pathLst>
                <a:path w="762" h="544" extrusionOk="0">
                  <a:moveTo>
                    <a:pt x="632" y="1"/>
                  </a:moveTo>
                  <a:cubicBezTo>
                    <a:pt x="615" y="1"/>
                    <a:pt x="598" y="2"/>
                    <a:pt x="582" y="6"/>
                  </a:cubicBezTo>
                  <a:cubicBezTo>
                    <a:pt x="313" y="22"/>
                    <a:pt x="95" y="198"/>
                    <a:pt x="0" y="429"/>
                  </a:cubicBezTo>
                  <a:cubicBezTo>
                    <a:pt x="82" y="455"/>
                    <a:pt x="124" y="468"/>
                    <a:pt x="124" y="468"/>
                  </a:cubicBezTo>
                  <a:cubicBezTo>
                    <a:pt x="124" y="468"/>
                    <a:pt x="301" y="544"/>
                    <a:pt x="465" y="544"/>
                  </a:cubicBezTo>
                  <a:cubicBezTo>
                    <a:pt x="540" y="544"/>
                    <a:pt x="613" y="528"/>
                    <a:pt x="664" y="481"/>
                  </a:cubicBezTo>
                  <a:cubicBezTo>
                    <a:pt x="719" y="412"/>
                    <a:pt x="745" y="224"/>
                    <a:pt x="761" y="22"/>
                  </a:cubicBezTo>
                  <a:cubicBezTo>
                    <a:pt x="722" y="10"/>
                    <a:pt x="676" y="1"/>
                    <a:pt x="632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818412" y="2305038"/>
              <a:ext cx="174628" cy="156986"/>
            </a:xfrm>
            <a:custGeom>
              <a:avLst/>
              <a:gdLst/>
              <a:ahLst/>
              <a:cxnLst/>
              <a:rect l="l" t="t" r="r" b="b"/>
              <a:pathLst>
                <a:path w="1465" h="1317" extrusionOk="0">
                  <a:moveTo>
                    <a:pt x="991" y="0"/>
                  </a:moveTo>
                  <a:cubicBezTo>
                    <a:pt x="986" y="0"/>
                    <a:pt x="981" y="1"/>
                    <a:pt x="976" y="2"/>
                  </a:cubicBezTo>
                  <a:cubicBezTo>
                    <a:pt x="827" y="28"/>
                    <a:pt x="879" y="421"/>
                    <a:pt x="879" y="421"/>
                  </a:cubicBezTo>
                  <a:cubicBezTo>
                    <a:pt x="879" y="421"/>
                    <a:pt x="781" y="69"/>
                    <a:pt x="652" y="69"/>
                  </a:cubicBezTo>
                  <a:cubicBezTo>
                    <a:pt x="638" y="69"/>
                    <a:pt x="624" y="74"/>
                    <a:pt x="609" y="83"/>
                  </a:cubicBezTo>
                  <a:cubicBezTo>
                    <a:pt x="472" y="177"/>
                    <a:pt x="622" y="502"/>
                    <a:pt x="622" y="502"/>
                  </a:cubicBezTo>
                  <a:cubicBezTo>
                    <a:pt x="622" y="502"/>
                    <a:pt x="413" y="239"/>
                    <a:pt x="286" y="239"/>
                  </a:cubicBezTo>
                  <a:cubicBezTo>
                    <a:pt x="257" y="239"/>
                    <a:pt x="233" y="252"/>
                    <a:pt x="216" y="285"/>
                  </a:cubicBezTo>
                  <a:cubicBezTo>
                    <a:pt x="121" y="447"/>
                    <a:pt x="378" y="665"/>
                    <a:pt x="378" y="665"/>
                  </a:cubicBezTo>
                  <a:cubicBezTo>
                    <a:pt x="378" y="665"/>
                    <a:pt x="190" y="537"/>
                    <a:pt x="80" y="537"/>
                  </a:cubicBezTo>
                  <a:cubicBezTo>
                    <a:pt x="34" y="537"/>
                    <a:pt x="1" y="559"/>
                    <a:pt x="1" y="623"/>
                  </a:cubicBezTo>
                  <a:cubicBezTo>
                    <a:pt x="1" y="828"/>
                    <a:pt x="622" y="1179"/>
                    <a:pt x="622" y="1179"/>
                  </a:cubicBezTo>
                  <a:cubicBezTo>
                    <a:pt x="622" y="1179"/>
                    <a:pt x="823" y="1316"/>
                    <a:pt x="1004" y="1316"/>
                  </a:cubicBezTo>
                  <a:cubicBezTo>
                    <a:pt x="1057" y="1316"/>
                    <a:pt x="1108" y="1304"/>
                    <a:pt x="1152" y="1273"/>
                  </a:cubicBezTo>
                  <a:cubicBezTo>
                    <a:pt x="1328" y="1153"/>
                    <a:pt x="1464" y="96"/>
                    <a:pt x="1302" y="83"/>
                  </a:cubicBezTo>
                  <a:cubicBezTo>
                    <a:pt x="1299" y="83"/>
                    <a:pt x="1296" y="83"/>
                    <a:pt x="1293" y="83"/>
                  </a:cubicBezTo>
                  <a:cubicBezTo>
                    <a:pt x="1152" y="83"/>
                    <a:pt x="1139" y="395"/>
                    <a:pt x="1139" y="395"/>
                  </a:cubicBezTo>
                  <a:cubicBezTo>
                    <a:pt x="1139" y="395"/>
                    <a:pt x="1124" y="0"/>
                    <a:pt x="991" y="0"/>
                  </a:cubicBezTo>
                  <a:close/>
                </a:path>
              </a:pathLst>
            </a:custGeom>
            <a:solidFill>
              <a:srgbClr val="EED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879680" y="2400039"/>
              <a:ext cx="95479" cy="61984"/>
            </a:xfrm>
            <a:custGeom>
              <a:avLst/>
              <a:gdLst/>
              <a:ahLst/>
              <a:cxnLst/>
              <a:rect l="l" t="t" r="r" b="b"/>
              <a:pathLst>
                <a:path w="801" h="520" extrusionOk="0">
                  <a:moveTo>
                    <a:pt x="555" y="1"/>
                  </a:moveTo>
                  <a:cubicBezTo>
                    <a:pt x="322" y="1"/>
                    <a:pt x="110" y="130"/>
                    <a:pt x="1" y="313"/>
                  </a:cubicBezTo>
                  <a:cubicBezTo>
                    <a:pt x="56" y="356"/>
                    <a:pt x="108" y="382"/>
                    <a:pt x="108" y="382"/>
                  </a:cubicBezTo>
                  <a:cubicBezTo>
                    <a:pt x="108" y="382"/>
                    <a:pt x="309" y="519"/>
                    <a:pt x="490" y="519"/>
                  </a:cubicBezTo>
                  <a:cubicBezTo>
                    <a:pt x="543" y="519"/>
                    <a:pt x="594" y="507"/>
                    <a:pt x="638" y="476"/>
                  </a:cubicBezTo>
                  <a:cubicBezTo>
                    <a:pt x="706" y="437"/>
                    <a:pt x="758" y="248"/>
                    <a:pt x="801" y="44"/>
                  </a:cubicBezTo>
                  <a:cubicBezTo>
                    <a:pt x="745" y="18"/>
                    <a:pt x="690" y="5"/>
                    <a:pt x="625" y="5"/>
                  </a:cubicBezTo>
                  <a:cubicBezTo>
                    <a:pt x="601" y="2"/>
                    <a:pt x="578" y="1"/>
                    <a:pt x="555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963835" y="2190488"/>
              <a:ext cx="193938" cy="159966"/>
            </a:xfrm>
            <a:custGeom>
              <a:avLst/>
              <a:gdLst/>
              <a:ahLst/>
              <a:cxnLst/>
              <a:rect l="l" t="t" r="r" b="b"/>
              <a:pathLst>
                <a:path w="1627" h="1342" extrusionOk="0">
                  <a:moveTo>
                    <a:pt x="487" y="1"/>
                  </a:moveTo>
                  <a:cubicBezTo>
                    <a:pt x="474" y="1"/>
                    <a:pt x="460" y="5"/>
                    <a:pt x="446" y="13"/>
                  </a:cubicBezTo>
                  <a:cubicBezTo>
                    <a:pt x="283" y="120"/>
                    <a:pt x="420" y="433"/>
                    <a:pt x="420" y="433"/>
                  </a:cubicBezTo>
                  <a:cubicBezTo>
                    <a:pt x="420" y="433"/>
                    <a:pt x="272" y="158"/>
                    <a:pt x="160" y="158"/>
                  </a:cubicBezTo>
                  <a:cubicBezTo>
                    <a:pt x="136" y="158"/>
                    <a:pt x="114" y="170"/>
                    <a:pt x="95" y="202"/>
                  </a:cubicBezTo>
                  <a:cubicBezTo>
                    <a:pt x="0" y="394"/>
                    <a:pt x="365" y="1002"/>
                    <a:pt x="365" y="1002"/>
                  </a:cubicBezTo>
                  <a:cubicBezTo>
                    <a:pt x="365" y="1002"/>
                    <a:pt x="539" y="1341"/>
                    <a:pt x="758" y="1341"/>
                  </a:cubicBezTo>
                  <a:cubicBezTo>
                    <a:pt x="766" y="1341"/>
                    <a:pt x="775" y="1341"/>
                    <a:pt x="784" y="1340"/>
                  </a:cubicBezTo>
                  <a:cubicBezTo>
                    <a:pt x="1002" y="1327"/>
                    <a:pt x="1626" y="462"/>
                    <a:pt x="1503" y="364"/>
                  </a:cubicBezTo>
                  <a:cubicBezTo>
                    <a:pt x="1486" y="354"/>
                    <a:pt x="1468" y="350"/>
                    <a:pt x="1451" y="350"/>
                  </a:cubicBezTo>
                  <a:cubicBezTo>
                    <a:pt x="1328" y="350"/>
                    <a:pt x="1204" y="569"/>
                    <a:pt x="1204" y="569"/>
                  </a:cubicBezTo>
                  <a:cubicBezTo>
                    <a:pt x="1204" y="569"/>
                    <a:pt x="1395" y="189"/>
                    <a:pt x="1259" y="137"/>
                  </a:cubicBezTo>
                  <a:cubicBezTo>
                    <a:pt x="1251" y="134"/>
                    <a:pt x="1243" y="133"/>
                    <a:pt x="1234" y="133"/>
                  </a:cubicBezTo>
                  <a:cubicBezTo>
                    <a:pt x="1093" y="133"/>
                    <a:pt x="960" y="462"/>
                    <a:pt x="960" y="462"/>
                  </a:cubicBezTo>
                  <a:cubicBezTo>
                    <a:pt x="960" y="462"/>
                    <a:pt x="1067" y="39"/>
                    <a:pt x="902" y="39"/>
                  </a:cubicBezTo>
                  <a:cubicBezTo>
                    <a:pt x="900" y="39"/>
                    <a:pt x="897" y="39"/>
                    <a:pt x="895" y="39"/>
                  </a:cubicBezTo>
                  <a:cubicBezTo>
                    <a:pt x="716" y="39"/>
                    <a:pt x="690" y="407"/>
                    <a:pt x="690" y="407"/>
                  </a:cubicBezTo>
                  <a:cubicBezTo>
                    <a:pt x="690" y="407"/>
                    <a:pt x="622" y="1"/>
                    <a:pt x="487" y="1"/>
                  </a:cubicBezTo>
                  <a:close/>
                </a:path>
              </a:pathLst>
            </a:custGeom>
            <a:solidFill>
              <a:srgbClr val="EED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999118" y="2286324"/>
              <a:ext cx="100486" cy="64130"/>
            </a:xfrm>
            <a:custGeom>
              <a:avLst/>
              <a:gdLst/>
              <a:ahLst/>
              <a:cxnLst/>
              <a:rect l="l" t="t" r="r" b="b"/>
              <a:pathLst>
                <a:path w="843" h="538" extrusionOk="0">
                  <a:moveTo>
                    <a:pt x="342" y="1"/>
                  </a:moveTo>
                  <a:cubicBezTo>
                    <a:pt x="222" y="1"/>
                    <a:pt x="104" y="31"/>
                    <a:pt x="0" y="90"/>
                  </a:cubicBezTo>
                  <a:cubicBezTo>
                    <a:pt x="43" y="159"/>
                    <a:pt x="69" y="198"/>
                    <a:pt x="69" y="198"/>
                  </a:cubicBezTo>
                  <a:cubicBezTo>
                    <a:pt x="69" y="198"/>
                    <a:pt x="243" y="537"/>
                    <a:pt x="462" y="537"/>
                  </a:cubicBezTo>
                  <a:cubicBezTo>
                    <a:pt x="470" y="537"/>
                    <a:pt x="479" y="537"/>
                    <a:pt x="488" y="536"/>
                  </a:cubicBezTo>
                  <a:cubicBezTo>
                    <a:pt x="569" y="536"/>
                    <a:pt x="706" y="402"/>
                    <a:pt x="842" y="240"/>
                  </a:cubicBezTo>
                  <a:cubicBezTo>
                    <a:pt x="813" y="198"/>
                    <a:pt x="761" y="159"/>
                    <a:pt x="719" y="116"/>
                  </a:cubicBezTo>
                  <a:cubicBezTo>
                    <a:pt x="605" y="38"/>
                    <a:pt x="473" y="1"/>
                    <a:pt x="342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1097576" y="2305157"/>
              <a:ext cx="171410" cy="162470"/>
            </a:xfrm>
            <a:custGeom>
              <a:avLst/>
              <a:gdLst/>
              <a:ahLst/>
              <a:cxnLst/>
              <a:rect l="l" t="t" r="r" b="b"/>
              <a:pathLst>
                <a:path w="1438" h="1363" extrusionOk="0">
                  <a:moveTo>
                    <a:pt x="703" y="0"/>
                  </a:moveTo>
                  <a:cubicBezTo>
                    <a:pt x="700" y="0"/>
                    <a:pt x="696" y="0"/>
                    <a:pt x="693" y="1"/>
                  </a:cubicBezTo>
                  <a:cubicBezTo>
                    <a:pt x="488" y="27"/>
                    <a:pt x="192" y="677"/>
                    <a:pt x="192" y="677"/>
                  </a:cubicBezTo>
                  <a:cubicBezTo>
                    <a:pt x="192" y="677"/>
                    <a:pt x="0" y="1028"/>
                    <a:pt x="137" y="1207"/>
                  </a:cubicBezTo>
                  <a:cubicBezTo>
                    <a:pt x="214" y="1306"/>
                    <a:pt x="591" y="1362"/>
                    <a:pt x="903" y="1362"/>
                  </a:cubicBezTo>
                  <a:cubicBezTo>
                    <a:pt x="1142" y="1362"/>
                    <a:pt x="1343" y="1330"/>
                    <a:pt x="1343" y="1259"/>
                  </a:cubicBezTo>
                  <a:cubicBezTo>
                    <a:pt x="1343" y="1136"/>
                    <a:pt x="1124" y="1125"/>
                    <a:pt x="1045" y="1125"/>
                  </a:cubicBezTo>
                  <a:cubicBezTo>
                    <a:pt x="1028" y="1125"/>
                    <a:pt x="1018" y="1126"/>
                    <a:pt x="1018" y="1126"/>
                  </a:cubicBezTo>
                  <a:cubicBezTo>
                    <a:pt x="1018" y="1126"/>
                    <a:pt x="1437" y="1070"/>
                    <a:pt x="1398" y="921"/>
                  </a:cubicBezTo>
                  <a:cubicBezTo>
                    <a:pt x="1379" y="859"/>
                    <a:pt x="1289" y="842"/>
                    <a:pt x="1198" y="842"/>
                  </a:cubicBezTo>
                  <a:cubicBezTo>
                    <a:pt x="1088" y="842"/>
                    <a:pt x="976" y="866"/>
                    <a:pt x="976" y="866"/>
                  </a:cubicBezTo>
                  <a:cubicBezTo>
                    <a:pt x="976" y="866"/>
                    <a:pt x="1398" y="719"/>
                    <a:pt x="1288" y="570"/>
                  </a:cubicBezTo>
                  <a:cubicBezTo>
                    <a:pt x="1258" y="531"/>
                    <a:pt x="1212" y="518"/>
                    <a:pt x="1161" y="518"/>
                  </a:cubicBezTo>
                  <a:cubicBezTo>
                    <a:pt x="1030" y="518"/>
                    <a:pt x="868" y="609"/>
                    <a:pt x="868" y="609"/>
                  </a:cubicBezTo>
                  <a:cubicBezTo>
                    <a:pt x="868" y="609"/>
                    <a:pt x="1236" y="270"/>
                    <a:pt x="1057" y="189"/>
                  </a:cubicBezTo>
                  <a:cubicBezTo>
                    <a:pt x="1034" y="179"/>
                    <a:pt x="1010" y="175"/>
                    <a:pt x="988" y="175"/>
                  </a:cubicBezTo>
                  <a:cubicBezTo>
                    <a:pt x="827" y="175"/>
                    <a:pt x="693" y="394"/>
                    <a:pt x="693" y="394"/>
                  </a:cubicBezTo>
                  <a:cubicBezTo>
                    <a:pt x="693" y="394"/>
                    <a:pt x="904" y="0"/>
                    <a:pt x="703" y="0"/>
                  </a:cubicBezTo>
                  <a:close/>
                </a:path>
              </a:pathLst>
            </a:custGeom>
            <a:solidFill>
              <a:srgbClr val="EED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1097576" y="2371431"/>
              <a:ext cx="74500" cy="93572"/>
            </a:xfrm>
            <a:custGeom>
              <a:avLst/>
              <a:gdLst/>
              <a:ahLst/>
              <a:cxnLst/>
              <a:rect l="l" t="t" r="r" b="b"/>
              <a:pathLst>
                <a:path w="625" h="785" extrusionOk="0">
                  <a:moveTo>
                    <a:pt x="244" y="1"/>
                  </a:moveTo>
                  <a:cubicBezTo>
                    <a:pt x="205" y="66"/>
                    <a:pt x="192" y="121"/>
                    <a:pt x="192" y="121"/>
                  </a:cubicBezTo>
                  <a:cubicBezTo>
                    <a:pt x="192" y="121"/>
                    <a:pt x="0" y="472"/>
                    <a:pt x="137" y="651"/>
                  </a:cubicBezTo>
                  <a:cubicBezTo>
                    <a:pt x="192" y="716"/>
                    <a:pt x="381" y="758"/>
                    <a:pt x="586" y="784"/>
                  </a:cubicBezTo>
                  <a:cubicBezTo>
                    <a:pt x="612" y="732"/>
                    <a:pt x="612" y="664"/>
                    <a:pt x="612" y="609"/>
                  </a:cubicBezTo>
                  <a:cubicBezTo>
                    <a:pt x="625" y="339"/>
                    <a:pt x="462" y="108"/>
                    <a:pt x="244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1022004" y="2583484"/>
              <a:ext cx="167953" cy="159728"/>
            </a:xfrm>
            <a:custGeom>
              <a:avLst/>
              <a:gdLst/>
              <a:ahLst/>
              <a:cxnLst/>
              <a:rect l="l" t="t" r="r" b="b"/>
              <a:pathLst>
                <a:path w="1409" h="1340" extrusionOk="0">
                  <a:moveTo>
                    <a:pt x="489" y="0"/>
                  </a:moveTo>
                  <a:cubicBezTo>
                    <a:pt x="477" y="0"/>
                    <a:pt x="462" y="4"/>
                    <a:pt x="446" y="10"/>
                  </a:cubicBezTo>
                  <a:cubicBezTo>
                    <a:pt x="244" y="75"/>
                    <a:pt x="107" y="768"/>
                    <a:pt x="107" y="768"/>
                  </a:cubicBezTo>
                  <a:cubicBezTo>
                    <a:pt x="107" y="768"/>
                    <a:pt x="0" y="1174"/>
                    <a:pt x="176" y="1295"/>
                  </a:cubicBezTo>
                  <a:cubicBezTo>
                    <a:pt x="217" y="1326"/>
                    <a:pt x="306" y="1340"/>
                    <a:pt x="417" y="1340"/>
                  </a:cubicBezTo>
                  <a:cubicBezTo>
                    <a:pt x="785" y="1340"/>
                    <a:pt x="1398" y="1195"/>
                    <a:pt x="1366" y="1080"/>
                  </a:cubicBezTo>
                  <a:cubicBezTo>
                    <a:pt x="1349" y="1010"/>
                    <a:pt x="1281" y="990"/>
                    <a:pt x="1210" y="990"/>
                  </a:cubicBezTo>
                  <a:cubicBezTo>
                    <a:pt x="1116" y="990"/>
                    <a:pt x="1015" y="1025"/>
                    <a:pt x="1015" y="1025"/>
                  </a:cubicBezTo>
                  <a:cubicBezTo>
                    <a:pt x="1015" y="1025"/>
                    <a:pt x="1408" y="862"/>
                    <a:pt x="1340" y="742"/>
                  </a:cubicBezTo>
                  <a:cubicBezTo>
                    <a:pt x="1321" y="704"/>
                    <a:pt x="1279" y="690"/>
                    <a:pt x="1230" y="690"/>
                  </a:cubicBezTo>
                  <a:cubicBezTo>
                    <a:pt x="1102" y="690"/>
                    <a:pt x="920" y="781"/>
                    <a:pt x="920" y="781"/>
                  </a:cubicBezTo>
                  <a:cubicBezTo>
                    <a:pt x="920" y="781"/>
                    <a:pt x="1285" y="524"/>
                    <a:pt x="1151" y="417"/>
                  </a:cubicBezTo>
                  <a:cubicBezTo>
                    <a:pt x="1127" y="397"/>
                    <a:pt x="1099" y="389"/>
                    <a:pt x="1068" y="389"/>
                  </a:cubicBezTo>
                  <a:cubicBezTo>
                    <a:pt x="928" y="389"/>
                    <a:pt x="745" y="563"/>
                    <a:pt x="745" y="563"/>
                  </a:cubicBezTo>
                  <a:cubicBezTo>
                    <a:pt x="745" y="563"/>
                    <a:pt x="1028" y="143"/>
                    <a:pt x="826" y="104"/>
                  </a:cubicBezTo>
                  <a:cubicBezTo>
                    <a:pt x="814" y="102"/>
                    <a:pt x="803" y="101"/>
                    <a:pt x="792" y="101"/>
                  </a:cubicBezTo>
                  <a:cubicBezTo>
                    <a:pt x="622" y="101"/>
                    <a:pt x="527" y="387"/>
                    <a:pt x="527" y="387"/>
                  </a:cubicBezTo>
                  <a:cubicBezTo>
                    <a:pt x="527" y="387"/>
                    <a:pt x="631" y="0"/>
                    <a:pt x="489" y="0"/>
                  </a:cubicBezTo>
                  <a:close/>
                </a:path>
              </a:pathLst>
            </a:custGeom>
            <a:solidFill>
              <a:srgbClr val="EED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1022004" y="2660248"/>
              <a:ext cx="77599" cy="83082"/>
            </a:xfrm>
            <a:custGeom>
              <a:avLst/>
              <a:gdLst/>
              <a:ahLst/>
              <a:cxnLst/>
              <a:rect l="l" t="t" r="r" b="b"/>
              <a:pathLst>
                <a:path w="651" h="697" extrusionOk="0">
                  <a:moveTo>
                    <a:pt x="133" y="0"/>
                  </a:moveTo>
                  <a:cubicBezTo>
                    <a:pt x="120" y="69"/>
                    <a:pt x="107" y="124"/>
                    <a:pt x="107" y="124"/>
                  </a:cubicBezTo>
                  <a:cubicBezTo>
                    <a:pt x="107" y="124"/>
                    <a:pt x="0" y="530"/>
                    <a:pt x="176" y="651"/>
                  </a:cubicBezTo>
                  <a:cubicBezTo>
                    <a:pt x="216" y="683"/>
                    <a:pt x="299" y="697"/>
                    <a:pt x="405" y="697"/>
                  </a:cubicBezTo>
                  <a:cubicBezTo>
                    <a:pt x="478" y="697"/>
                    <a:pt x="562" y="690"/>
                    <a:pt x="650" y="680"/>
                  </a:cubicBezTo>
                  <a:cubicBezTo>
                    <a:pt x="650" y="625"/>
                    <a:pt x="650" y="556"/>
                    <a:pt x="634" y="504"/>
                  </a:cubicBezTo>
                  <a:cubicBezTo>
                    <a:pt x="582" y="244"/>
                    <a:pt x="377" y="56"/>
                    <a:pt x="133" y="0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13"/>
          <p:cNvGrpSpPr/>
          <p:nvPr/>
        </p:nvGrpSpPr>
        <p:grpSpPr>
          <a:xfrm rot="-214449">
            <a:off x="-143192" y="3601790"/>
            <a:ext cx="1344124" cy="1749543"/>
            <a:chOff x="201008" y="4233684"/>
            <a:chExt cx="632877" cy="823767"/>
          </a:xfrm>
        </p:grpSpPr>
        <p:sp>
          <p:nvSpPr>
            <p:cNvPr id="455" name="Google Shape;455;p13"/>
            <p:cNvSpPr/>
            <p:nvPr/>
          </p:nvSpPr>
          <p:spPr>
            <a:xfrm>
              <a:off x="241177" y="4347646"/>
              <a:ext cx="486048" cy="709806"/>
            </a:xfrm>
            <a:custGeom>
              <a:avLst/>
              <a:gdLst/>
              <a:ahLst/>
              <a:cxnLst/>
              <a:rect l="l" t="t" r="r" b="b"/>
              <a:pathLst>
                <a:path w="6534" h="9542" extrusionOk="0">
                  <a:moveTo>
                    <a:pt x="6478" y="0"/>
                  </a:moveTo>
                  <a:cubicBezTo>
                    <a:pt x="5204" y="1139"/>
                    <a:pt x="3594" y="3525"/>
                    <a:pt x="2293" y="5610"/>
                  </a:cubicBezTo>
                  <a:cubicBezTo>
                    <a:pt x="993" y="7697"/>
                    <a:pt x="1" y="9512"/>
                    <a:pt x="1" y="9512"/>
                  </a:cubicBezTo>
                  <a:lnTo>
                    <a:pt x="56" y="9541"/>
                  </a:lnTo>
                  <a:cubicBezTo>
                    <a:pt x="56" y="9541"/>
                    <a:pt x="69" y="9512"/>
                    <a:pt x="111" y="9460"/>
                  </a:cubicBezTo>
                  <a:cubicBezTo>
                    <a:pt x="326" y="9053"/>
                    <a:pt x="1331" y="7236"/>
                    <a:pt x="2589" y="5259"/>
                  </a:cubicBezTo>
                  <a:cubicBezTo>
                    <a:pt x="3851" y="3265"/>
                    <a:pt x="5340" y="1113"/>
                    <a:pt x="6534" y="43"/>
                  </a:cubicBezTo>
                  <a:lnTo>
                    <a:pt x="6478" y="0"/>
                  </a:lnTo>
                  <a:close/>
                </a:path>
              </a:pathLst>
            </a:custGeom>
            <a:solidFill>
              <a:srgbClr val="6A9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689871" y="4253024"/>
              <a:ext cx="144014" cy="130996"/>
            </a:xfrm>
            <a:custGeom>
              <a:avLst/>
              <a:gdLst/>
              <a:ahLst/>
              <a:cxnLst/>
              <a:rect l="l" t="t" r="r" b="b"/>
              <a:pathLst>
                <a:path w="1936" h="1761" extrusionOk="0">
                  <a:moveTo>
                    <a:pt x="1936" y="1"/>
                  </a:moveTo>
                  <a:cubicBezTo>
                    <a:pt x="1935" y="1"/>
                    <a:pt x="420" y="121"/>
                    <a:pt x="1" y="1760"/>
                  </a:cubicBezTo>
                  <a:cubicBezTo>
                    <a:pt x="1" y="1760"/>
                    <a:pt x="1597" y="1490"/>
                    <a:pt x="1936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635495" y="4416380"/>
              <a:ext cx="193556" cy="60403"/>
            </a:xfrm>
            <a:custGeom>
              <a:avLst/>
              <a:gdLst/>
              <a:ahLst/>
              <a:cxnLst/>
              <a:rect l="l" t="t" r="r" b="b"/>
              <a:pathLst>
                <a:path w="2602" h="812" extrusionOk="0">
                  <a:moveTo>
                    <a:pt x="1261" y="1"/>
                  </a:moveTo>
                  <a:cubicBezTo>
                    <a:pt x="886" y="1"/>
                    <a:pt x="455" y="100"/>
                    <a:pt x="0" y="390"/>
                  </a:cubicBezTo>
                  <a:cubicBezTo>
                    <a:pt x="0" y="390"/>
                    <a:pt x="620" y="812"/>
                    <a:pt x="1414" y="812"/>
                  </a:cubicBezTo>
                  <a:cubicBezTo>
                    <a:pt x="1787" y="812"/>
                    <a:pt x="2198" y="719"/>
                    <a:pt x="2602" y="445"/>
                  </a:cubicBezTo>
                  <a:cubicBezTo>
                    <a:pt x="2602" y="445"/>
                    <a:pt x="2056" y="1"/>
                    <a:pt x="1261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571821" y="4498801"/>
              <a:ext cx="210814" cy="66056"/>
            </a:xfrm>
            <a:custGeom>
              <a:avLst/>
              <a:gdLst/>
              <a:ahLst/>
              <a:cxnLst/>
              <a:rect l="l" t="t" r="r" b="b"/>
              <a:pathLst>
                <a:path w="2834" h="888" extrusionOk="0">
                  <a:moveTo>
                    <a:pt x="1317" y="1"/>
                  </a:moveTo>
                  <a:cubicBezTo>
                    <a:pt x="926" y="1"/>
                    <a:pt x="479" y="99"/>
                    <a:pt x="1" y="381"/>
                  </a:cubicBezTo>
                  <a:cubicBezTo>
                    <a:pt x="1" y="381"/>
                    <a:pt x="706" y="887"/>
                    <a:pt x="1608" y="887"/>
                  </a:cubicBezTo>
                  <a:cubicBezTo>
                    <a:pt x="1994" y="887"/>
                    <a:pt x="2415" y="795"/>
                    <a:pt x="2833" y="531"/>
                  </a:cubicBezTo>
                  <a:cubicBezTo>
                    <a:pt x="2833" y="531"/>
                    <a:pt x="2225" y="1"/>
                    <a:pt x="1317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502419" y="4597588"/>
              <a:ext cx="210517" cy="65907"/>
            </a:xfrm>
            <a:custGeom>
              <a:avLst/>
              <a:gdLst/>
              <a:ahLst/>
              <a:cxnLst/>
              <a:rect l="l" t="t" r="r" b="b"/>
              <a:pathLst>
                <a:path w="2830" h="886" extrusionOk="0">
                  <a:moveTo>
                    <a:pt x="1315" y="1"/>
                  </a:moveTo>
                  <a:cubicBezTo>
                    <a:pt x="924" y="1"/>
                    <a:pt x="478" y="99"/>
                    <a:pt x="1" y="380"/>
                  </a:cubicBezTo>
                  <a:cubicBezTo>
                    <a:pt x="1" y="380"/>
                    <a:pt x="698" y="886"/>
                    <a:pt x="1600" y="886"/>
                  </a:cubicBezTo>
                  <a:cubicBezTo>
                    <a:pt x="1985" y="886"/>
                    <a:pt x="2408" y="793"/>
                    <a:pt x="2830" y="530"/>
                  </a:cubicBezTo>
                  <a:cubicBezTo>
                    <a:pt x="2830" y="530"/>
                    <a:pt x="2221" y="1"/>
                    <a:pt x="1315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347176" y="4847531"/>
              <a:ext cx="210740" cy="65907"/>
            </a:xfrm>
            <a:custGeom>
              <a:avLst/>
              <a:gdLst/>
              <a:ahLst/>
              <a:cxnLst/>
              <a:rect l="l" t="t" r="r" b="b"/>
              <a:pathLst>
                <a:path w="2833" h="886" extrusionOk="0">
                  <a:moveTo>
                    <a:pt x="1312" y="1"/>
                  </a:moveTo>
                  <a:cubicBezTo>
                    <a:pt x="920" y="1"/>
                    <a:pt x="474" y="100"/>
                    <a:pt x="0" y="382"/>
                  </a:cubicBezTo>
                  <a:cubicBezTo>
                    <a:pt x="0" y="382"/>
                    <a:pt x="696" y="886"/>
                    <a:pt x="1598" y="886"/>
                  </a:cubicBezTo>
                  <a:cubicBezTo>
                    <a:pt x="1984" y="886"/>
                    <a:pt x="2409" y="793"/>
                    <a:pt x="2832" y="529"/>
                  </a:cubicBezTo>
                  <a:cubicBezTo>
                    <a:pt x="2832" y="529"/>
                    <a:pt x="2217" y="1"/>
                    <a:pt x="1312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278667" y="4967890"/>
              <a:ext cx="210517" cy="65907"/>
            </a:xfrm>
            <a:custGeom>
              <a:avLst/>
              <a:gdLst/>
              <a:ahLst/>
              <a:cxnLst/>
              <a:rect l="l" t="t" r="r" b="b"/>
              <a:pathLst>
                <a:path w="2830" h="886" extrusionOk="0">
                  <a:moveTo>
                    <a:pt x="1307" y="0"/>
                  </a:moveTo>
                  <a:cubicBezTo>
                    <a:pt x="917" y="0"/>
                    <a:pt x="473" y="97"/>
                    <a:pt x="1" y="374"/>
                  </a:cubicBezTo>
                  <a:cubicBezTo>
                    <a:pt x="1" y="374"/>
                    <a:pt x="697" y="886"/>
                    <a:pt x="1598" y="886"/>
                  </a:cubicBezTo>
                  <a:cubicBezTo>
                    <a:pt x="1984" y="886"/>
                    <a:pt x="2408" y="792"/>
                    <a:pt x="2830" y="523"/>
                  </a:cubicBezTo>
                  <a:cubicBezTo>
                    <a:pt x="2830" y="523"/>
                    <a:pt x="2215" y="0"/>
                    <a:pt x="1307" y="0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411743" y="4744132"/>
              <a:ext cx="210517" cy="65907"/>
            </a:xfrm>
            <a:custGeom>
              <a:avLst/>
              <a:gdLst/>
              <a:ahLst/>
              <a:cxnLst/>
              <a:rect l="l" t="t" r="r" b="b"/>
              <a:pathLst>
                <a:path w="2830" h="886" extrusionOk="0">
                  <a:moveTo>
                    <a:pt x="1313" y="0"/>
                  </a:moveTo>
                  <a:cubicBezTo>
                    <a:pt x="922" y="0"/>
                    <a:pt x="477" y="97"/>
                    <a:pt x="0" y="374"/>
                  </a:cubicBezTo>
                  <a:cubicBezTo>
                    <a:pt x="0" y="374"/>
                    <a:pt x="703" y="886"/>
                    <a:pt x="1603" y="886"/>
                  </a:cubicBezTo>
                  <a:cubicBezTo>
                    <a:pt x="1989" y="886"/>
                    <a:pt x="2411" y="792"/>
                    <a:pt x="2829" y="524"/>
                  </a:cubicBezTo>
                  <a:cubicBezTo>
                    <a:pt x="2829" y="524"/>
                    <a:pt x="2220" y="0"/>
                    <a:pt x="1313" y="0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573755" y="4233684"/>
              <a:ext cx="146469" cy="192664"/>
            </a:xfrm>
            <a:custGeom>
              <a:avLst/>
              <a:gdLst/>
              <a:ahLst/>
              <a:cxnLst/>
              <a:rect l="l" t="t" r="r" b="b"/>
              <a:pathLst>
                <a:path w="1969" h="2590" extrusionOk="0">
                  <a:moveTo>
                    <a:pt x="1126" y="1"/>
                  </a:moveTo>
                  <a:lnTo>
                    <a:pt x="1126" y="1"/>
                  </a:lnTo>
                  <a:cubicBezTo>
                    <a:pt x="1" y="1236"/>
                    <a:pt x="1058" y="2589"/>
                    <a:pt x="1058" y="2589"/>
                  </a:cubicBezTo>
                  <a:cubicBezTo>
                    <a:pt x="1968" y="1399"/>
                    <a:pt x="1126" y="1"/>
                    <a:pt x="1126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505320" y="4292227"/>
              <a:ext cx="148403" cy="192664"/>
            </a:xfrm>
            <a:custGeom>
              <a:avLst/>
              <a:gdLst/>
              <a:ahLst/>
              <a:cxnLst/>
              <a:rect l="l" t="t" r="r" b="b"/>
              <a:pathLst>
                <a:path w="1995" h="2590" extrusionOk="0">
                  <a:moveTo>
                    <a:pt x="856" y="1"/>
                  </a:moveTo>
                  <a:cubicBezTo>
                    <a:pt x="1" y="1477"/>
                    <a:pt x="1344" y="2589"/>
                    <a:pt x="1344" y="2589"/>
                  </a:cubicBezTo>
                  <a:cubicBezTo>
                    <a:pt x="1994" y="1207"/>
                    <a:pt x="856" y="1"/>
                    <a:pt x="856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429893" y="4398229"/>
              <a:ext cx="149073" cy="192366"/>
            </a:xfrm>
            <a:custGeom>
              <a:avLst/>
              <a:gdLst/>
              <a:ahLst/>
              <a:cxnLst/>
              <a:rect l="l" t="t" r="r" b="b"/>
              <a:pathLst>
                <a:path w="2004" h="2586" extrusionOk="0">
                  <a:moveTo>
                    <a:pt x="852" y="0"/>
                  </a:moveTo>
                  <a:lnTo>
                    <a:pt x="852" y="0"/>
                  </a:lnTo>
                  <a:cubicBezTo>
                    <a:pt x="0" y="1463"/>
                    <a:pt x="1353" y="2585"/>
                    <a:pt x="1353" y="2585"/>
                  </a:cubicBezTo>
                  <a:cubicBezTo>
                    <a:pt x="2003" y="1203"/>
                    <a:pt x="852" y="0"/>
                    <a:pt x="852" y="0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352235" y="4514051"/>
              <a:ext cx="149073" cy="192664"/>
            </a:xfrm>
            <a:custGeom>
              <a:avLst/>
              <a:gdLst/>
              <a:ahLst/>
              <a:cxnLst/>
              <a:rect l="l" t="t" r="r" b="b"/>
              <a:pathLst>
                <a:path w="2004" h="2590" extrusionOk="0">
                  <a:moveTo>
                    <a:pt x="852" y="1"/>
                  </a:moveTo>
                  <a:lnTo>
                    <a:pt x="852" y="1"/>
                  </a:lnTo>
                  <a:cubicBezTo>
                    <a:pt x="0" y="1464"/>
                    <a:pt x="1353" y="2589"/>
                    <a:pt x="1353" y="2589"/>
                  </a:cubicBezTo>
                  <a:cubicBezTo>
                    <a:pt x="2003" y="1207"/>
                    <a:pt x="852" y="1"/>
                    <a:pt x="852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273609" y="4641998"/>
              <a:ext cx="149073" cy="192664"/>
            </a:xfrm>
            <a:custGeom>
              <a:avLst/>
              <a:gdLst/>
              <a:ahLst/>
              <a:cxnLst/>
              <a:rect l="l" t="t" r="r" b="b"/>
              <a:pathLst>
                <a:path w="2004" h="2590" extrusionOk="0">
                  <a:moveTo>
                    <a:pt x="852" y="1"/>
                  </a:moveTo>
                  <a:cubicBezTo>
                    <a:pt x="0" y="1464"/>
                    <a:pt x="1353" y="2589"/>
                    <a:pt x="1353" y="2589"/>
                  </a:cubicBezTo>
                  <a:cubicBezTo>
                    <a:pt x="2004" y="1194"/>
                    <a:pt x="853" y="1"/>
                    <a:pt x="852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201008" y="4765853"/>
              <a:ext cx="148180" cy="192664"/>
            </a:xfrm>
            <a:custGeom>
              <a:avLst/>
              <a:gdLst/>
              <a:ahLst/>
              <a:cxnLst/>
              <a:rect l="l" t="t" r="r" b="b"/>
              <a:pathLst>
                <a:path w="1992" h="2590" extrusionOk="0">
                  <a:moveTo>
                    <a:pt x="853" y="1"/>
                  </a:moveTo>
                  <a:lnTo>
                    <a:pt x="853" y="1"/>
                  </a:lnTo>
                  <a:cubicBezTo>
                    <a:pt x="1" y="1464"/>
                    <a:pt x="1341" y="2589"/>
                    <a:pt x="1341" y="2589"/>
                  </a:cubicBezTo>
                  <a:cubicBezTo>
                    <a:pt x="1991" y="1194"/>
                    <a:pt x="853" y="1"/>
                    <a:pt x="853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13"/>
          <p:cNvGrpSpPr/>
          <p:nvPr/>
        </p:nvGrpSpPr>
        <p:grpSpPr>
          <a:xfrm rot="-2700000" flipH="1">
            <a:off x="7856203" y="3234104"/>
            <a:ext cx="1791160" cy="2190145"/>
            <a:chOff x="6429378" y="520443"/>
            <a:chExt cx="319326" cy="390466"/>
          </a:xfrm>
        </p:grpSpPr>
        <p:sp>
          <p:nvSpPr>
            <p:cNvPr id="470" name="Google Shape;470;p13"/>
            <p:cNvSpPr/>
            <p:nvPr/>
          </p:nvSpPr>
          <p:spPr>
            <a:xfrm>
              <a:off x="6657104" y="643737"/>
              <a:ext cx="47563" cy="221208"/>
            </a:xfrm>
            <a:custGeom>
              <a:avLst/>
              <a:gdLst/>
              <a:ahLst/>
              <a:cxnLst/>
              <a:rect l="l" t="t" r="r" b="b"/>
              <a:pathLst>
                <a:path w="1160" h="5395" extrusionOk="0">
                  <a:moveTo>
                    <a:pt x="40" y="1"/>
                  </a:moveTo>
                  <a:cubicBezTo>
                    <a:pt x="21" y="1"/>
                    <a:pt x="0" y="18"/>
                    <a:pt x="0" y="49"/>
                  </a:cubicBezTo>
                  <a:cubicBezTo>
                    <a:pt x="68" y="700"/>
                    <a:pt x="176" y="1363"/>
                    <a:pt x="283" y="2013"/>
                  </a:cubicBezTo>
                  <a:cubicBezTo>
                    <a:pt x="475" y="3151"/>
                    <a:pt x="690" y="4302"/>
                    <a:pt x="1083" y="5376"/>
                  </a:cubicBezTo>
                  <a:cubicBezTo>
                    <a:pt x="1087" y="5389"/>
                    <a:pt x="1099" y="5395"/>
                    <a:pt x="1111" y="5395"/>
                  </a:cubicBezTo>
                  <a:cubicBezTo>
                    <a:pt x="1133" y="5395"/>
                    <a:pt x="1160" y="5374"/>
                    <a:pt x="1151" y="5346"/>
                  </a:cubicBezTo>
                  <a:cubicBezTo>
                    <a:pt x="745" y="4276"/>
                    <a:pt x="543" y="3125"/>
                    <a:pt x="351" y="2000"/>
                  </a:cubicBezTo>
                  <a:cubicBezTo>
                    <a:pt x="244" y="1350"/>
                    <a:pt x="137" y="687"/>
                    <a:pt x="68" y="36"/>
                  </a:cubicBezTo>
                  <a:cubicBezTo>
                    <a:pt x="68" y="12"/>
                    <a:pt x="55" y="1"/>
                    <a:pt x="40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6536845" y="613518"/>
              <a:ext cx="188406" cy="297391"/>
            </a:xfrm>
            <a:custGeom>
              <a:avLst/>
              <a:gdLst/>
              <a:ahLst/>
              <a:cxnLst/>
              <a:rect l="l" t="t" r="r" b="b"/>
              <a:pathLst>
                <a:path w="4595" h="7253" extrusionOk="0">
                  <a:moveTo>
                    <a:pt x="49" y="0"/>
                  </a:moveTo>
                  <a:cubicBezTo>
                    <a:pt x="24" y="0"/>
                    <a:pt x="0" y="35"/>
                    <a:pt x="20" y="55"/>
                  </a:cubicBezTo>
                  <a:cubicBezTo>
                    <a:pt x="602" y="705"/>
                    <a:pt x="1132" y="1411"/>
                    <a:pt x="1645" y="2129"/>
                  </a:cubicBezTo>
                  <a:cubicBezTo>
                    <a:pt x="2771" y="3726"/>
                    <a:pt x="3759" y="5433"/>
                    <a:pt x="4533" y="7234"/>
                  </a:cubicBezTo>
                  <a:cubicBezTo>
                    <a:pt x="4537" y="7247"/>
                    <a:pt x="4544" y="7252"/>
                    <a:pt x="4552" y="7252"/>
                  </a:cubicBezTo>
                  <a:cubicBezTo>
                    <a:pt x="4571" y="7252"/>
                    <a:pt x="4594" y="7223"/>
                    <a:pt x="4585" y="7195"/>
                  </a:cubicBezTo>
                  <a:cubicBezTo>
                    <a:pt x="3814" y="5365"/>
                    <a:pt x="2810" y="3644"/>
                    <a:pt x="1658" y="2032"/>
                  </a:cubicBezTo>
                  <a:cubicBezTo>
                    <a:pt x="1158" y="1329"/>
                    <a:pt x="644" y="637"/>
                    <a:pt x="75" y="15"/>
                  </a:cubicBezTo>
                  <a:cubicBezTo>
                    <a:pt x="67" y="4"/>
                    <a:pt x="58" y="0"/>
                    <a:pt x="49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6429378" y="562061"/>
              <a:ext cx="85613" cy="46538"/>
            </a:xfrm>
            <a:custGeom>
              <a:avLst/>
              <a:gdLst/>
              <a:ahLst/>
              <a:cxnLst/>
              <a:rect l="l" t="t" r="r" b="b"/>
              <a:pathLst>
                <a:path w="2088" h="1135" extrusionOk="0">
                  <a:moveTo>
                    <a:pt x="186" y="1"/>
                  </a:moveTo>
                  <a:cubicBezTo>
                    <a:pt x="168" y="1"/>
                    <a:pt x="150" y="4"/>
                    <a:pt x="133" y="9"/>
                  </a:cubicBezTo>
                  <a:cubicBezTo>
                    <a:pt x="39" y="51"/>
                    <a:pt x="0" y="145"/>
                    <a:pt x="26" y="240"/>
                  </a:cubicBezTo>
                  <a:cubicBezTo>
                    <a:pt x="57" y="314"/>
                    <a:pt x="124" y="356"/>
                    <a:pt x="198" y="356"/>
                  </a:cubicBezTo>
                  <a:cubicBezTo>
                    <a:pt x="217" y="356"/>
                    <a:pt x="237" y="353"/>
                    <a:pt x="257" y="347"/>
                  </a:cubicBezTo>
                  <a:cubicBezTo>
                    <a:pt x="309" y="321"/>
                    <a:pt x="351" y="279"/>
                    <a:pt x="364" y="227"/>
                  </a:cubicBezTo>
                  <a:cubicBezTo>
                    <a:pt x="989" y="295"/>
                    <a:pt x="1571" y="672"/>
                    <a:pt x="1990" y="1121"/>
                  </a:cubicBezTo>
                  <a:cubicBezTo>
                    <a:pt x="1997" y="1131"/>
                    <a:pt x="2007" y="1135"/>
                    <a:pt x="2017" y="1135"/>
                  </a:cubicBezTo>
                  <a:cubicBezTo>
                    <a:pt x="2049" y="1135"/>
                    <a:pt x="2088" y="1097"/>
                    <a:pt x="2059" y="1066"/>
                  </a:cubicBezTo>
                  <a:cubicBezTo>
                    <a:pt x="1626" y="604"/>
                    <a:pt x="1015" y="197"/>
                    <a:pt x="364" y="132"/>
                  </a:cubicBezTo>
                  <a:lnTo>
                    <a:pt x="351" y="116"/>
                  </a:lnTo>
                  <a:cubicBezTo>
                    <a:pt x="331" y="41"/>
                    <a:pt x="256" y="1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3"/>
            <p:cNvSpPr/>
            <p:nvPr/>
          </p:nvSpPr>
          <p:spPr>
            <a:xfrm>
              <a:off x="6471487" y="520443"/>
              <a:ext cx="50269" cy="83030"/>
            </a:xfrm>
            <a:custGeom>
              <a:avLst/>
              <a:gdLst/>
              <a:ahLst/>
              <a:cxnLst/>
              <a:rect l="l" t="t" r="r" b="b"/>
              <a:pathLst>
                <a:path w="1226" h="2025" extrusionOk="0">
                  <a:moveTo>
                    <a:pt x="199" y="0"/>
                  </a:moveTo>
                  <a:cubicBezTo>
                    <a:pt x="126" y="0"/>
                    <a:pt x="61" y="42"/>
                    <a:pt x="30" y="117"/>
                  </a:cubicBezTo>
                  <a:cubicBezTo>
                    <a:pt x="1" y="211"/>
                    <a:pt x="56" y="305"/>
                    <a:pt x="137" y="334"/>
                  </a:cubicBezTo>
                  <a:lnTo>
                    <a:pt x="150" y="347"/>
                  </a:lnTo>
                  <a:cubicBezTo>
                    <a:pt x="245" y="985"/>
                    <a:pt x="664" y="1593"/>
                    <a:pt x="1139" y="2012"/>
                  </a:cubicBezTo>
                  <a:cubicBezTo>
                    <a:pt x="1147" y="2021"/>
                    <a:pt x="1156" y="2024"/>
                    <a:pt x="1164" y="2024"/>
                  </a:cubicBezTo>
                  <a:cubicBezTo>
                    <a:pt x="1198" y="2024"/>
                    <a:pt x="1225" y="1967"/>
                    <a:pt x="1194" y="1944"/>
                  </a:cubicBezTo>
                  <a:cubicBezTo>
                    <a:pt x="732" y="1538"/>
                    <a:pt x="339" y="956"/>
                    <a:pt x="245" y="347"/>
                  </a:cubicBezTo>
                  <a:cubicBezTo>
                    <a:pt x="300" y="334"/>
                    <a:pt x="339" y="292"/>
                    <a:pt x="368" y="224"/>
                  </a:cubicBezTo>
                  <a:cubicBezTo>
                    <a:pt x="394" y="143"/>
                    <a:pt x="339" y="35"/>
                    <a:pt x="258" y="9"/>
                  </a:cubicBezTo>
                  <a:cubicBezTo>
                    <a:pt x="238" y="3"/>
                    <a:pt x="218" y="0"/>
                    <a:pt x="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3"/>
            <p:cNvSpPr/>
            <p:nvPr/>
          </p:nvSpPr>
          <p:spPr>
            <a:xfrm>
              <a:off x="6458695" y="541887"/>
              <a:ext cx="118456" cy="105745"/>
            </a:xfrm>
            <a:custGeom>
              <a:avLst/>
              <a:gdLst/>
              <a:ahLst/>
              <a:cxnLst/>
              <a:rect l="l" t="t" r="r" b="b"/>
              <a:pathLst>
                <a:path w="2889" h="2579" extrusionOk="0">
                  <a:moveTo>
                    <a:pt x="1126" y="0"/>
                  </a:moveTo>
                  <a:lnTo>
                    <a:pt x="1100" y="270"/>
                  </a:lnTo>
                  <a:lnTo>
                    <a:pt x="856" y="283"/>
                  </a:lnTo>
                  <a:lnTo>
                    <a:pt x="856" y="527"/>
                  </a:lnTo>
                  <a:lnTo>
                    <a:pt x="557" y="595"/>
                  </a:lnTo>
                  <a:lnTo>
                    <a:pt x="505" y="907"/>
                  </a:lnTo>
                  <a:lnTo>
                    <a:pt x="274" y="907"/>
                  </a:lnTo>
                  <a:lnTo>
                    <a:pt x="274" y="1164"/>
                  </a:lnTo>
                  <a:lnTo>
                    <a:pt x="1" y="1206"/>
                  </a:lnTo>
                  <a:cubicBezTo>
                    <a:pt x="1" y="1206"/>
                    <a:pt x="98" y="1951"/>
                    <a:pt x="748" y="2413"/>
                  </a:cubicBezTo>
                  <a:cubicBezTo>
                    <a:pt x="920" y="2534"/>
                    <a:pt x="1110" y="2579"/>
                    <a:pt x="1297" y="2579"/>
                  </a:cubicBezTo>
                  <a:cubicBezTo>
                    <a:pt x="1815" y="2579"/>
                    <a:pt x="2306" y="2234"/>
                    <a:pt x="2306" y="2234"/>
                  </a:cubicBezTo>
                  <a:cubicBezTo>
                    <a:pt x="2306" y="2234"/>
                    <a:pt x="2888" y="1288"/>
                    <a:pt x="2387" y="663"/>
                  </a:cubicBezTo>
                  <a:cubicBezTo>
                    <a:pt x="1870" y="39"/>
                    <a:pt x="1126" y="0"/>
                    <a:pt x="1126" y="0"/>
                  </a:cubicBezTo>
                  <a:close/>
                </a:path>
              </a:pathLst>
            </a:custGeom>
            <a:solidFill>
              <a:srgbClr val="FFA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3"/>
            <p:cNvSpPr/>
            <p:nvPr/>
          </p:nvSpPr>
          <p:spPr>
            <a:xfrm>
              <a:off x="6500107" y="582316"/>
              <a:ext cx="56870" cy="54533"/>
            </a:xfrm>
            <a:custGeom>
              <a:avLst/>
              <a:gdLst/>
              <a:ahLst/>
              <a:cxnLst/>
              <a:rect l="l" t="t" r="r" b="b"/>
              <a:pathLst>
                <a:path w="1387" h="1330" extrusionOk="0">
                  <a:moveTo>
                    <a:pt x="1149" y="1"/>
                  </a:moveTo>
                  <a:cubicBezTo>
                    <a:pt x="1144" y="1"/>
                    <a:pt x="1139" y="1"/>
                    <a:pt x="1133" y="3"/>
                  </a:cubicBezTo>
                  <a:cubicBezTo>
                    <a:pt x="903" y="58"/>
                    <a:pt x="997" y="627"/>
                    <a:pt x="997" y="627"/>
                  </a:cubicBezTo>
                  <a:cubicBezTo>
                    <a:pt x="997" y="627"/>
                    <a:pt x="662" y="92"/>
                    <a:pt x="479" y="92"/>
                  </a:cubicBezTo>
                  <a:cubicBezTo>
                    <a:pt x="460" y="92"/>
                    <a:pt x="443" y="97"/>
                    <a:pt x="428" y="110"/>
                  </a:cubicBezTo>
                  <a:cubicBezTo>
                    <a:pt x="265" y="246"/>
                    <a:pt x="877" y="884"/>
                    <a:pt x="877" y="884"/>
                  </a:cubicBezTo>
                  <a:cubicBezTo>
                    <a:pt x="877" y="884"/>
                    <a:pt x="403" y="597"/>
                    <a:pt x="200" y="597"/>
                  </a:cubicBezTo>
                  <a:cubicBezTo>
                    <a:pt x="158" y="597"/>
                    <a:pt x="127" y="610"/>
                    <a:pt x="116" y="640"/>
                  </a:cubicBezTo>
                  <a:cubicBezTo>
                    <a:pt x="64" y="816"/>
                    <a:pt x="672" y="1046"/>
                    <a:pt x="672" y="1046"/>
                  </a:cubicBezTo>
                  <a:cubicBezTo>
                    <a:pt x="672" y="1046"/>
                    <a:pt x="643" y="1045"/>
                    <a:pt x="598" y="1045"/>
                  </a:cubicBezTo>
                  <a:cubicBezTo>
                    <a:pt x="424" y="1045"/>
                    <a:pt x="1" y="1062"/>
                    <a:pt x="21" y="1222"/>
                  </a:cubicBezTo>
                  <a:cubicBezTo>
                    <a:pt x="32" y="1305"/>
                    <a:pt x="235" y="1330"/>
                    <a:pt x="473" y="1330"/>
                  </a:cubicBezTo>
                  <a:cubicBezTo>
                    <a:pt x="820" y="1330"/>
                    <a:pt x="1241" y="1277"/>
                    <a:pt x="1241" y="1277"/>
                  </a:cubicBezTo>
                  <a:cubicBezTo>
                    <a:pt x="1387" y="1106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5E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3"/>
            <p:cNvSpPr/>
            <p:nvPr/>
          </p:nvSpPr>
          <p:spPr>
            <a:xfrm>
              <a:off x="6536558" y="614666"/>
              <a:ext cx="42848" cy="39198"/>
            </a:xfrm>
            <a:custGeom>
              <a:avLst/>
              <a:gdLst/>
              <a:ahLst/>
              <a:cxnLst/>
              <a:rect l="l" t="t" r="r" b="b"/>
              <a:pathLst>
                <a:path w="1045" h="956" extrusionOk="0">
                  <a:moveTo>
                    <a:pt x="557" y="0"/>
                  </a:moveTo>
                  <a:cubicBezTo>
                    <a:pt x="557" y="0"/>
                    <a:pt x="95" y="27"/>
                    <a:pt x="1" y="570"/>
                  </a:cubicBezTo>
                  <a:cubicBezTo>
                    <a:pt x="1" y="570"/>
                    <a:pt x="323" y="955"/>
                    <a:pt x="594" y="955"/>
                  </a:cubicBezTo>
                  <a:cubicBezTo>
                    <a:pt x="652" y="955"/>
                    <a:pt x="708" y="938"/>
                    <a:pt x="758" y="895"/>
                  </a:cubicBezTo>
                  <a:cubicBezTo>
                    <a:pt x="1044" y="638"/>
                    <a:pt x="557" y="0"/>
                    <a:pt x="557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3"/>
            <p:cNvSpPr/>
            <p:nvPr/>
          </p:nvSpPr>
          <p:spPr>
            <a:xfrm>
              <a:off x="6621474" y="551523"/>
              <a:ext cx="31777" cy="69376"/>
            </a:xfrm>
            <a:custGeom>
              <a:avLst/>
              <a:gdLst/>
              <a:ahLst/>
              <a:cxnLst/>
              <a:rect l="l" t="t" r="r" b="b"/>
              <a:pathLst>
                <a:path w="775" h="1692" extrusionOk="0">
                  <a:moveTo>
                    <a:pt x="174" y="1"/>
                  </a:moveTo>
                  <a:cubicBezTo>
                    <a:pt x="118" y="1"/>
                    <a:pt x="64" y="36"/>
                    <a:pt x="43" y="90"/>
                  </a:cubicBezTo>
                  <a:cubicBezTo>
                    <a:pt x="1" y="158"/>
                    <a:pt x="43" y="240"/>
                    <a:pt x="112" y="266"/>
                  </a:cubicBezTo>
                  <a:cubicBezTo>
                    <a:pt x="131" y="276"/>
                    <a:pt x="150" y="280"/>
                    <a:pt x="167" y="280"/>
                  </a:cubicBezTo>
                  <a:cubicBezTo>
                    <a:pt x="195" y="280"/>
                    <a:pt x="221" y="269"/>
                    <a:pt x="245" y="253"/>
                  </a:cubicBezTo>
                  <a:cubicBezTo>
                    <a:pt x="557" y="633"/>
                    <a:pt x="707" y="1173"/>
                    <a:pt x="707" y="1648"/>
                  </a:cubicBezTo>
                  <a:cubicBezTo>
                    <a:pt x="707" y="1677"/>
                    <a:pt x="726" y="1691"/>
                    <a:pt x="744" y="1691"/>
                  </a:cubicBezTo>
                  <a:cubicBezTo>
                    <a:pt x="760" y="1691"/>
                    <a:pt x="775" y="1681"/>
                    <a:pt x="775" y="1661"/>
                  </a:cubicBezTo>
                  <a:cubicBezTo>
                    <a:pt x="775" y="1160"/>
                    <a:pt x="625" y="591"/>
                    <a:pt x="287" y="198"/>
                  </a:cubicBezTo>
                  <a:lnTo>
                    <a:pt x="300" y="198"/>
                  </a:lnTo>
                  <a:cubicBezTo>
                    <a:pt x="326" y="116"/>
                    <a:pt x="287" y="35"/>
                    <a:pt x="219" y="9"/>
                  </a:cubicBezTo>
                  <a:cubicBezTo>
                    <a:pt x="204" y="3"/>
                    <a:pt x="189" y="1"/>
                    <a:pt x="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6655341" y="549965"/>
              <a:ext cx="26734" cy="71672"/>
            </a:xfrm>
            <a:custGeom>
              <a:avLst/>
              <a:gdLst/>
              <a:ahLst/>
              <a:cxnLst/>
              <a:rect l="l" t="t" r="r" b="b"/>
              <a:pathLst>
                <a:path w="652" h="1748" extrusionOk="0">
                  <a:moveTo>
                    <a:pt x="491" y="0"/>
                  </a:moveTo>
                  <a:cubicBezTo>
                    <a:pt x="468" y="0"/>
                    <a:pt x="445" y="7"/>
                    <a:pt x="424" y="21"/>
                  </a:cubicBezTo>
                  <a:cubicBezTo>
                    <a:pt x="355" y="60"/>
                    <a:pt x="326" y="141"/>
                    <a:pt x="368" y="210"/>
                  </a:cubicBezTo>
                  <a:lnTo>
                    <a:pt x="381" y="210"/>
                  </a:lnTo>
                  <a:cubicBezTo>
                    <a:pt x="82" y="642"/>
                    <a:pt x="1" y="1211"/>
                    <a:pt x="56" y="1712"/>
                  </a:cubicBezTo>
                  <a:cubicBezTo>
                    <a:pt x="56" y="1736"/>
                    <a:pt x="70" y="1747"/>
                    <a:pt x="84" y="1747"/>
                  </a:cubicBezTo>
                  <a:cubicBezTo>
                    <a:pt x="103" y="1747"/>
                    <a:pt x="124" y="1730"/>
                    <a:pt x="124" y="1699"/>
                  </a:cubicBezTo>
                  <a:cubicBezTo>
                    <a:pt x="69" y="1224"/>
                    <a:pt x="150" y="671"/>
                    <a:pt x="424" y="265"/>
                  </a:cubicBezTo>
                  <a:cubicBezTo>
                    <a:pt x="443" y="278"/>
                    <a:pt x="467" y="284"/>
                    <a:pt x="490" y="284"/>
                  </a:cubicBezTo>
                  <a:cubicBezTo>
                    <a:pt x="514" y="284"/>
                    <a:pt x="537" y="278"/>
                    <a:pt x="557" y="265"/>
                  </a:cubicBezTo>
                  <a:cubicBezTo>
                    <a:pt x="625" y="223"/>
                    <a:pt x="651" y="141"/>
                    <a:pt x="612" y="73"/>
                  </a:cubicBezTo>
                  <a:cubicBezTo>
                    <a:pt x="584" y="27"/>
                    <a:pt x="538" y="0"/>
                    <a:pt x="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3"/>
            <p:cNvSpPr/>
            <p:nvPr/>
          </p:nvSpPr>
          <p:spPr>
            <a:xfrm>
              <a:off x="6614831" y="577477"/>
              <a:ext cx="84547" cy="79381"/>
            </a:xfrm>
            <a:custGeom>
              <a:avLst/>
              <a:gdLst/>
              <a:ahLst/>
              <a:cxnLst/>
              <a:rect l="l" t="t" r="r" b="b"/>
              <a:pathLst>
                <a:path w="2062" h="1936" extrusionOk="0">
                  <a:moveTo>
                    <a:pt x="1656" y="0"/>
                  </a:moveTo>
                  <a:lnTo>
                    <a:pt x="1493" y="147"/>
                  </a:lnTo>
                  <a:lnTo>
                    <a:pt x="1330" y="26"/>
                  </a:lnTo>
                  <a:lnTo>
                    <a:pt x="1207" y="176"/>
                  </a:lnTo>
                  <a:lnTo>
                    <a:pt x="989" y="52"/>
                  </a:lnTo>
                  <a:lnTo>
                    <a:pt x="800" y="202"/>
                  </a:lnTo>
                  <a:lnTo>
                    <a:pt x="664" y="82"/>
                  </a:lnTo>
                  <a:lnTo>
                    <a:pt x="530" y="215"/>
                  </a:lnTo>
                  <a:lnTo>
                    <a:pt x="339" y="95"/>
                  </a:lnTo>
                  <a:cubicBezTo>
                    <a:pt x="339" y="95"/>
                    <a:pt x="0" y="582"/>
                    <a:pt x="124" y="1203"/>
                  </a:cubicBezTo>
                  <a:cubicBezTo>
                    <a:pt x="257" y="1828"/>
                    <a:pt x="1138" y="1935"/>
                    <a:pt x="1138" y="1935"/>
                  </a:cubicBezTo>
                  <a:cubicBezTo>
                    <a:pt x="1138" y="1935"/>
                    <a:pt x="1981" y="1707"/>
                    <a:pt x="2020" y="1070"/>
                  </a:cubicBezTo>
                  <a:cubicBezTo>
                    <a:pt x="2062" y="433"/>
                    <a:pt x="1656" y="0"/>
                    <a:pt x="1656" y="0"/>
                  </a:cubicBezTo>
                  <a:close/>
                </a:path>
              </a:pathLst>
            </a:custGeom>
            <a:solidFill>
              <a:srgbClr val="FFA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3"/>
            <p:cNvSpPr/>
            <p:nvPr/>
          </p:nvSpPr>
          <p:spPr>
            <a:xfrm>
              <a:off x="6627624" y="610771"/>
              <a:ext cx="63923" cy="46087"/>
            </a:xfrm>
            <a:custGeom>
              <a:avLst/>
              <a:gdLst/>
              <a:ahLst/>
              <a:cxnLst/>
              <a:rect l="l" t="t" r="r" b="b"/>
              <a:pathLst>
                <a:path w="1559" h="1124" extrusionOk="0">
                  <a:moveTo>
                    <a:pt x="931" y="1"/>
                  </a:moveTo>
                  <a:cubicBezTo>
                    <a:pt x="759" y="1"/>
                    <a:pt x="774" y="691"/>
                    <a:pt x="774" y="691"/>
                  </a:cubicBezTo>
                  <a:cubicBezTo>
                    <a:pt x="774" y="691"/>
                    <a:pt x="613" y="143"/>
                    <a:pt x="483" y="143"/>
                  </a:cubicBezTo>
                  <a:cubicBezTo>
                    <a:pt x="476" y="143"/>
                    <a:pt x="469" y="144"/>
                    <a:pt x="462" y="148"/>
                  </a:cubicBezTo>
                  <a:cubicBezTo>
                    <a:pt x="339" y="216"/>
                    <a:pt x="570" y="678"/>
                    <a:pt x="570" y="678"/>
                  </a:cubicBezTo>
                  <a:cubicBezTo>
                    <a:pt x="570" y="678"/>
                    <a:pt x="296" y="404"/>
                    <a:pt x="155" y="404"/>
                  </a:cubicBezTo>
                  <a:cubicBezTo>
                    <a:pt x="130" y="404"/>
                    <a:pt x="109" y="413"/>
                    <a:pt x="95" y="434"/>
                  </a:cubicBezTo>
                  <a:cubicBezTo>
                    <a:pt x="1" y="554"/>
                    <a:pt x="774" y="1123"/>
                    <a:pt x="774" y="1123"/>
                  </a:cubicBezTo>
                  <a:cubicBezTo>
                    <a:pt x="963" y="1097"/>
                    <a:pt x="1558" y="408"/>
                    <a:pt x="1396" y="310"/>
                  </a:cubicBezTo>
                  <a:cubicBezTo>
                    <a:pt x="1380" y="302"/>
                    <a:pt x="1363" y="299"/>
                    <a:pt x="1346" y="299"/>
                  </a:cubicBezTo>
                  <a:cubicBezTo>
                    <a:pt x="1188" y="299"/>
                    <a:pt x="989" y="609"/>
                    <a:pt x="989" y="609"/>
                  </a:cubicBezTo>
                  <a:cubicBezTo>
                    <a:pt x="989" y="609"/>
                    <a:pt x="1100" y="1"/>
                    <a:pt x="937" y="1"/>
                  </a:cubicBezTo>
                  <a:cubicBezTo>
                    <a:pt x="935" y="1"/>
                    <a:pt x="933" y="1"/>
                    <a:pt x="931" y="1"/>
                  </a:cubicBezTo>
                  <a:close/>
                </a:path>
              </a:pathLst>
            </a:custGeom>
            <a:solidFill>
              <a:srgbClr val="C5E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3"/>
            <p:cNvSpPr/>
            <p:nvPr/>
          </p:nvSpPr>
          <p:spPr>
            <a:xfrm>
              <a:off x="6648166" y="645336"/>
              <a:ext cx="26693" cy="29891"/>
            </a:xfrm>
            <a:custGeom>
              <a:avLst/>
              <a:gdLst/>
              <a:ahLst/>
              <a:cxnLst/>
              <a:rect l="l" t="t" r="r" b="b"/>
              <a:pathLst>
                <a:path w="651" h="729" extrusionOk="0">
                  <a:moveTo>
                    <a:pt x="378" y="0"/>
                  </a:moveTo>
                  <a:cubicBezTo>
                    <a:pt x="279" y="0"/>
                    <a:pt x="160" y="32"/>
                    <a:pt x="30" y="134"/>
                  </a:cubicBezTo>
                  <a:cubicBezTo>
                    <a:pt x="30" y="134"/>
                    <a:pt x="0" y="716"/>
                    <a:pt x="299" y="729"/>
                  </a:cubicBezTo>
                  <a:cubicBezTo>
                    <a:pt x="302" y="729"/>
                    <a:pt x="305" y="729"/>
                    <a:pt x="308" y="729"/>
                  </a:cubicBezTo>
                  <a:cubicBezTo>
                    <a:pt x="600" y="729"/>
                    <a:pt x="651" y="91"/>
                    <a:pt x="651" y="91"/>
                  </a:cubicBezTo>
                  <a:cubicBezTo>
                    <a:pt x="651" y="91"/>
                    <a:pt x="544" y="0"/>
                    <a:pt x="378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3"/>
            <p:cNvSpPr/>
            <p:nvPr/>
          </p:nvSpPr>
          <p:spPr>
            <a:xfrm>
              <a:off x="6582029" y="727463"/>
              <a:ext cx="131782" cy="156056"/>
            </a:xfrm>
            <a:custGeom>
              <a:avLst/>
              <a:gdLst/>
              <a:ahLst/>
              <a:cxnLst/>
              <a:rect l="l" t="t" r="r" b="b"/>
              <a:pathLst>
                <a:path w="3214" h="3806" extrusionOk="0">
                  <a:moveTo>
                    <a:pt x="0" y="1"/>
                  </a:moveTo>
                  <a:lnTo>
                    <a:pt x="0" y="1"/>
                  </a:lnTo>
                  <a:cubicBezTo>
                    <a:pt x="1343" y="3184"/>
                    <a:pt x="3213" y="3805"/>
                    <a:pt x="3213" y="3805"/>
                  </a:cubicBezTo>
                  <a:cubicBezTo>
                    <a:pt x="1451" y="24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3"/>
            <p:cNvSpPr/>
            <p:nvPr/>
          </p:nvSpPr>
          <p:spPr>
            <a:xfrm>
              <a:off x="6673218" y="691873"/>
              <a:ext cx="75486" cy="160566"/>
            </a:xfrm>
            <a:custGeom>
              <a:avLst/>
              <a:gdLst/>
              <a:ahLst/>
              <a:cxnLst/>
              <a:rect l="l" t="t" r="r" b="b"/>
              <a:pathLst>
                <a:path w="1841" h="3916" extrusionOk="0">
                  <a:moveTo>
                    <a:pt x="1246" y="0"/>
                  </a:moveTo>
                  <a:lnTo>
                    <a:pt x="1246" y="0"/>
                  </a:lnTo>
                  <a:cubicBezTo>
                    <a:pt x="1" y="2452"/>
                    <a:pt x="596" y="3915"/>
                    <a:pt x="596" y="3915"/>
                  </a:cubicBezTo>
                  <a:cubicBezTo>
                    <a:pt x="1841" y="1002"/>
                    <a:pt x="1246" y="0"/>
                    <a:pt x="1246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4" name="Google Shape;484;p13"/>
          <p:cNvSpPr txBox="1">
            <a:spLocks noGrp="1"/>
          </p:cNvSpPr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485" name="Google Shape;485;p13"/>
          <p:cNvSpPr txBox="1">
            <a:spLocks noGrp="1"/>
          </p:cNvSpPr>
          <p:nvPr>
            <p:ph type="subTitle" idx="1"/>
          </p:nvPr>
        </p:nvSpPr>
        <p:spPr>
          <a:xfrm>
            <a:off x="1661413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6" name="Google Shape;486;p13"/>
          <p:cNvSpPr txBox="1">
            <a:spLocks noGrp="1"/>
          </p:cNvSpPr>
          <p:nvPr>
            <p:ph type="title" idx="2"/>
          </p:nvPr>
        </p:nvSpPr>
        <p:spPr>
          <a:xfrm>
            <a:off x="1449850" y="1938471"/>
            <a:ext cx="27393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title" idx="3" hasCustomPrompt="1"/>
          </p:nvPr>
        </p:nvSpPr>
        <p:spPr>
          <a:xfrm>
            <a:off x="2340348" y="1438950"/>
            <a:ext cx="9582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 txBox="1">
            <a:spLocks noGrp="1"/>
          </p:cNvSpPr>
          <p:nvPr>
            <p:ph type="subTitle" idx="4"/>
          </p:nvPr>
        </p:nvSpPr>
        <p:spPr>
          <a:xfrm>
            <a:off x="5166408" y="2389542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5"/>
          </p:nvPr>
        </p:nvSpPr>
        <p:spPr>
          <a:xfrm>
            <a:off x="4954859" y="1938471"/>
            <a:ext cx="27393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6" hasCustomPrompt="1"/>
          </p:nvPr>
        </p:nvSpPr>
        <p:spPr>
          <a:xfrm>
            <a:off x="5845347" y="1438900"/>
            <a:ext cx="9582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7"/>
          </p:nvPr>
        </p:nvSpPr>
        <p:spPr>
          <a:xfrm>
            <a:off x="1661413" y="3979815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8"/>
          </p:nvPr>
        </p:nvSpPr>
        <p:spPr>
          <a:xfrm>
            <a:off x="1449850" y="3574903"/>
            <a:ext cx="27393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title" idx="9" hasCustomPrompt="1"/>
          </p:nvPr>
        </p:nvSpPr>
        <p:spPr>
          <a:xfrm>
            <a:off x="2340337" y="3075347"/>
            <a:ext cx="9582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4" name="Google Shape;494;p13"/>
          <p:cNvSpPr txBox="1">
            <a:spLocks noGrp="1"/>
          </p:cNvSpPr>
          <p:nvPr>
            <p:ph type="subTitle" idx="13"/>
          </p:nvPr>
        </p:nvSpPr>
        <p:spPr>
          <a:xfrm>
            <a:off x="5166383" y="3979815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title" idx="14"/>
          </p:nvPr>
        </p:nvSpPr>
        <p:spPr>
          <a:xfrm>
            <a:off x="4954825" y="3574903"/>
            <a:ext cx="27393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15" hasCustomPrompt="1"/>
          </p:nvPr>
        </p:nvSpPr>
        <p:spPr>
          <a:xfrm>
            <a:off x="5845347" y="3075350"/>
            <a:ext cx="9582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5_2_1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21"/>
          <p:cNvSpPr/>
          <p:nvPr/>
        </p:nvSpPr>
        <p:spPr>
          <a:xfrm>
            <a:off x="6402176" y="0"/>
            <a:ext cx="2748982" cy="2945749"/>
          </a:xfrm>
          <a:custGeom>
            <a:avLst/>
            <a:gdLst/>
            <a:ahLst/>
            <a:cxnLst/>
            <a:rect l="l" t="t" r="r" b="b"/>
            <a:pathLst>
              <a:path w="22912" h="24552" extrusionOk="0">
                <a:moveTo>
                  <a:pt x="0" y="1"/>
                </a:moveTo>
                <a:cubicBezTo>
                  <a:pt x="1181" y="570"/>
                  <a:pt x="2684" y="1370"/>
                  <a:pt x="2928" y="2916"/>
                </a:cubicBezTo>
                <a:cubicBezTo>
                  <a:pt x="3660" y="7659"/>
                  <a:pt x="5043" y="9462"/>
                  <a:pt x="9598" y="9462"/>
                </a:cubicBezTo>
                <a:cubicBezTo>
                  <a:pt x="14153" y="9462"/>
                  <a:pt x="16105" y="10806"/>
                  <a:pt x="15942" y="14192"/>
                </a:cubicBezTo>
                <a:cubicBezTo>
                  <a:pt x="15780" y="17596"/>
                  <a:pt x="17826" y="23221"/>
                  <a:pt x="22911" y="24552"/>
                </a:cubicBezTo>
                <a:lnTo>
                  <a:pt x="22911" y="1"/>
                </a:lnTo>
                <a:close/>
              </a:path>
            </a:pathLst>
          </a:cu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1"/>
          <p:cNvSpPr/>
          <p:nvPr/>
        </p:nvSpPr>
        <p:spPr>
          <a:xfrm>
            <a:off x="-448550" y="3536151"/>
            <a:ext cx="2787116" cy="1843492"/>
          </a:xfrm>
          <a:custGeom>
            <a:avLst/>
            <a:gdLst/>
            <a:ahLst/>
            <a:cxnLst/>
            <a:rect l="l" t="t" r="r" b="b"/>
            <a:pathLst>
              <a:path w="23374" h="15461" extrusionOk="0">
                <a:moveTo>
                  <a:pt x="9419" y="0"/>
                </a:moveTo>
                <a:cubicBezTo>
                  <a:pt x="7544" y="0"/>
                  <a:pt x="6739" y="3793"/>
                  <a:pt x="6537" y="4900"/>
                </a:cubicBezTo>
                <a:cubicBezTo>
                  <a:pt x="6623" y="3774"/>
                  <a:pt x="6135" y="887"/>
                  <a:pt x="5140" y="887"/>
                </a:cubicBezTo>
                <a:cubicBezTo>
                  <a:pt x="5046" y="887"/>
                  <a:pt x="4946" y="913"/>
                  <a:pt x="4842" y="970"/>
                </a:cubicBezTo>
                <a:cubicBezTo>
                  <a:pt x="4123" y="1360"/>
                  <a:pt x="4003" y="2486"/>
                  <a:pt x="4042" y="3475"/>
                </a:cubicBezTo>
                <a:cubicBezTo>
                  <a:pt x="4016" y="3393"/>
                  <a:pt x="3990" y="3312"/>
                  <a:pt x="3947" y="3231"/>
                </a:cubicBezTo>
                <a:cubicBezTo>
                  <a:pt x="3191" y="1283"/>
                  <a:pt x="2066" y="100"/>
                  <a:pt x="1368" y="100"/>
                </a:cubicBezTo>
                <a:cubicBezTo>
                  <a:pt x="1240" y="100"/>
                  <a:pt x="1126" y="140"/>
                  <a:pt x="1032" y="221"/>
                </a:cubicBezTo>
                <a:cubicBezTo>
                  <a:pt x="424" y="739"/>
                  <a:pt x="655" y="2284"/>
                  <a:pt x="329" y="4031"/>
                </a:cubicBezTo>
                <a:cubicBezTo>
                  <a:pt x="1" y="5768"/>
                  <a:pt x="1507" y="14429"/>
                  <a:pt x="1507" y="14429"/>
                </a:cubicBezTo>
                <a:cubicBezTo>
                  <a:pt x="1722" y="15213"/>
                  <a:pt x="4542" y="15460"/>
                  <a:pt x="7762" y="15460"/>
                </a:cubicBezTo>
                <a:cubicBezTo>
                  <a:pt x="11664" y="15460"/>
                  <a:pt x="16154" y="15098"/>
                  <a:pt x="17313" y="14891"/>
                </a:cubicBezTo>
                <a:cubicBezTo>
                  <a:pt x="19427" y="14511"/>
                  <a:pt x="23374" y="15217"/>
                  <a:pt x="23143" y="11690"/>
                </a:cubicBezTo>
                <a:cubicBezTo>
                  <a:pt x="23050" y="10276"/>
                  <a:pt x="22321" y="9853"/>
                  <a:pt x="21480" y="9853"/>
                </a:cubicBezTo>
                <a:cubicBezTo>
                  <a:pt x="20226" y="9853"/>
                  <a:pt x="18725" y="10795"/>
                  <a:pt x="18725" y="10795"/>
                </a:cubicBezTo>
                <a:cubicBezTo>
                  <a:pt x="18725" y="10795"/>
                  <a:pt x="19808" y="6891"/>
                  <a:pt x="18006" y="6133"/>
                </a:cubicBezTo>
                <a:cubicBezTo>
                  <a:pt x="17818" y="6054"/>
                  <a:pt x="17628" y="6019"/>
                  <a:pt x="17438" y="6019"/>
                </a:cubicBezTo>
                <a:cubicBezTo>
                  <a:pt x="15800" y="6019"/>
                  <a:pt x="14157" y="8641"/>
                  <a:pt x="14157" y="8641"/>
                </a:cubicBezTo>
                <a:cubicBezTo>
                  <a:pt x="14157" y="8641"/>
                  <a:pt x="15523" y="5020"/>
                  <a:pt x="14059" y="3881"/>
                </a:cubicBezTo>
                <a:cubicBezTo>
                  <a:pt x="13804" y="3684"/>
                  <a:pt x="13533" y="3603"/>
                  <a:pt x="13259" y="3603"/>
                </a:cubicBezTo>
                <a:cubicBezTo>
                  <a:pt x="11975" y="3603"/>
                  <a:pt x="10630" y="5388"/>
                  <a:pt x="10630" y="5388"/>
                </a:cubicBezTo>
                <a:cubicBezTo>
                  <a:pt x="10630" y="5388"/>
                  <a:pt x="11730" y="657"/>
                  <a:pt x="9885" y="75"/>
                </a:cubicBezTo>
                <a:cubicBezTo>
                  <a:pt x="9723" y="24"/>
                  <a:pt x="9567" y="0"/>
                  <a:pt x="9419" y="0"/>
                </a:cubicBezTo>
                <a:close/>
              </a:path>
            </a:pathLst>
          </a:cu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1" name="Google Shape;751;p21"/>
          <p:cNvGrpSpPr/>
          <p:nvPr/>
        </p:nvGrpSpPr>
        <p:grpSpPr>
          <a:xfrm rot="940346">
            <a:off x="8089257" y="3806855"/>
            <a:ext cx="985295" cy="1593045"/>
            <a:chOff x="3943320" y="454176"/>
            <a:chExt cx="1224872" cy="1980399"/>
          </a:xfrm>
        </p:grpSpPr>
        <p:sp>
          <p:nvSpPr>
            <p:cNvPr id="752" name="Google Shape;752;p21"/>
            <p:cNvSpPr/>
            <p:nvPr/>
          </p:nvSpPr>
          <p:spPr>
            <a:xfrm>
              <a:off x="4576117" y="454176"/>
              <a:ext cx="305327" cy="622664"/>
            </a:xfrm>
            <a:custGeom>
              <a:avLst/>
              <a:gdLst/>
              <a:ahLst/>
              <a:cxnLst/>
              <a:rect l="l" t="t" r="r" b="b"/>
              <a:pathLst>
                <a:path w="1627" h="3318" extrusionOk="0">
                  <a:moveTo>
                    <a:pt x="813" y="0"/>
                  </a:moveTo>
                  <a:cubicBezTo>
                    <a:pt x="813" y="13"/>
                    <a:pt x="800" y="26"/>
                    <a:pt x="787" y="26"/>
                  </a:cubicBezTo>
                  <a:cubicBezTo>
                    <a:pt x="761" y="52"/>
                    <a:pt x="706" y="95"/>
                    <a:pt x="667" y="134"/>
                  </a:cubicBezTo>
                  <a:cubicBezTo>
                    <a:pt x="625" y="176"/>
                    <a:pt x="569" y="228"/>
                    <a:pt x="517" y="296"/>
                  </a:cubicBezTo>
                  <a:cubicBezTo>
                    <a:pt x="462" y="365"/>
                    <a:pt x="407" y="433"/>
                    <a:pt x="355" y="514"/>
                  </a:cubicBezTo>
                  <a:cubicBezTo>
                    <a:pt x="244" y="664"/>
                    <a:pt x="163" y="839"/>
                    <a:pt x="98" y="1041"/>
                  </a:cubicBezTo>
                  <a:cubicBezTo>
                    <a:pt x="30" y="1233"/>
                    <a:pt x="0" y="1434"/>
                    <a:pt x="0" y="1639"/>
                  </a:cubicBezTo>
                  <a:cubicBezTo>
                    <a:pt x="0" y="1854"/>
                    <a:pt x="30" y="2059"/>
                    <a:pt x="82" y="2247"/>
                  </a:cubicBezTo>
                  <a:cubicBezTo>
                    <a:pt x="137" y="2452"/>
                    <a:pt x="231" y="2628"/>
                    <a:pt x="326" y="2790"/>
                  </a:cubicBezTo>
                  <a:cubicBezTo>
                    <a:pt x="381" y="2872"/>
                    <a:pt x="436" y="2940"/>
                    <a:pt x="475" y="3008"/>
                  </a:cubicBezTo>
                  <a:cubicBezTo>
                    <a:pt x="530" y="3060"/>
                    <a:pt x="586" y="3129"/>
                    <a:pt x="625" y="3171"/>
                  </a:cubicBezTo>
                  <a:cubicBezTo>
                    <a:pt x="680" y="3210"/>
                    <a:pt x="719" y="3252"/>
                    <a:pt x="748" y="3278"/>
                  </a:cubicBezTo>
                  <a:cubicBezTo>
                    <a:pt x="761" y="3291"/>
                    <a:pt x="774" y="3291"/>
                    <a:pt x="774" y="3304"/>
                  </a:cubicBezTo>
                  <a:cubicBezTo>
                    <a:pt x="787" y="3304"/>
                    <a:pt x="787" y="3317"/>
                    <a:pt x="787" y="3317"/>
                  </a:cubicBezTo>
                  <a:cubicBezTo>
                    <a:pt x="787" y="3317"/>
                    <a:pt x="787" y="3304"/>
                    <a:pt x="800" y="3304"/>
                  </a:cubicBezTo>
                  <a:cubicBezTo>
                    <a:pt x="813" y="3291"/>
                    <a:pt x="830" y="3291"/>
                    <a:pt x="843" y="3278"/>
                  </a:cubicBezTo>
                  <a:lnTo>
                    <a:pt x="950" y="3171"/>
                  </a:lnTo>
                  <a:cubicBezTo>
                    <a:pt x="1005" y="3129"/>
                    <a:pt x="1044" y="3073"/>
                    <a:pt x="1099" y="3008"/>
                  </a:cubicBezTo>
                  <a:cubicBezTo>
                    <a:pt x="1155" y="2953"/>
                    <a:pt x="1207" y="2872"/>
                    <a:pt x="1262" y="2803"/>
                  </a:cubicBezTo>
                  <a:cubicBezTo>
                    <a:pt x="1369" y="2641"/>
                    <a:pt x="1451" y="2465"/>
                    <a:pt x="1519" y="2277"/>
                  </a:cubicBezTo>
                  <a:cubicBezTo>
                    <a:pt x="1587" y="2072"/>
                    <a:pt x="1613" y="1870"/>
                    <a:pt x="1613" y="1665"/>
                  </a:cubicBezTo>
                  <a:cubicBezTo>
                    <a:pt x="1626" y="1464"/>
                    <a:pt x="1600" y="1246"/>
                    <a:pt x="1532" y="1057"/>
                  </a:cubicBezTo>
                  <a:cubicBezTo>
                    <a:pt x="1480" y="852"/>
                    <a:pt x="1399" y="677"/>
                    <a:pt x="1288" y="514"/>
                  </a:cubicBezTo>
                  <a:cubicBezTo>
                    <a:pt x="1249" y="446"/>
                    <a:pt x="1194" y="365"/>
                    <a:pt x="1138" y="309"/>
                  </a:cubicBezTo>
                  <a:cubicBezTo>
                    <a:pt x="1086" y="244"/>
                    <a:pt x="1031" y="189"/>
                    <a:pt x="992" y="134"/>
                  </a:cubicBezTo>
                  <a:cubicBezTo>
                    <a:pt x="950" y="95"/>
                    <a:pt x="895" y="52"/>
                    <a:pt x="882" y="39"/>
                  </a:cubicBezTo>
                  <a:lnTo>
                    <a:pt x="843" y="0"/>
                  </a:ln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3" name="Google Shape;753;p21"/>
            <p:cNvSpPr/>
            <p:nvPr/>
          </p:nvSpPr>
          <p:spPr>
            <a:xfrm>
              <a:off x="4718928" y="1120001"/>
              <a:ext cx="449264" cy="318088"/>
            </a:xfrm>
            <a:custGeom>
              <a:avLst/>
              <a:gdLst/>
              <a:ahLst/>
              <a:cxnLst/>
              <a:rect l="l" t="t" r="r" b="b"/>
              <a:pathLst>
                <a:path w="2394" h="1695" extrusionOk="0">
                  <a:moveTo>
                    <a:pt x="1369" y="0"/>
                  </a:moveTo>
                  <a:cubicBezTo>
                    <a:pt x="1207" y="0"/>
                    <a:pt x="1044" y="29"/>
                    <a:pt x="894" y="94"/>
                  </a:cubicBezTo>
                  <a:cubicBezTo>
                    <a:pt x="745" y="150"/>
                    <a:pt x="608" y="244"/>
                    <a:pt x="488" y="354"/>
                  </a:cubicBezTo>
                  <a:cubicBezTo>
                    <a:pt x="377" y="475"/>
                    <a:pt x="270" y="598"/>
                    <a:pt x="202" y="745"/>
                  </a:cubicBezTo>
                  <a:cubicBezTo>
                    <a:pt x="163" y="813"/>
                    <a:pt x="134" y="881"/>
                    <a:pt x="108" y="950"/>
                  </a:cubicBezTo>
                  <a:cubicBezTo>
                    <a:pt x="82" y="1018"/>
                    <a:pt x="52" y="1086"/>
                    <a:pt x="39" y="1138"/>
                  </a:cubicBezTo>
                  <a:cubicBezTo>
                    <a:pt x="26" y="1193"/>
                    <a:pt x="13" y="1249"/>
                    <a:pt x="13" y="1275"/>
                  </a:cubicBezTo>
                  <a:cubicBezTo>
                    <a:pt x="13" y="1288"/>
                    <a:pt x="13" y="1301"/>
                    <a:pt x="0" y="1314"/>
                  </a:cubicBezTo>
                  <a:lnTo>
                    <a:pt x="0" y="1330"/>
                  </a:lnTo>
                  <a:cubicBezTo>
                    <a:pt x="0" y="1330"/>
                    <a:pt x="13" y="1330"/>
                    <a:pt x="13" y="1343"/>
                  </a:cubicBezTo>
                  <a:cubicBezTo>
                    <a:pt x="26" y="1343"/>
                    <a:pt x="26" y="1356"/>
                    <a:pt x="39" y="1356"/>
                  </a:cubicBezTo>
                  <a:cubicBezTo>
                    <a:pt x="69" y="1382"/>
                    <a:pt x="121" y="1411"/>
                    <a:pt x="163" y="1437"/>
                  </a:cubicBezTo>
                  <a:cubicBezTo>
                    <a:pt x="215" y="1463"/>
                    <a:pt x="270" y="1493"/>
                    <a:pt x="338" y="1532"/>
                  </a:cubicBezTo>
                  <a:cubicBezTo>
                    <a:pt x="407" y="1558"/>
                    <a:pt x="475" y="1587"/>
                    <a:pt x="556" y="1613"/>
                  </a:cubicBezTo>
                  <a:cubicBezTo>
                    <a:pt x="703" y="1655"/>
                    <a:pt x="865" y="1694"/>
                    <a:pt x="1028" y="1694"/>
                  </a:cubicBezTo>
                  <a:cubicBezTo>
                    <a:pt x="1190" y="1694"/>
                    <a:pt x="1353" y="1655"/>
                    <a:pt x="1503" y="1600"/>
                  </a:cubicBezTo>
                  <a:cubicBezTo>
                    <a:pt x="1652" y="1532"/>
                    <a:pt x="1789" y="1450"/>
                    <a:pt x="1909" y="1343"/>
                  </a:cubicBezTo>
                  <a:cubicBezTo>
                    <a:pt x="2033" y="1219"/>
                    <a:pt x="2127" y="1086"/>
                    <a:pt x="2192" y="950"/>
                  </a:cubicBezTo>
                  <a:cubicBezTo>
                    <a:pt x="2231" y="881"/>
                    <a:pt x="2260" y="813"/>
                    <a:pt x="2286" y="745"/>
                  </a:cubicBezTo>
                  <a:cubicBezTo>
                    <a:pt x="2312" y="680"/>
                    <a:pt x="2342" y="611"/>
                    <a:pt x="2355" y="556"/>
                  </a:cubicBezTo>
                  <a:cubicBezTo>
                    <a:pt x="2368" y="501"/>
                    <a:pt x="2381" y="449"/>
                    <a:pt x="2381" y="420"/>
                  </a:cubicBezTo>
                  <a:cubicBezTo>
                    <a:pt x="2381" y="407"/>
                    <a:pt x="2394" y="381"/>
                    <a:pt x="2394" y="381"/>
                  </a:cubicBezTo>
                  <a:lnTo>
                    <a:pt x="2394" y="367"/>
                  </a:lnTo>
                  <a:lnTo>
                    <a:pt x="2381" y="354"/>
                  </a:lnTo>
                  <a:lnTo>
                    <a:pt x="2355" y="325"/>
                  </a:lnTo>
                  <a:cubicBezTo>
                    <a:pt x="2325" y="312"/>
                    <a:pt x="2273" y="286"/>
                    <a:pt x="2231" y="257"/>
                  </a:cubicBezTo>
                  <a:cubicBezTo>
                    <a:pt x="2179" y="218"/>
                    <a:pt x="2127" y="192"/>
                    <a:pt x="2059" y="163"/>
                  </a:cubicBezTo>
                  <a:cubicBezTo>
                    <a:pt x="1990" y="137"/>
                    <a:pt x="1922" y="111"/>
                    <a:pt x="1841" y="81"/>
                  </a:cubicBezTo>
                  <a:cubicBezTo>
                    <a:pt x="1694" y="29"/>
                    <a:pt x="1532" y="0"/>
                    <a:pt x="1369" y="0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4" name="Google Shape;754;p21"/>
            <p:cNvSpPr/>
            <p:nvPr/>
          </p:nvSpPr>
          <p:spPr>
            <a:xfrm>
              <a:off x="4192160" y="1127883"/>
              <a:ext cx="348677" cy="513445"/>
            </a:xfrm>
            <a:custGeom>
              <a:avLst/>
              <a:gdLst/>
              <a:ahLst/>
              <a:cxnLst/>
              <a:rect l="l" t="t" r="r" b="b"/>
              <a:pathLst>
                <a:path w="1858" h="2736" extrusionOk="0">
                  <a:moveTo>
                    <a:pt x="164" y="0"/>
                  </a:moveTo>
                  <a:lnTo>
                    <a:pt x="164" y="13"/>
                  </a:lnTo>
                  <a:cubicBezTo>
                    <a:pt x="164" y="13"/>
                    <a:pt x="151" y="39"/>
                    <a:pt x="151" y="52"/>
                  </a:cubicBezTo>
                  <a:cubicBezTo>
                    <a:pt x="138" y="82"/>
                    <a:pt x="112" y="134"/>
                    <a:pt x="95" y="189"/>
                  </a:cubicBezTo>
                  <a:cubicBezTo>
                    <a:pt x="82" y="244"/>
                    <a:pt x="69" y="312"/>
                    <a:pt x="56" y="394"/>
                  </a:cubicBezTo>
                  <a:cubicBezTo>
                    <a:pt x="43" y="475"/>
                    <a:pt x="30" y="556"/>
                    <a:pt x="14" y="638"/>
                  </a:cubicBezTo>
                  <a:cubicBezTo>
                    <a:pt x="1" y="813"/>
                    <a:pt x="14" y="1002"/>
                    <a:pt x="56" y="1190"/>
                  </a:cubicBezTo>
                  <a:cubicBezTo>
                    <a:pt x="95" y="1382"/>
                    <a:pt x="164" y="1571"/>
                    <a:pt x="258" y="1734"/>
                  </a:cubicBezTo>
                  <a:cubicBezTo>
                    <a:pt x="355" y="1909"/>
                    <a:pt x="476" y="2072"/>
                    <a:pt x="612" y="2195"/>
                  </a:cubicBezTo>
                  <a:cubicBezTo>
                    <a:pt x="762" y="2329"/>
                    <a:pt x="908" y="2439"/>
                    <a:pt x="1071" y="2520"/>
                  </a:cubicBezTo>
                  <a:cubicBezTo>
                    <a:pt x="1139" y="2559"/>
                    <a:pt x="1220" y="2602"/>
                    <a:pt x="1289" y="2628"/>
                  </a:cubicBezTo>
                  <a:cubicBezTo>
                    <a:pt x="1370" y="2654"/>
                    <a:pt x="1438" y="2683"/>
                    <a:pt x="1494" y="2696"/>
                  </a:cubicBezTo>
                  <a:cubicBezTo>
                    <a:pt x="1546" y="2709"/>
                    <a:pt x="1601" y="2722"/>
                    <a:pt x="1640" y="2722"/>
                  </a:cubicBezTo>
                  <a:cubicBezTo>
                    <a:pt x="1656" y="2735"/>
                    <a:pt x="1669" y="2735"/>
                    <a:pt x="1682" y="2735"/>
                  </a:cubicBezTo>
                  <a:lnTo>
                    <a:pt x="1695" y="2735"/>
                  </a:lnTo>
                  <a:lnTo>
                    <a:pt x="1695" y="2722"/>
                  </a:lnTo>
                  <a:cubicBezTo>
                    <a:pt x="1695" y="2709"/>
                    <a:pt x="1708" y="2696"/>
                    <a:pt x="1708" y="2683"/>
                  </a:cubicBezTo>
                  <a:cubicBezTo>
                    <a:pt x="1721" y="2654"/>
                    <a:pt x="1750" y="2602"/>
                    <a:pt x="1763" y="2546"/>
                  </a:cubicBezTo>
                  <a:cubicBezTo>
                    <a:pt x="1776" y="2478"/>
                    <a:pt x="1789" y="2410"/>
                    <a:pt x="1802" y="2345"/>
                  </a:cubicBezTo>
                  <a:cubicBezTo>
                    <a:pt x="1819" y="2264"/>
                    <a:pt x="1832" y="2182"/>
                    <a:pt x="1845" y="2101"/>
                  </a:cubicBezTo>
                  <a:cubicBezTo>
                    <a:pt x="1858" y="1922"/>
                    <a:pt x="1845" y="1734"/>
                    <a:pt x="1802" y="1545"/>
                  </a:cubicBezTo>
                  <a:cubicBezTo>
                    <a:pt x="1763" y="1353"/>
                    <a:pt x="1695" y="1164"/>
                    <a:pt x="1601" y="989"/>
                  </a:cubicBezTo>
                  <a:cubicBezTo>
                    <a:pt x="1507" y="826"/>
                    <a:pt x="1383" y="664"/>
                    <a:pt x="1250" y="527"/>
                  </a:cubicBezTo>
                  <a:cubicBezTo>
                    <a:pt x="1100" y="407"/>
                    <a:pt x="950" y="296"/>
                    <a:pt x="788" y="215"/>
                  </a:cubicBezTo>
                  <a:cubicBezTo>
                    <a:pt x="720" y="176"/>
                    <a:pt x="638" y="134"/>
                    <a:pt x="570" y="108"/>
                  </a:cubicBezTo>
                  <a:cubicBezTo>
                    <a:pt x="489" y="82"/>
                    <a:pt x="420" y="52"/>
                    <a:pt x="368" y="39"/>
                  </a:cubicBezTo>
                  <a:cubicBezTo>
                    <a:pt x="313" y="26"/>
                    <a:pt x="258" y="13"/>
                    <a:pt x="219" y="13"/>
                  </a:cubicBezTo>
                  <a:cubicBezTo>
                    <a:pt x="206" y="0"/>
                    <a:pt x="193" y="0"/>
                    <a:pt x="177" y="0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5" name="Google Shape;755;p21"/>
            <p:cNvSpPr/>
            <p:nvPr/>
          </p:nvSpPr>
          <p:spPr>
            <a:xfrm>
              <a:off x="4530328" y="1672666"/>
              <a:ext cx="480979" cy="256159"/>
            </a:xfrm>
            <a:custGeom>
              <a:avLst/>
              <a:gdLst/>
              <a:ahLst/>
              <a:cxnLst/>
              <a:rect l="l" t="t" r="r" b="b"/>
              <a:pathLst>
                <a:path w="2563" h="1365" extrusionOk="0">
                  <a:moveTo>
                    <a:pt x="1381" y="1"/>
                  </a:moveTo>
                  <a:cubicBezTo>
                    <a:pt x="1318" y="1"/>
                    <a:pt x="1256" y="5"/>
                    <a:pt x="1194" y="11"/>
                  </a:cubicBezTo>
                  <a:cubicBezTo>
                    <a:pt x="1044" y="37"/>
                    <a:pt x="882" y="76"/>
                    <a:pt x="732" y="144"/>
                  </a:cubicBezTo>
                  <a:cubicBezTo>
                    <a:pt x="599" y="213"/>
                    <a:pt x="462" y="307"/>
                    <a:pt x="355" y="401"/>
                  </a:cubicBezTo>
                  <a:cubicBezTo>
                    <a:pt x="300" y="456"/>
                    <a:pt x="244" y="499"/>
                    <a:pt x="205" y="551"/>
                  </a:cubicBezTo>
                  <a:cubicBezTo>
                    <a:pt x="163" y="593"/>
                    <a:pt x="124" y="645"/>
                    <a:pt x="98" y="687"/>
                  </a:cubicBezTo>
                  <a:cubicBezTo>
                    <a:pt x="56" y="726"/>
                    <a:pt x="43" y="769"/>
                    <a:pt x="17" y="795"/>
                  </a:cubicBezTo>
                  <a:cubicBezTo>
                    <a:pt x="17" y="808"/>
                    <a:pt x="0" y="824"/>
                    <a:pt x="0" y="824"/>
                  </a:cubicBezTo>
                  <a:lnTo>
                    <a:pt x="0" y="837"/>
                  </a:lnTo>
                  <a:lnTo>
                    <a:pt x="0" y="850"/>
                  </a:lnTo>
                  <a:cubicBezTo>
                    <a:pt x="17" y="850"/>
                    <a:pt x="17" y="863"/>
                    <a:pt x="30" y="863"/>
                  </a:cubicBezTo>
                  <a:cubicBezTo>
                    <a:pt x="56" y="889"/>
                    <a:pt x="82" y="918"/>
                    <a:pt x="124" y="957"/>
                  </a:cubicBezTo>
                  <a:cubicBezTo>
                    <a:pt x="163" y="986"/>
                    <a:pt x="205" y="1025"/>
                    <a:pt x="261" y="1068"/>
                  </a:cubicBezTo>
                  <a:cubicBezTo>
                    <a:pt x="313" y="1107"/>
                    <a:pt x="381" y="1133"/>
                    <a:pt x="436" y="1175"/>
                  </a:cubicBezTo>
                  <a:cubicBezTo>
                    <a:pt x="570" y="1243"/>
                    <a:pt x="719" y="1295"/>
                    <a:pt x="882" y="1338"/>
                  </a:cubicBezTo>
                  <a:cubicBezTo>
                    <a:pt x="974" y="1354"/>
                    <a:pt x="1072" y="1365"/>
                    <a:pt x="1171" y="1365"/>
                  </a:cubicBezTo>
                  <a:cubicBezTo>
                    <a:pt x="1232" y="1365"/>
                    <a:pt x="1294" y="1361"/>
                    <a:pt x="1356" y="1351"/>
                  </a:cubicBezTo>
                  <a:cubicBezTo>
                    <a:pt x="1519" y="1338"/>
                    <a:pt x="1669" y="1295"/>
                    <a:pt x="1818" y="1230"/>
                  </a:cubicBezTo>
                  <a:cubicBezTo>
                    <a:pt x="1968" y="1162"/>
                    <a:pt x="2088" y="1068"/>
                    <a:pt x="2212" y="970"/>
                  </a:cubicBezTo>
                  <a:cubicBezTo>
                    <a:pt x="2264" y="918"/>
                    <a:pt x="2306" y="863"/>
                    <a:pt x="2358" y="824"/>
                  </a:cubicBezTo>
                  <a:cubicBezTo>
                    <a:pt x="2400" y="769"/>
                    <a:pt x="2439" y="726"/>
                    <a:pt x="2469" y="687"/>
                  </a:cubicBezTo>
                  <a:cubicBezTo>
                    <a:pt x="2495" y="645"/>
                    <a:pt x="2521" y="606"/>
                    <a:pt x="2537" y="580"/>
                  </a:cubicBezTo>
                  <a:cubicBezTo>
                    <a:pt x="2550" y="564"/>
                    <a:pt x="2550" y="551"/>
                    <a:pt x="2550" y="551"/>
                  </a:cubicBezTo>
                  <a:lnTo>
                    <a:pt x="2563" y="538"/>
                  </a:lnTo>
                  <a:cubicBezTo>
                    <a:pt x="2563" y="538"/>
                    <a:pt x="2563" y="525"/>
                    <a:pt x="2550" y="525"/>
                  </a:cubicBezTo>
                  <a:cubicBezTo>
                    <a:pt x="2550" y="525"/>
                    <a:pt x="2537" y="512"/>
                    <a:pt x="2521" y="499"/>
                  </a:cubicBezTo>
                  <a:cubicBezTo>
                    <a:pt x="2508" y="482"/>
                    <a:pt x="2469" y="443"/>
                    <a:pt x="2426" y="417"/>
                  </a:cubicBezTo>
                  <a:cubicBezTo>
                    <a:pt x="2400" y="375"/>
                    <a:pt x="2345" y="336"/>
                    <a:pt x="2293" y="307"/>
                  </a:cubicBezTo>
                  <a:cubicBezTo>
                    <a:pt x="2238" y="268"/>
                    <a:pt x="2182" y="226"/>
                    <a:pt x="2114" y="200"/>
                  </a:cubicBezTo>
                  <a:cubicBezTo>
                    <a:pt x="1981" y="118"/>
                    <a:pt x="1831" y="63"/>
                    <a:pt x="1682" y="37"/>
                  </a:cubicBezTo>
                  <a:cubicBezTo>
                    <a:pt x="1581" y="11"/>
                    <a:pt x="1481" y="1"/>
                    <a:pt x="1381" y="1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3943320" y="1509212"/>
              <a:ext cx="312646" cy="653816"/>
            </a:xfrm>
            <a:custGeom>
              <a:avLst/>
              <a:gdLst/>
              <a:ahLst/>
              <a:cxnLst/>
              <a:rect l="l" t="t" r="r" b="b"/>
              <a:pathLst>
                <a:path w="1666" h="3484" extrusionOk="0">
                  <a:moveTo>
                    <a:pt x="351" y="1"/>
                  </a:moveTo>
                  <a:lnTo>
                    <a:pt x="338" y="14"/>
                  </a:lnTo>
                  <a:cubicBezTo>
                    <a:pt x="338" y="27"/>
                    <a:pt x="325" y="40"/>
                    <a:pt x="312" y="53"/>
                  </a:cubicBezTo>
                  <a:cubicBezTo>
                    <a:pt x="299" y="82"/>
                    <a:pt x="270" y="134"/>
                    <a:pt x="244" y="189"/>
                  </a:cubicBezTo>
                  <a:cubicBezTo>
                    <a:pt x="218" y="245"/>
                    <a:pt x="189" y="326"/>
                    <a:pt x="150" y="407"/>
                  </a:cubicBezTo>
                  <a:cubicBezTo>
                    <a:pt x="121" y="475"/>
                    <a:pt x="95" y="570"/>
                    <a:pt x="69" y="664"/>
                  </a:cubicBezTo>
                  <a:cubicBezTo>
                    <a:pt x="26" y="853"/>
                    <a:pt x="0" y="1071"/>
                    <a:pt x="0" y="1288"/>
                  </a:cubicBezTo>
                  <a:cubicBezTo>
                    <a:pt x="0" y="1503"/>
                    <a:pt x="26" y="1734"/>
                    <a:pt x="95" y="1952"/>
                  </a:cubicBezTo>
                  <a:cubicBezTo>
                    <a:pt x="150" y="2166"/>
                    <a:pt x="244" y="2371"/>
                    <a:pt x="351" y="2560"/>
                  </a:cubicBezTo>
                  <a:cubicBezTo>
                    <a:pt x="462" y="2752"/>
                    <a:pt x="595" y="2927"/>
                    <a:pt x="732" y="3061"/>
                  </a:cubicBezTo>
                  <a:cubicBezTo>
                    <a:pt x="800" y="3129"/>
                    <a:pt x="868" y="3197"/>
                    <a:pt x="933" y="3239"/>
                  </a:cubicBezTo>
                  <a:cubicBezTo>
                    <a:pt x="1002" y="3291"/>
                    <a:pt x="1057" y="3347"/>
                    <a:pt x="1125" y="3373"/>
                  </a:cubicBezTo>
                  <a:cubicBezTo>
                    <a:pt x="1177" y="3415"/>
                    <a:pt x="1220" y="3441"/>
                    <a:pt x="1259" y="3454"/>
                  </a:cubicBezTo>
                  <a:cubicBezTo>
                    <a:pt x="1275" y="3467"/>
                    <a:pt x="1288" y="3483"/>
                    <a:pt x="1301" y="3483"/>
                  </a:cubicBezTo>
                  <a:lnTo>
                    <a:pt x="1314" y="3483"/>
                  </a:lnTo>
                  <a:lnTo>
                    <a:pt x="1314" y="3467"/>
                  </a:lnTo>
                  <a:cubicBezTo>
                    <a:pt x="1327" y="3467"/>
                    <a:pt x="1327" y="3454"/>
                    <a:pt x="1340" y="3441"/>
                  </a:cubicBezTo>
                  <a:cubicBezTo>
                    <a:pt x="1356" y="3402"/>
                    <a:pt x="1382" y="3360"/>
                    <a:pt x="1408" y="3291"/>
                  </a:cubicBezTo>
                  <a:cubicBezTo>
                    <a:pt x="1451" y="3239"/>
                    <a:pt x="1477" y="3171"/>
                    <a:pt x="1503" y="3090"/>
                  </a:cubicBezTo>
                  <a:cubicBezTo>
                    <a:pt x="1532" y="3009"/>
                    <a:pt x="1558" y="2914"/>
                    <a:pt x="1584" y="2833"/>
                  </a:cubicBezTo>
                  <a:cubicBezTo>
                    <a:pt x="1639" y="2641"/>
                    <a:pt x="1665" y="2427"/>
                    <a:pt x="1665" y="2209"/>
                  </a:cubicBezTo>
                  <a:cubicBezTo>
                    <a:pt x="1652" y="1978"/>
                    <a:pt x="1626" y="1760"/>
                    <a:pt x="1571" y="1545"/>
                  </a:cubicBezTo>
                  <a:cubicBezTo>
                    <a:pt x="1503" y="1327"/>
                    <a:pt x="1421" y="1110"/>
                    <a:pt x="1301" y="921"/>
                  </a:cubicBezTo>
                  <a:cubicBezTo>
                    <a:pt x="1194" y="732"/>
                    <a:pt x="1057" y="570"/>
                    <a:pt x="920" y="433"/>
                  </a:cubicBezTo>
                  <a:cubicBezTo>
                    <a:pt x="852" y="352"/>
                    <a:pt x="787" y="297"/>
                    <a:pt x="719" y="245"/>
                  </a:cubicBezTo>
                  <a:cubicBezTo>
                    <a:pt x="651" y="189"/>
                    <a:pt x="595" y="150"/>
                    <a:pt x="543" y="108"/>
                  </a:cubicBezTo>
                  <a:cubicBezTo>
                    <a:pt x="488" y="69"/>
                    <a:pt x="433" y="40"/>
                    <a:pt x="407" y="27"/>
                  </a:cubicBezTo>
                  <a:cubicBezTo>
                    <a:pt x="381" y="14"/>
                    <a:pt x="364" y="14"/>
                    <a:pt x="364" y="1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7" name="Google Shape;757;p21"/>
            <p:cNvSpPr/>
            <p:nvPr/>
          </p:nvSpPr>
          <p:spPr>
            <a:xfrm>
              <a:off x="4197790" y="2182356"/>
              <a:ext cx="681215" cy="252218"/>
            </a:xfrm>
            <a:custGeom>
              <a:avLst/>
              <a:gdLst/>
              <a:ahLst/>
              <a:cxnLst/>
              <a:rect l="l" t="t" r="r" b="b"/>
              <a:pathLst>
                <a:path w="3630" h="1344" extrusionOk="0">
                  <a:moveTo>
                    <a:pt x="1707" y="0"/>
                  </a:moveTo>
                  <a:cubicBezTo>
                    <a:pt x="1521" y="0"/>
                    <a:pt x="1344" y="24"/>
                    <a:pt x="1164" y="59"/>
                  </a:cubicBezTo>
                  <a:cubicBezTo>
                    <a:pt x="946" y="111"/>
                    <a:pt x="745" y="179"/>
                    <a:pt x="582" y="261"/>
                  </a:cubicBezTo>
                  <a:cubicBezTo>
                    <a:pt x="488" y="303"/>
                    <a:pt x="420" y="342"/>
                    <a:pt x="338" y="384"/>
                  </a:cubicBezTo>
                  <a:cubicBezTo>
                    <a:pt x="270" y="423"/>
                    <a:pt x="215" y="465"/>
                    <a:pt x="163" y="504"/>
                  </a:cubicBezTo>
                  <a:cubicBezTo>
                    <a:pt x="108" y="547"/>
                    <a:pt x="65" y="573"/>
                    <a:pt x="39" y="599"/>
                  </a:cubicBezTo>
                  <a:cubicBezTo>
                    <a:pt x="26" y="612"/>
                    <a:pt x="26" y="612"/>
                    <a:pt x="13" y="628"/>
                  </a:cubicBezTo>
                  <a:lnTo>
                    <a:pt x="0" y="641"/>
                  </a:lnTo>
                  <a:lnTo>
                    <a:pt x="13" y="641"/>
                  </a:lnTo>
                  <a:cubicBezTo>
                    <a:pt x="26" y="654"/>
                    <a:pt x="26" y="667"/>
                    <a:pt x="39" y="667"/>
                  </a:cubicBezTo>
                  <a:cubicBezTo>
                    <a:pt x="65" y="693"/>
                    <a:pt x="108" y="735"/>
                    <a:pt x="163" y="774"/>
                  </a:cubicBezTo>
                  <a:cubicBezTo>
                    <a:pt x="202" y="817"/>
                    <a:pt x="270" y="856"/>
                    <a:pt x="338" y="898"/>
                  </a:cubicBezTo>
                  <a:cubicBezTo>
                    <a:pt x="407" y="953"/>
                    <a:pt x="472" y="992"/>
                    <a:pt x="569" y="1034"/>
                  </a:cubicBezTo>
                  <a:cubicBezTo>
                    <a:pt x="732" y="1129"/>
                    <a:pt x="933" y="1197"/>
                    <a:pt x="1138" y="1249"/>
                  </a:cubicBezTo>
                  <a:cubicBezTo>
                    <a:pt x="1353" y="1304"/>
                    <a:pt x="1571" y="1343"/>
                    <a:pt x="1802" y="1343"/>
                  </a:cubicBezTo>
                  <a:cubicBezTo>
                    <a:pt x="2033" y="1343"/>
                    <a:pt x="2260" y="1330"/>
                    <a:pt x="2465" y="1278"/>
                  </a:cubicBezTo>
                  <a:cubicBezTo>
                    <a:pt x="2683" y="1236"/>
                    <a:pt x="2885" y="1168"/>
                    <a:pt x="3047" y="1086"/>
                  </a:cubicBezTo>
                  <a:cubicBezTo>
                    <a:pt x="3141" y="1047"/>
                    <a:pt x="3223" y="1005"/>
                    <a:pt x="3291" y="966"/>
                  </a:cubicBezTo>
                  <a:cubicBezTo>
                    <a:pt x="3359" y="911"/>
                    <a:pt x="3415" y="872"/>
                    <a:pt x="3467" y="843"/>
                  </a:cubicBezTo>
                  <a:cubicBezTo>
                    <a:pt x="3522" y="804"/>
                    <a:pt x="3561" y="761"/>
                    <a:pt x="3590" y="748"/>
                  </a:cubicBezTo>
                  <a:cubicBezTo>
                    <a:pt x="3603" y="735"/>
                    <a:pt x="3603" y="722"/>
                    <a:pt x="3616" y="722"/>
                  </a:cubicBezTo>
                  <a:lnTo>
                    <a:pt x="3629" y="709"/>
                  </a:lnTo>
                  <a:lnTo>
                    <a:pt x="3616" y="693"/>
                  </a:lnTo>
                  <a:lnTo>
                    <a:pt x="3590" y="667"/>
                  </a:lnTo>
                  <a:cubicBezTo>
                    <a:pt x="3561" y="641"/>
                    <a:pt x="3522" y="599"/>
                    <a:pt x="3467" y="573"/>
                  </a:cubicBezTo>
                  <a:cubicBezTo>
                    <a:pt x="3428" y="530"/>
                    <a:pt x="3372" y="491"/>
                    <a:pt x="3291" y="436"/>
                  </a:cubicBezTo>
                  <a:cubicBezTo>
                    <a:pt x="3223" y="397"/>
                    <a:pt x="3154" y="355"/>
                    <a:pt x="3073" y="303"/>
                  </a:cubicBezTo>
                  <a:cubicBezTo>
                    <a:pt x="2898" y="222"/>
                    <a:pt x="2709" y="140"/>
                    <a:pt x="2491" y="85"/>
                  </a:cubicBezTo>
                  <a:cubicBezTo>
                    <a:pt x="2276" y="30"/>
                    <a:pt x="2059" y="4"/>
                    <a:pt x="1828" y="4"/>
                  </a:cubicBezTo>
                  <a:cubicBezTo>
                    <a:pt x="1787" y="1"/>
                    <a:pt x="1747" y="0"/>
                    <a:pt x="1707" y="0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8" name="Google Shape;758;p21"/>
            <p:cNvSpPr/>
            <p:nvPr/>
          </p:nvSpPr>
          <p:spPr>
            <a:xfrm>
              <a:off x="4021200" y="844888"/>
              <a:ext cx="911477" cy="1533203"/>
            </a:xfrm>
            <a:custGeom>
              <a:avLst/>
              <a:gdLst/>
              <a:ahLst/>
              <a:cxnLst/>
              <a:rect l="l" t="t" r="r" b="b"/>
              <a:pathLst>
                <a:path w="4857" h="8170" extrusionOk="0">
                  <a:moveTo>
                    <a:pt x="3791" y="0"/>
                  </a:moveTo>
                  <a:cubicBezTo>
                    <a:pt x="3774" y="0"/>
                    <a:pt x="3757" y="11"/>
                    <a:pt x="3757" y="32"/>
                  </a:cubicBezTo>
                  <a:cubicBezTo>
                    <a:pt x="3852" y="1684"/>
                    <a:pt x="3432" y="3268"/>
                    <a:pt x="2687" y="4705"/>
                  </a:cubicBezTo>
                  <a:cubicBezTo>
                    <a:pt x="2713" y="4162"/>
                    <a:pt x="2405" y="3609"/>
                    <a:pt x="2092" y="3202"/>
                  </a:cubicBezTo>
                  <a:cubicBezTo>
                    <a:pt x="2083" y="3190"/>
                    <a:pt x="2072" y="3185"/>
                    <a:pt x="2062" y="3185"/>
                  </a:cubicBezTo>
                  <a:cubicBezTo>
                    <a:pt x="2039" y="3185"/>
                    <a:pt x="2019" y="3210"/>
                    <a:pt x="2037" y="3229"/>
                  </a:cubicBezTo>
                  <a:cubicBezTo>
                    <a:pt x="2375" y="3661"/>
                    <a:pt x="2713" y="4285"/>
                    <a:pt x="2619" y="4867"/>
                  </a:cubicBezTo>
                  <a:cubicBezTo>
                    <a:pt x="2551" y="4975"/>
                    <a:pt x="2499" y="5085"/>
                    <a:pt x="2431" y="5193"/>
                  </a:cubicBezTo>
                  <a:cubicBezTo>
                    <a:pt x="2418" y="5193"/>
                    <a:pt x="2418" y="5206"/>
                    <a:pt x="2418" y="5206"/>
                  </a:cubicBezTo>
                  <a:cubicBezTo>
                    <a:pt x="2281" y="5449"/>
                    <a:pt x="2131" y="5667"/>
                    <a:pt x="1982" y="5898"/>
                  </a:cubicBezTo>
                  <a:cubicBezTo>
                    <a:pt x="1673" y="6357"/>
                    <a:pt x="1318" y="6805"/>
                    <a:pt x="941" y="7238"/>
                  </a:cubicBezTo>
                  <a:cubicBezTo>
                    <a:pt x="980" y="6601"/>
                    <a:pt x="723" y="5924"/>
                    <a:pt x="385" y="5410"/>
                  </a:cubicBezTo>
                  <a:cubicBezTo>
                    <a:pt x="376" y="5398"/>
                    <a:pt x="365" y="5393"/>
                    <a:pt x="355" y="5393"/>
                  </a:cubicBezTo>
                  <a:cubicBezTo>
                    <a:pt x="331" y="5393"/>
                    <a:pt x="312" y="5418"/>
                    <a:pt x="330" y="5436"/>
                  </a:cubicBezTo>
                  <a:cubicBezTo>
                    <a:pt x="681" y="5980"/>
                    <a:pt x="941" y="6656"/>
                    <a:pt x="873" y="7306"/>
                  </a:cubicBezTo>
                  <a:cubicBezTo>
                    <a:pt x="616" y="7592"/>
                    <a:pt x="330" y="7875"/>
                    <a:pt x="31" y="8119"/>
                  </a:cubicBezTo>
                  <a:cubicBezTo>
                    <a:pt x="0" y="8139"/>
                    <a:pt x="27" y="8170"/>
                    <a:pt x="53" y="8170"/>
                  </a:cubicBezTo>
                  <a:cubicBezTo>
                    <a:pt x="60" y="8170"/>
                    <a:pt x="67" y="8167"/>
                    <a:pt x="73" y="8161"/>
                  </a:cubicBezTo>
                  <a:cubicBezTo>
                    <a:pt x="223" y="8038"/>
                    <a:pt x="372" y="7901"/>
                    <a:pt x="518" y="7768"/>
                  </a:cubicBezTo>
                  <a:cubicBezTo>
                    <a:pt x="1062" y="7849"/>
                    <a:pt x="1618" y="7875"/>
                    <a:pt x="2174" y="7875"/>
                  </a:cubicBezTo>
                  <a:cubicBezTo>
                    <a:pt x="2213" y="7875"/>
                    <a:pt x="2213" y="7807"/>
                    <a:pt x="2174" y="7807"/>
                  </a:cubicBezTo>
                  <a:cubicBezTo>
                    <a:pt x="1644" y="7807"/>
                    <a:pt x="1104" y="7794"/>
                    <a:pt x="574" y="7713"/>
                  </a:cubicBezTo>
                  <a:cubicBezTo>
                    <a:pt x="1143" y="7157"/>
                    <a:pt x="1644" y="6519"/>
                    <a:pt x="2079" y="5869"/>
                  </a:cubicBezTo>
                  <a:cubicBezTo>
                    <a:pt x="2213" y="5667"/>
                    <a:pt x="2349" y="5462"/>
                    <a:pt x="2470" y="5248"/>
                  </a:cubicBezTo>
                  <a:cubicBezTo>
                    <a:pt x="2606" y="5270"/>
                    <a:pt x="2744" y="5279"/>
                    <a:pt x="2881" y="5279"/>
                  </a:cubicBezTo>
                  <a:cubicBezTo>
                    <a:pt x="3169" y="5279"/>
                    <a:pt x="3456" y="5239"/>
                    <a:pt x="3731" y="5193"/>
                  </a:cubicBezTo>
                  <a:cubicBezTo>
                    <a:pt x="3767" y="5193"/>
                    <a:pt x="3759" y="5136"/>
                    <a:pt x="3728" y="5136"/>
                  </a:cubicBezTo>
                  <a:cubicBezTo>
                    <a:pt x="3725" y="5136"/>
                    <a:pt x="3722" y="5136"/>
                    <a:pt x="3718" y="5137"/>
                  </a:cubicBezTo>
                  <a:cubicBezTo>
                    <a:pt x="3451" y="5184"/>
                    <a:pt x="3172" y="5218"/>
                    <a:pt x="2893" y="5218"/>
                  </a:cubicBezTo>
                  <a:cubicBezTo>
                    <a:pt x="2761" y="5218"/>
                    <a:pt x="2629" y="5210"/>
                    <a:pt x="2499" y="5193"/>
                  </a:cubicBezTo>
                  <a:cubicBezTo>
                    <a:pt x="2538" y="5137"/>
                    <a:pt x="2567" y="5085"/>
                    <a:pt x="2593" y="5030"/>
                  </a:cubicBezTo>
                  <a:cubicBezTo>
                    <a:pt x="2619" y="5030"/>
                    <a:pt x="2632" y="5030"/>
                    <a:pt x="2648" y="5004"/>
                  </a:cubicBezTo>
                  <a:cubicBezTo>
                    <a:pt x="2661" y="4975"/>
                    <a:pt x="2661" y="4936"/>
                    <a:pt x="2674" y="4893"/>
                  </a:cubicBezTo>
                  <a:cubicBezTo>
                    <a:pt x="2987" y="4311"/>
                    <a:pt x="3243" y="3703"/>
                    <a:pt x="3445" y="3079"/>
                  </a:cubicBezTo>
                  <a:cubicBezTo>
                    <a:pt x="3787" y="2698"/>
                    <a:pt x="4287" y="2390"/>
                    <a:pt x="4814" y="2360"/>
                  </a:cubicBezTo>
                  <a:cubicBezTo>
                    <a:pt x="4856" y="2360"/>
                    <a:pt x="4856" y="2308"/>
                    <a:pt x="4814" y="2308"/>
                  </a:cubicBezTo>
                  <a:cubicBezTo>
                    <a:pt x="4313" y="2321"/>
                    <a:pt x="3826" y="2604"/>
                    <a:pt x="3474" y="2942"/>
                  </a:cubicBezTo>
                  <a:cubicBezTo>
                    <a:pt x="3757" y="2009"/>
                    <a:pt x="3881" y="1021"/>
                    <a:pt x="3826" y="32"/>
                  </a:cubicBezTo>
                  <a:cubicBezTo>
                    <a:pt x="3826" y="11"/>
                    <a:pt x="3808" y="0"/>
                    <a:pt x="3791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9" name="Google Shape;759;p21"/>
          <p:cNvGrpSpPr/>
          <p:nvPr/>
        </p:nvGrpSpPr>
        <p:grpSpPr>
          <a:xfrm rot="-8786891">
            <a:off x="403948" y="-416944"/>
            <a:ext cx="1082143" cy="1648884"/>
            <a:chOff x="4083462" y="760343"/>
            <a:chExt cx="1082125" cy="1648857"/>
          </a:xfrm>
        </p:grpSpPr>
        <p:sp>
          <p:nvSpPr>
            <p:cNvPr id="760" name="Google Shape;760;p21"/>
            <p:cNvSpPr/>
            <p:nvPr/>
          </p:nvSpPr>
          <p:spPr>
            <a:xfrm>
              <a:off x="4702927" y="760343"/>
              <a:ext cx="262166" cy="521095"/>
            </a:xfrm>
            <a:custGeom>
              <a:avLst/>
              <a:gdLst/>
              <a:ahLst/>
              <a:cxnLst/>
              <a:rect l="l" t="t" r="r" b="b"/>
              <a:pathLst>
                <a:path w="1152" h="2290" extrusionOk="0">
                  <a:moveTo>
                    <a:pt x="706" y="1"/>
                  </a:moveTo>
                  <a:cubicBezTo>
                    <a:pt x="693" y="1"/>
                    <a:pt x="680" y="14"/>
                    <a:pt x="680" y="14"/>
                  </a:cubicBezTo>
                  <a:cubicBezTo>
                    <a:pt x="650" y="27"/>
                    <a:pt x="624" y="53"/>
                    <a:pt x="582" y="82"/>
                  </a:cubicBezTo>
                  <a:cubicBezTo>
                    <a:pt x="543" y="108"/>
                    <a:pt x="501" y="150"/>
                    <a:pt x="462" y="176"/>
                  </a:cubicBezTo>
                  <a:cubicBezTo>
                    <a:pt x="420" y="215"/>
                    <a:pt x="381" y="271"/>
                    <a:pt x="338" y="313"/>
                  </a:cubicBezTo>
                  <a:cubicBezTo>
                    <a:pt x="257" y="420"/>
                    <a:pt x="176" y="528"/>
                    <a:pt x="124" y="664"/>
                  </a:cubicBezTo>
                  <a:cubicBezTo>
                    <a:pt x="68" y="801"/>
                    <a:pt x="29" y="934"/>
                    <a:pt x="13" y="1084"/>
                  </a:cubicBezTo>
                  <a:cubicBezTo>
                    <a:pt x="0" y="1220"/>
                    <a:pt x="0" y="1370"/>
                    <a:pt x="29" y="1503"/>
                  </a:cubicBezTo>
                  <a:cubicBezTo>
                    <a:pt x="55" y="1640"/>
                    <a:pt x="94" y="1776"/>
                    <a:pt x="163" y="1897"/>
                  </a:cubicBezTo>
                  <a:cubicBezTo>
                    <a:pt x="192" y="1952"/>
                    <a:pt x="218" y="2004"/>
                    <a:pt x="244" y="2059"/>
                  </a:cubicBezTo>
                  <a:cubicBezTo>
                    <a:pt x="273" y="2101"/>
                    <a:pt x="312" y="2140"/>
                    <a:pt x="338" y="2183"/>
                  </a:cubicBezTo>
                  <a:cubicBezTo>
                    <a:pt x="367" y="2209"/>
                    <a:pt x="394" y="2235"/>
                    <a:pt x="407" y="2264"/>
                  </a:cubicBezTo>
                  <a:cubicBezTo>
                    <a:pt x="420" y="2277"/>
                    <a:pt x="420" y="2277"/>
                    <a:pt x="436" y="2277"/>
                  </a:cubicBezTo>
                  <a:lnTo>
                    <a:pt x="436" y="2290"/>
                  </a:lnTo>
                  <a:lnTo>
                    <a:pt x="449" y="2290"/>
                  </a:lnTo>
                  <a:cubicBezTo>
                    <a:pt x="449" y="2277"/>
                    <a:pt x="462" y="2277"/>
                    <a:pt x="475" y="2264"/>
                  </a:cubicBezTo>
                  <a:cubicBezTo>
                    <a:pt x="488" y="2248"/>
                    <a:pt x="530" y="2235"/>
                    <a:pt x="556" y="2209"/>
                  </a:cubicBezTo>
                  <a:cubicBezTo>
                    <a:pt x="598" y="2183"/>
                    <a:pt x="637" y="2140"/>
                    <a:pt x="680" y="2101"/>
                  </a:cubicBezTo>
                  <a:cubicBezTo>
                    <a:pt x="719" y="2059"/>
                    <a:pt x="761" y="2020"/>
                    <a:pt x="800" y="1965"/>
                  </a:cubicBezTo>
                  <a:cubicBezTo>
                    <a:pt x="881" y="1871"/>
                    <a:pt x="963" y="1747"/>
                    <a:pt x="1018" y="1627"/>
                  </a:cubicBezTo>
                  <a:cubicBezTo>
                    <a:pt x="1070" y="1490"/>
                    <a:pt x="1112" y="1353"/>
                    <a:pt x="1138" y="1207"/>
                  </a:cubicBezTo>
                  <a:cubicBezTo>
                    <a:pt x="1151" y="1071"/>
                    <a:pt x="1151" y="921"/>
                    <a:pt x="1125" y="784"/>
                  </a:cubicBezTo>
                  <a:cubicBezTo>
                    <a:pt x="1099" y="638"/>
                    <a:pt x="1044" y="515"/>
                    <a:pt x="989" y="394"/>
                  </a:cubicBezTo>
                  <a:cubicBezTo>
                    <a:pt x="963" y="339"/>
                    <a:pt x="937" y="284"/>
                    <a:pt x="894" y="232"/>
                  </a:cubicBezTo>
                  <a:cubicBezTo>
                    <a:pt x="868" y="189"/>
                    <a:pt x="842" y="150"/>
                    <a:pt x="813" y="108"/>
                  </a:cubicBezTo>
                  <a:cubicBezTo>
                    <a:pt x="787" y="69"/>
                    <a:pt x="761" y="40"/>
                    <a:pt x="732" y="27"/>
                  </a:cubicBezTo>
                  <a:cubicBezTo>
                    <a:pt x="732" y="14"/>
                    <a:pt x="719" y="14"/>
                    <a:pt x="719" y="1"/>
                  </a:cubicBezTo>
                  <a:close/>
                </a:path>
              </a:pathLst>
            </a:custGeom>
            <a:solidFill>
              <a:srgbClr val="FFA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1"/>
            <p:cNvSpPr/>
            <p:nvPr/>
          </p:nvSpPr>
          <p:spPr>
            <a:xfrm>
              <a:off x="4770972" y="1339696"/>
              <a:ext cx="394615" cy="263506"/>
            </a:xfrm>
            <a:custGeom>
              <a:avLst/>
              <a:gdLst/>
              <a:ahLst/>
              <a:cxnLst/>
              <a:rect l="l" t="t" r="r" b="b"/>
              <a:pathLst>
                <a:path w="1734" h="1158" extrusionOk="0">
                  <a:moveTo>
                    <a:pt x="1057" y="1"/>
                  </a:moveTo>
                  <a:cubicBezTo>
                    <a:pt x="933" y="1"/>
                    <a:pt x="826" y="1"/>
                    <a:pt x="719" y="43"/>
                  </a:cubicBezTo>
                  <a:cubicBezTo>
                    <a:pt x="608" y="69"/>
                    <a:pt x="501" y="124"/>
                    <a:pt x="420" y="189"/>
                  </a:cubicBezTo>
                  <a:cubicBezTo>
                    <a:pt x="325" y="258"/>
                    <a:pt x="244" y="339"/>
                    <a:pt x="189" y="433"/>
                  </a:cubicBezTo>
                  <a:cubicBezTo>
                    <a:pt x="163" y="476"/>
                    <a:pt x="137" y="531"/>
                    <a:pt x="108" y="570"/>
                  </a:cubicBezTo>
                  <a:cubicBezTo>
                    <a:pt x="82" y="612"/>
                    <a:pt x="68" y="651"/>
                    <a:pt x="55" y="694"/>
                  </a:cubicBezTo>
                  <a:cubicBezTo>
                    <a:pt x="39" y="733"/>
                    <a:pt x="26" y="775"/>
                    <a:pt x="13" y="788"/>
                  </a:cubicBezTo>
                  <a:lnTo>
                    <a:pt x="13" y="814"/>
                  </a:lnTo>
                  <a:cubicBezTo>
                    <a:pt x="13" y="827"/>
                    <a:pt x="0" y="827"/>
                    <a:pt x="0" y="827"/>
                  </a:cubicBezTo>
                  <a:lnTo>
                    <a:pt x="13" y="827"/>
                  </a:lnTo>
                  <a:cubicBezTo>
                    <a:pt x="13" y="840"/>
                    <a:pt x="26" y="840"/>
                    <a:pt x="39" y="856"/>
                  </a:cubicBezTo>
                  <a:cubicBezTo>
                    <a:pt x="55" y="869"/>
                    <a:pt x="82" y="895"/>
                    <a:pt x="108" y="908"/>
                  </a:cubicBezTo>
                  <a:cubicBezTo>
                    <a:pt x="150" y="937"/>
                    <a:pt x="176" y="963"/>
                    <a:pt x="231" y="989"/>
                  </a:cubicBezTo>
                  <a:cubicBezTo>
                    <a:pt x="270" y="1019"/>
                    <a:pt x="312" y="1045"/>
                    <a:pt x="364" y="1058"/>
                  </a:cubicBezTo>
                  <a:cubicBezTo>
                    <a:pt x="462" y="1113"/>
                    <a:pt x="582" y="1139"/>
                    <a:pt x="690" y="1152"/>
                  </a:cubicBezTo>
                  <a:cubicBezTo>
                    <a:pt x="719" y="1155"/>
                    <a:pt x="750" y="1157"/>
                    <a:pt x="780" y="1157"/>
                  </a:cubicBezTo>
                  <a:cubicBezTo>
                    <a:pt x="864" y="1157"/>
                    <a:pt x="950" y="1145"/>
                    <a:pt x="1031" y="1126"/>
                  </a:cubicBezTo>
                  <a:cubicBezTo>
                    <a:pt x="1138" y="1084"/>
                    <a:pt x="1233" y="1045"/>
                    <a:pt x="1327" y="976"/>
                  </a:cubicBezTo>
                  <a:cubicBezTo>
                    <a:pt x="1408" y="895"/>
                    <a:pt x="1490" y="814"/>
                    <a:pt x="1558" y="720"/>
                  </a:cubicBezTo>
                  <a:cubicBezTo>
                    <a:pt x="1584" y="677"/>
                    <a:pt x="1613" y="638"/>
                    <a:pt x="1639" y="583"/>
                  </a:cubicBezTo>
                  <a:cubicBezTo>
                    <a:pt x="1652" y="544"/>
                    <a:pt x="1681" y="502"/>
                    <a:pt x="1694" y="463"/>
                  </a:cubicBezTo>
                  <a:cubicBezTo>
                    <a:pt x="1707" y="420"/>
                    <a:pt x="1720" y="394"/>
                    <a:pt x="1720" y="368"/>
                  </a:cubicBezTo>
                  <a:cubicBezTo>
                    <a:pt x="1733" y="352"/>
                    <a:pt x="1733" y="352"/>
                    <a:pt x="1733" y="339"/>
                  </a:cubicBezTo>
                  <a:lnTo>
                    <a:pt x="1733" y="326"/>
                  </a:lnTo>
                  <a:lnTo>
                    <a:pt x="1720" y="326"/>
                  </a:lnTo>
                  <a:cubicBezTo>
                    <a:pt x="1720" y="326"/>
                    <a:pt x="1720" y="313"/>
                    <a:pt x="1707" y="313"/>
                  </a:cubicBezTo>
                  <a:cubicBezTo>
                    <a:pt x="1694" y="300"/>
                    <a:pt x="1665" y="271"/>
                    <a:pt x="1626" y="245"/>
                  </a:cubicBezTo>
                  <a:cubicBezTo>
                    <a:pt x="1600" y="219"/>
                    <a:pt x="1558" y="189"/>
                    <a:pt x="1519" y="163"/>
                  </a:cubicBezTo>
                  <a:cubicBezTo>
                    <a:pt x="1477" y="137"/>
                    <a:pt x="1421" y="124"/>
                    <a:pt x="1369" y="95"/>
                  </a:cubicBezTo>
                  <a:cubicBezTo>
                    <a:pt x="1275" y="56"/>
                    <a:pt x="1164" y="14"/>
                    <a:pt x="1057" y="1"/>
                  </a:cubicBezTo>
                  <a:close/>
                </a:path>
              </a:pathLst>
            </a:custGeom>
            <a:solidFill>
              <a:srgbClr val="FFA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1"/>
            <p:cNvSpPr/>
            <p:nvPr/>
          </p:nvSpPr>
          <p:spPr>
            <a:xfrm>
              <a:off x="4335845" y="1281215"/>
              <a:ext cx="277642" cy="456925"/>
            </a:xfrm>
            <a:custGeom>
              <a:avLst/>
              <a:gdLst/>
              <a:ahLst/>
              <a:cxnLst/>
              <a:rect l="l" t="t" r="r" b="b"/>
              <a:pathLst>
                <a:path w="1220" h="2008" extrusionOk="0">
                  <a:moveTo>
                    <a:pt x="179" y="1"/>
                  </a:moveTo>
                  <a:cubicBezTo>
                    <a:pt x="179" y="14"/>
                    <a:pt x="163" y="14"/>
                    <a:pt x="163" y="27"/>
                  </a:cubicBezTo>
                  <a:cubicBezTo>
                    <a:pt x="150" y="56"/>
                    <a:pt x="137" y="82"/>
                    <a:pt x="124" y="121"/>
                  </a:cubicBezTo>
                  <a:cubicBezTo>
                    <a:pt x="111" y="164"/>
                    <a:pt x="81" y="203"/>
                    <a:pt x="68" y="258"/>
                  </a:cubicBezTo>
                  <a:cubicBezTo>
                    <a:pt x="55" y="313"/>
                    <a:pt x="42" y="365"/>
                    <a:pt x="29" y="433"/>
                  </a:cubicBezTo>
                  <a:cubicBezTo>
                    <a:pt x="16" y="557"/>
                    <a:pt x="0" y="677"/>
                    <a:pt x="16" y="814"/>
                  </a:cubicBezTo>
                  <a:cubicBezTo>
                    <a:pt x="29" y="951"/>
                    <a:pt x="68" y="1084"/>
                    <a:pt x="124" y="1207"/>
                  </a:cubicBezTo>
                  <a:cubicBezTo>
                    <a:pt x="179" y="1328"/>
                    <a:pt x="244" y="1451"/>
                    <a:pt x="325" y="1559"/>
                  </a:cubicBezTo>
                  <a:cubicBezTo>
                    <a:pt x="423" y="1653"/>
                    <a:pt x="517" y="1747"/>
                    <a:pt x="625" y="1815"/>
                  </a:cubicBezTo>
                  <a:cubicBezTo>
                    <a:pt x="667" y="1845"/>
                    <a:pt x="719" y="1871"/>
                    <a:pt x="774" y="1897"/>
                  </a:cubicBezTo>
                  <a:cubicBezTo>
                    <a:pt x="813" y="1926"/>
                    <a:pt x="868" y="1952"/>
                    <a:pt x="894" y="1965"/>
                  </a:cubicBezTo>
                  <a:cubicBezTo>
                    <a:pt x="937" y="1978"/>
                    <a:pt x="976" y="1991"/>
                    <a:pt x="1005" y="1991"/>
                  </a:cubicBezTo>
                  <a:cubicBezTo>
                    <a:pt x="1005" y="1991"/>
                    <a:pt x="1018" y="2007"/>
                    <a:pt x="1031" y="2007"/>
                  </a:cubicBezTo>
                  <a:cubicBezTo>
                    <a:pt x="1031" y="2007"/>
                    <a:pt x="1044" y="2007"/>
                    <a:pt x="1044" y="1991"/>
                  </a:cubicBezTo>
                  <a:cubicBezTo>
                    <a:pt x="1044" y="1991"/>
                    <a:pt x="1044" y="1978"/>
                    <a:pt x="1057" y="1965"/>
                  </a:cubicBezTo>
                  <a:cubicBezTo>
                    <a:pt x="1073" y="1952"/>
                    <a:pt x="1086" y="1910"/>
                    <a:pt x="1099" y="1871"/>
                  </a:cubicBezTo>
                  <a:cubicBezTo>
                    <a:pt x="1112" y="1845"/>
                    <a:pt x="1125" y="1789"/>
                    <a:pt x="1155" y="1734"/>
                  </a:cubicBezTo>
                  <a:cubicBezTo>
                    <a:pt x="1168" y="1682"/>
                    <a:pt x="1181" y="1627"/>
                    <a:pt x="1194" y="1572"/>
                  </a:cubicBezTo>
                  <a:cubicBezTo>
                    <a:pt x="1207" y="1451"/>
                    <a:pt x="1220" y="1315"/>
                    <a:pt x="1207" y="1178"/>
                  </a:cubicBezTo>
                  <a:cubicBezTo>
                    <a:pt x="1194" y="1058"/>
                    <a:pt x="1155" y="921"/>
                    <a:pt x="1099" y="788"/>
                  </a:cubicBezTo>
                  <a:cubicBezTo>
                    <a:pt x="1044" y="664"/>
                    <a:pt x="976" y="544"/>
                    <a:pt x="881" y="446"/>
                  </a:cubicBezTo>
                  <a:cubicBezTo>
                    <a:pt x="800" y="339"/>
                    <a:pt x="706" y="258"/>
                    <a:pt x="598" y="190"/>
                  </a:cubicBezTo>
                  <a:cubicBezTo>
                    <a:pt x="543" y="151"/>
                    <a:pt x="504" y="121"/>
                    <a:pt x="449" y="95"/>
                  </a:cubicBezTo>
                  <a:cubicBezTo>
                    <a:pt x="407" y="82"/>
                    <a:pt x="355" y="56"/>
                    <a:pt x="312" y="40"/>
                  </a:cubicBezTo>
                  <a:cubicBezTo>
                    <a:pt x="286" y="27"/>
                    <a:pt x="244" y="14"/>
                    <a:pt x="218" y="1"/>
                  </a:cubicBezTo>
                  <a:close/>
                </a:path>
              </a:pathLst>
            </a:custGeom>
            <a:solidFill>
              <a:srgbClr val="FFA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1"/>
            <p:cNvSpPr/>
            <p:nvPr/>
          </p:nvSpPr>
          <p:spPr>
            <a:xfrm>
              <a:off x="4570249" y="1786613"/>
              <a:ext cx="410318" cy="216402"/>
            </a:xfrm>
            <a:custGeom>
              <a:avLst/>
              <a:gdLst/>
              <a:ahLst/>
              <a:cxnLst/>
              <a:rect l="l" t="t" r="r" b="b"/>
              <a:pathLst>
                <a:path w="1803" h="951" extrusionOk="0">
                  <a:moveTo>
                    <a:pt x="895" y="1"/>
                  </a:moveTo>
                  <a:cubicBezTo>
                    <a:pt x="788" y="1"/>
                    <a:pt x="677" y="30"/>
                    <a:pt x="570" y="69"/>
                  </a:cubicBezTo>
                  <a:cubicBezTo>
                    <a:pt x="463" y="95"/>
                    <a:pt x="368" y="151"/>
                    <a:pt x="287" y="206"/>
                  </a:cubicBezTo>
                  <a:cubicBezTo>
                    <a:pt x="245" y="245"/>
                    <a:pt x="206" y="274"/>
                    <a:pt x="177" y="300"/>
                  </a:cubicBezTo>
                  <a:cubicBezTo>
                    <a:pt x="138" y="326"/>
                    <a:pt x="108" y="368"/>
                    <a:pt x="82" y="394"/>
                  </a:cubicBezTo>
                  <a:cubicBezTo>
                    <a:pt x="56" y="420"/>
                    <a:pt x="43" y="450"/>
                    <a:pt x="27" y="463"/>
                  </a:cubicBezTo>
                  <a:cubicBezTo>
                    <a:pt x="14" y="463"/>
                    <a:pt x="14" y="476"/>
                    <a:pt x="14" y="476"/>
                  </a:cubicBezTo>
                  <a:lnTo>
                    <a:pt x="1" y="489"/>
                  </a:lnTo>
                  <a:lnTo>
                    <a:pt x="14" y="489"/>
                  </a:lnTo>
                  <a:cubicBezTo>
                    <a:pt x="14" y="502"/>
                    <a:pt x="14" y="502"/>
                    <a:pt x="27" y="518"/>
                  </a:cubicBezTo>
                  <a:cubicBezTo>
                    <a:pt x="43" y="531"/>
                    <a:pt x="56" y="557"/>
                    <a:pt x="82" y="583"/>
                  </a:cubicBezTo>
                  <a:cubicBezTo>
                    <a:pt x="108" y="599"/>
                    <a:pt x="138" y="638"/>
                    <a:pt x="177" y="664"/>
                  </a:cubicBezTo>
                  <a:cubicBezTo>
                    <a:pt x="206" y="694"/>
                    <a:pt x="245" y="720"/>
                    <a:pt x="287" y="746"/>
                  </a:cubicBezTo>
                  <a:cubicBezTo>
                    <a:pt x="381" y="814"/>
                    <a:pt x="476" y="856"/>
                    <a:pt x="583" y="895"/>
                  </a:cubicBezTo>
                  <a:cubicBezTo>
                    <a:pt x="694" y="924"/>
                    <a:pt x="801" y="950"/>
                    <a:pt x="908" y="950"/>
                  </a:cubicBezTo>
                  <a:cubicBezTo>
                    <a:pt x="1019" y="950"/>
                    <a:pt x="1139" y="924"/>
                    <a:pt x="1233" y="882"/>
                  </a:cubicBezTo>
                  <a:cubicBezTo>
                    <a:pt x="1344" y="856"/>
                    <a:pt x="1438" y="801"/>
                    <a:pt x="1533" y="733"/>
                  </a:cubicBezTo>
                  <a:cubicBezTo>
                    <a:pt x="1572" y="707"/>
                    <a:pt x="1614" y="681"/>
                    <a:pt x="1640" y="651"/>
                  </a:cubicBezTo>
                  <a:cubicBezTo>
                    <a:pt x="1682" y="612"/>
                    <a:pt x="1708" y="583"/>
                    <a:pt x="1734" y="557"/>
                  </a:cubicBezTo>
                  <a:cubicBezTo>
                    <a:pt x="1750" y="531"/>
                    <a:pt x="1776" y="502"/>
                    <a:pt x="1789" y="489"/>
                  </a:cubicBezTo>
                  <a:cubicBezTo>
                    <a:pt x="1789" y="489"/>
                    <a:pt x="1789" y="476"/>
                    <a:pt x="1802" y="476"/>
                  </a:cubicBezTo>
                  <a:lnTo>
                    <a:pt x="1802" y="463"/>
                  </a:lnTo>
                  <a:cubicBezTo>
                    <a:pt x="1789" y="450"/>
                    <a:pt x="1789" y="450"/>
                    <a:pt x="1789" y="437"/>
                  </a:cubicBezTo>
                  <a:lnTo>
                    <a:pt x="1721" y="368"/>
                  </a:lnTo>
                  <a:cubicBezTo>
                    <a:pt x="1708" y="339"/>
                    <a:pt x="1669" y="313"/>
                    <a:pt x="1640" y="287"/>
                  </a:cubicBezTo>
                  <a:cubicBezTo>
                    <a:pt x="1601" y="258"/>
                    <a:pt x="1559" y="219"/>
                    <a:pt x="1520" y="193"/>
                  </a:cubicBezTo>
                  <a:cubicBezTo>
                    <a:pt x="1438" y="138"/>
                    <a:pt x="1344" y="82"/>
                    <a:pt x="1233" y="56"/>
                  </a:cubicBezTo>
                  <a:cubicBezTo>
                    <a:pt x="1126" y="14"/>
                    <a:pt x="1019" y="1"/>
                    <a:pt x="895" y="1"/>
                  </a:cubicBezTo>
                  <a:close/>
                </a:path>
              </a:pathLst>
            </a:custGeom>
            <a:solidFill>
              <a:srgbClr val="FFA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1"/>
            <p:cNvSpPr/>
            <p:nvPr/>
          </p:nvSpPr>
          <p:spPr>
            <a:xfrm>
              <a:off x="4083462" y="1580221"/>
              <a:ext cx="252608" cy="567743"/>
            </a:xfrm>
            <a:custGeom>
              <a:avLst/>
              <a:gdLst/>
              <a:ahLst/>
              <a:cxnLst/>
              <a:rect l="l" t="t" r="r" b="b"/>
              <a:pathLst>
                <a:path w="1110" h="2495" extrusionOk="0">
                  <a:moveTo>
                    <a:pt x="351" y="1"/>
                  </a:moveTo>
                  <a:cubicBezTo>
                    <a:pt x="351" y="1"/>
                    <a:pt x="351" y="14"/>
                    <a:pt x="338" y="14"/>
                  </a:cubicBezTo>
                  <a:cubicBezTo>
                    <a:pt x="338" y="27"/>
                    <a:pt x="325" y="27"/>
                    <a:pt x="325" y="43"/>
                  </a:cubicBezTo>
                  <a:cubicBezTo>
                    <a:pt x="312" y="56"/>
                    <a:pt x="283" y="95"/>
                    <a:pt x="257" y="137"/>
                  </a:cubicBezTo>
                  <a:cubicBezTo>
                    <a:pt x="244" y="176"/>
                    <a:pt x="215" y="219"/>
                    <a:pt x="189" y="271"/>
                  </a:cubicBezTo>
                  <a:cubicBezTo>
                    <a:pt x="163" y="326"/>
                    <a:pt x="134" y="381"/>
                    <a:pt x="108" y="449"/>
                  </a:cubicBezTo>
                  <a:cubicBezTo>
                    <a:pt x="69" y="570"/>
                    <a:pt x="26" y="719"/>
                    <a:pt x="13" y="869"/>
                  </a:cubicBezTo>
                  <a:cubicBezTo>
                    <a:pt x="0" y="1019"/>
                    <a:pt x="0" y="1181"/>
                    <a:pt x="26" y="1344"/>
                  </a:cubicBezTo>
                  <a:cubicBezTo>
                    <a:pt x="52" y="1490"/>
                    <a:pt x="95" y="1640"/>
                    <a:pt x="163" y="1789"/>
                  </a:cubicBezTo>
                  <a:cubicBezTo>
                    <a:pt x="231" y="1926"/>
                    <a:pt x="312" y="2046"/>
                    <a:pt x="394" y="2157"/>
                  </a:cubicBezTo>
                  <a:cubicBezTo>
                    <a:pt x="433" y="2209"/>
                    <a:pt x="475" y="2251"/>
                    <a:pt x="514" y="2303"/>
                  </a:cubicBezTo>
                  <a:cubicBezTo>
                    <a:pt x="556" y="2345"/>
                    <a:pt x="595" y="2371"/>
                    <a:pt x="638" y="2401"/>
                  </a:cubicBezTo>
                  <a:cubicBezTo>
                    <a:pt x="664" y="2440"/>
                    <a:pt x="703" y="2453"/>
                    <a:pt x="719" y="2466"/>
                  </a:cubicBezTo>
                  <a:cubicBezTo>
                    <a:pt x="732" y="2482"/>
                    <a:pt x="745" y="2482"/>
                    <a:pt x="745" y="2495"/>
                  </a:cubicBezTo>
                  <a:lnTo>
                    <a:pt x="758" y="2495"/>
                  </a:lnTo>
                  <a:lnTo>
                    <a:pt x="771" y="2482"/>
                  </a:lnTo>
                  <a:cubicBezTo>
                    <a:pt x="771" y="2482"/>
                    <a:pt x="771" y="2466"/>
                    <a:pt x="784" y="2466"/>
                  </a:cubicBezTo>
                  <a:cubicBezTo>
                    <a:pt x="800" y="2440"/>
                    <a:pt x="826" y="2414"/>
                    <a:pt x="852" y="2371"/>
                  </a:cubicBezTo>
                  <a:cubicBezTo>
                    <a:pt x="865" y="2332"/>
                    <a:pt x="895" y="2277"/>
                    <a:pt x="921" y="2238"/>
                  </a:cubicBezTo>
                  <a:cubicBezTo>
                    <a:pt x="947" y="2183"/>
                    <a:pt x="976" y="2114"/>
                    <a:pt x="1002" y="2059"/>
                  </a:cubicBezTo>
                  <a:cubicBezTo>
                    <a:pt x="1044" y="1926"/>
                    <a:pt x="1083" y="1776"/>
                    <a:pt x="1096" y="1627"/>
                  </a:cubicBezTo>
                  <a:cubicBezTo>
                    <a:pt x="1109" y="1477"/>
                    <a:pt x="1109" y="1314"/>
                    <a:pt x="1083" y="1165"/>
                  </a:cubicBezTo>
                  <a:cubicBezTo>
                    <a:pt x="1057" y="1002"/>
                    <a:pt x="1002" y="856"/>
                    <a:pt x="947" y="719"/>
                  </a:cubicBezTo>
                  <a:cubicBezTo>
                    <a:pt x="882" y="583"/>
                    <a:pt x="800" y="449"/>
                    <a:pt x="719" y="339"/>
                  </a:cubicBezTo>
                  <a:cubicBezTo>
                    <a:pt x="677" y="300"/>
                    <a:pt x="638" y="245"/>
                    <a:pt x="595" y="206"/>
                  </a:cubicBezTo>
                  <a:cubicBezTo>
                    <a:pt x="540" y="163"/>
                    <a:pt x="514" y="124"/>
                    <a:pt x="475" y="95"/>
                  </a:cubicBezTo>
                  <a:cubicBezTo>
                    <a:pt x="433" y="69"/>
                    <a:pt x="407" y="43"/>
                    <a:pt x="378" y="27"/>
                  </a:cubicBezTo>
                  <a:cubicBezTo>
                    <a:pt x="378" y="27"/>
                    <a:pt x="365" y="14"/>
                    <a:pt x="351" y="14"/>
                  </a:cubicBezTo>
                  <a:lnTo>
                    <a:pt x="351" y="1"/>
                  </a:lnTo>
                  <a:close/>
                </a:path>
              </a:pathLst>
            </a:custGeom>
            <a:solidFill>
              <a:srgbClr val="FFA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1"/>
            <p:cNvSpPr/>
            <p:nvPr/>
          </p:nvSpPr>
          <p:spPr>
            <a:xfrm>
              <a:off x="4252779" y="2190295"/>
              <a:ext cx="570986" cy="218906"/>
            </a:xfrm>
            <a:custGeom>
              <a:avLst/>
              <a:gdLst/>
              <a:ahLst/>
              <a:cxnLst/>
              <a:rect l="l" t="t" r="r" b="b"/>
              <a:pathLst>
                <a:path w="2509" h="962" extrusionOk="0">
                  <a:moveTo>
                    <a:pt x="1035" y="0"/>
                  </a:moveTo>
                  <a:cubicBezTo>
                    <a:pt x="969" y="0"/>
                    <a:pt x="903" y="4"/>
                    <a:pt x="840" y="15"/>
                  </a:cubicBezTo>
                  <a:cubicBezTo>
                    <a:pt x="690" y="28"/>
                    <a:pt x="544" y="58"/>
                    <a:pt x="420" y="110"/>
                  </a:cubicBezTo>
                  <a:cubicBezTo>
                    <a:pt x="352" y="126"/>
                    <a:pt x="300" y="152"/>
                    <a:pt x="245" y="178"/>
                  </a:cubicBezTo>
                  <a:cubicBezTo>
                    <a:pt x="203" y="191"/>
                    <a:pt x="151" y="220"/>
                    <a:pt x="121" y="246"/>
                  </a:cubicBezTo>
                  <a:cubicBezTo>
                    <a:pt x="82" y="259"/>
                    <a:pt x="56" y="289"/>
                    <a:pt x="27" y="302"/>
                  </a:cubicBezTo>
                  <a:cubicBezTo>
                    <a:pt x="14" y="315"/>
                    <a:pt x="14" y="315"/>
                    <a:pt x="1" y="315"/>
                  </a:cubicBezTo>
                  <a:lnTo>
                    <a:pt x="1" y="328"/>
                  </a:lnTo>
                  <a:lnTo>
                    <a:pt x="27" y="354"/>
                  </a:lnTo>
                  <a:cubicBezTo>
                    <a:pt x="40" y="370"/>
                    <a:pt x="69" y="396"/>
                    <a:pt x="95" y="435"/>
                  </a:cubicBezTo>
                  <a:cubicBezTo>
                    <a:pt x="121" y="464"/>
                    <a:pt x="164" y="490"/>
                    <a:pt x="203" y="532"/>
                  </a:cubicBezTo>
                  <a:cubicBezTo>
                    <a:pt x="245" y="571"/>
                    <a:pt x="300" y="614"/>
                    <a:pt x="352" y="640"/>
                  </a:cubicBezTo>
                  <a:cubicBezTo>
                    <a:pt x="463" y="721"/>
                    <a:pt x="596" y="789"/>
                    <a:pt x="733" y="841"/>
                  </a:cubicBezTo>
                  <a:cubicBezTo>
                    <a:pt x="882" y="897"/>
                    <a:pt x="1032" y="923"/>
                    <a:pt x="1194" y="952"/>
                  </a:cubicBezTo>
                  <a:cubicBezTo>
                    <a:pt x="1268" y="958"/>
                    <a:pt x="1345" y="962"/>
                    <a:pt x="1422" y="962"/>
                  </a:cubicBezTo>
                  <a:cubicBezTo>
                    <a:pt x="1500" y="962"/>
                    <a:pt x="1578" y="958"/>
                    <a:pt x="1653" y="952"/>
                  </a:cubicBezTo>
                  <a:cubicBezTo>
                    <a:pt x="1802" y="939"/>
                    <a:pt x="1952" y="910"/>
                    <a:pt x="2072" y="858"/>
                  </a:cubicBezTo>
                  <a:cubicBezTo>
                    <a:pt x="2141" y="841"/>
                    <a:pt x="2196" y="815"/>
                    <a:pt x="2251" y="789"/>
                  </a:cubicBezTo>
                  <a:cubicBezTo>
                    <a:pt x="2303" y="760"/>
                    <a:pt x="2345" y="747"/>
                    <a:pt x="2385" y="721"/>
                  </a:cubicBezTo>
                  <a:cubicBezTo>
                    <a:pt x="2414" y="695"/>
                    <a:pt x="2453" y="679"/>
                    <a:pt x="2466" y="666"/>
                  </a:cubicBezTo>
                  <a:cubicBezTo>
                    <a:pt x="2479" y="653"/>
                    <a:pt x="2495" y="653"/>
                    <a:pt x="2495" y="640"/>
                  </a:cubicBezTo>
                  <a:lnTo>
                    <a:pt x="2508" y="640"/>
                  </a:lnTo>
                  <a:cubicBezTo>
                    <a:pt x="2508" y="640"/>
                    <a:pt x="2495" y="640"/>
                    <a:pt x="2495" y="627"/>
                  </a:cubicBezTo>
                  <a:lnTo>
                    <a:pt x="2479" y="614"/>
                  </a:lnTo>
                  <a:cubicBezTo>
                    <a:pt x="2453" y="597"/>
                    <a:pt x="2440" y="558"/>
                    <a:pt x="2398" y="532"/>
                  </a:cubicBezTo>
                  <a:cubicBezTo>
                    <a:pt x="2372" y="503"/>
                    <a:pt x="2332" y="464"/>
                    <a:pt x="2290" y="435"/>
                  </a:cubicBezTo>
                  <a:cubicBezTo>
                    <a:pt x="2251" y="396"/>
                    <a:pt x="2196" y="354"/>
                    <a:pt x="2141" y="315"/>
                  </a:cubicBezTo>
                  <a:cubicBezTo>
                    <a:pt x="2033" y="246"/>
                    <a:pt x="1897" y="178"/>
                    <a:pt x="1763" y="126"/>
                  </a:cubicBezTo>
                  <a:cubicBezTo>
                    <a:pt x="1614" y="71"/>
                    <a:pt x="1464" y="28"/>
                    <a:pt x="1302" y="15"/>
                  </a:cubicBezTo>
                  <a:cubicBezTo>
                    <a:pt x="1215" y="8"/>
                    <a:pt x="1125" y="0"/>
                    <a:pt x="1035" y="0"/>
                  </a:cubicBezTo>
                  <a:close/>
                </a:path>
              </a:pathLst>
            </a:custGeom>
            <a:solidFill>
              <a:srgbClr val="FFA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1"/>
            <p:cNvSpPr/>
            <p:nvPr/>
          </p:nvSpPr>
          <p:spPr>
            <a:xfrm>
              <a:off x="4096661" y="1088476"/>
              <a:ext cx="862509" cy="1224915"/>
            </a:xfrm>
            <a:custGeom>
              <a:avLst/>
              <a:gdLst/>
              <a:ahLst/>
              <a:cxnLst/>
              <a:rect l="l" t="t" r="r" b="b"/>
              <a:pathLst>
                <a:path w="3790" h="5383" extrusionOk="0">
                  <a:moveTo>
                    <a:pt x="3227" y="0"/>
                  </a:moveTo>
                  <a:cubicBezTo>
                    <a:pt x="3217" y="0"/>
                    <a:pt x="3207" y="7"/>
                    <a:pt x="3207" y="22"/>
                  </a:cubicBezTo>
                  <a:cubicBezTo>
                    <a:pt x="3139" y="1173"/>
                    <a:pt x="2732" y="2243"/>
                    <a:pt x="2124" y="3180"/>
                  </a:cubicBezTo>
                  <a:cubicBezTo>
                    <a:pt x="2176" y="2812"/>
                    <a:pt x="2001" y="2393"/>
                    <a:pt x="1812" y="2093"/>
                  </a:cubicBezTo>
                  <a:cubicBezTo>
                    <a:pt x="1807" y="2083"/>
                    <a:pt x="1798" y="2079"/>
                    <a:pt x="1789" y="2079"/>
                  </a:cubicBezTo>
                  <a:cubicBezTo>
                    <a:pt x="1775" y="2079"/>
                    <a:pt x="1762" y="2090"/>
                    <a:pt x="1770" y="2106"/>
                  </a:cubicBezTo>
                  <a:cubicBezTo>
                    <a:pt x="1975" y="2432"/>
                    <a:pt x="2163" y="2893"/>
                    <a:pt x="2056" y="3287"/>
                  </a:cubicBezTo>
                  <a:cubicBezTo>
                    <a:pt x="2001" y="3355"/>
                    <a:pt x="1945" y="3423"/>
                    <a:pt x="1893" y="3505"/>
                  </a:cubicBezTo>
                  <a:cubicBezTo>
                    <a:pt x="1783" y="3667"/>
                    <a:pt x="1662" y="3801"/>
                    <a:pt x="1539" y="3950"/>
                  </a:cubicBezTo>
                  <a:cubicBezTo>
                    <a:pt x="1295" y="4249"/>
                    <a:pt x="1012" y="4532"/>
                    <a:pt x="726" y="4805"/>
                  </a:cubicBezTo>
                  <a:cubicBezTo>
                    <a:pt x="794" y="4357"/>
                    <a:pt x="661" y="3882"/>
                    <a:pt x="456" y="3488"/>
                  </a:cubicBezTo>
                  <a:cubicBezTo>
                    <a:pt x="456" y="3481"/>
                    <a:pt x="453" y="3478"/>
                    <a:pt x="449" y="3478"/>
                  </a:cubicBezTo>
                  <a:cubicBezTo>
                    <a:pt x="438" y="3478"/>
                    <a:pt x="421" y="3497"/>
                    <a:pt x="430" y="3518"/>
                  </a:cubicBezTo>
                  <a:cubicBezTo>
                    <a:pt x="632" y="3911"/>
                    <a:pt x="755" y="4399"/>
                    <a:pt x="674" y="4844"/>
                  </a:cubicBezTo>
                  <a:cubicBezTo>
                    <a:pt x="456" y="5033"/>
                    <a:pt x="254" y="5196"/>
                    <a:pt x="24" y="5345"/>
                  </a:cubicBezTo>
                  <a:cubicBezTo>
                    <a:pt x="1" y="5355"/>
                    <a:pt x="13" y="5383"/>
                    <a:pt x="32" y="5383"/>
                  </a:cubicBezTo>
                  <a:cubicBezTo>
                    <a:pt x="38" y="5383"/>
                    <a:pt x="44" y="5380"/>
                    <a:pt x="50" y="5374"/>
                  </a:cubicBezTo>
                  <a:cubicBezTo>
                    <a:pt x="173" y="5306"/>
                    <a:pt x="280" y="5225"/>
                    <a:pt x="388" y="5144"/>
                  </a:cubicBezTo>
                  <a:cubicBezTo>
                    <a:pt x="755" y="5238"/>
                    <a:pt x="1149" y="5293"/>
                    <a:pt x="1526" y="5332"/>
                  </a:cubicBezTo>
                  <a:cubicBezTo>
                    <a:pt x="1555" y="5332"/>
                    <a:pt x="1555" y="5293"/>
                    <a:pt x="1526" y="5293"/>
                  </a:cubicBezTo>
                  <a:cubicBezTo>
                    <a:pt x="1162" y="5251"/>
                    <a:pt x="781" y="5196"/>
                    <a:pt x="430" y="5101"/>
                  </a:cubicBezTo>
                  <a:cubicBezTo>
                    <a:pt x="863" y="4763"/>
                    <a:pt x="1256" y="4357"/>
                    <a:pt x="1607" y="3937"/>
                  </a:cubicBezTo>
                  <a:cubicBezTo>
                    <a:pt x="1718" y="3814"/>
                    <a:pt x="1825" y="3680"/>
                    <a:pt x="1919" y="3544"/>
                  </a:cubicBezTo>
                  <a:cubicBezTo>
                    <a:pt x="2119" y="3591"/>
                    <a:pt x="2329" y="3606"/>
                    <a:pt x="2535" y="3606"/>
                  </a:cubicBezTo>
                  <a:cubicBezTo>
                    <a:pt x="2625" y="3606"/>
                    <a:pt x="2714" y="3603"/>
                    <a:pt x="2801" y="3599"/>
                  </a:cubicBezTo>
                  <a:cubicBezTo>
                    <a:pt x="2827" y="3586"/>
                    <a:pt x="2827" y="3544"/>
                    <a:pt x="2801" y="3544"/>
                  </a:cubicBezTo>
                  <a:cubicBezTo>
                    <a:pt x="2690" y="3554"/>
                    <a:pt x="2577" y="3560"/>
                    <a:pt x="2466" y="3560"/>
                  </a:cubicBezTo>
                  <a:cubicBezTo>
                    <a:pt x="2289" y="3560"/>
                    <a:pt x="2113" y="3545"/>
                    <a:pt x="1945" y="3505"/>
                  </a:cubicBezTo>
                  <a:cubicBezTo>
                    <a:pt x="1975" y="3462"/>
                    <a:pt x="2001" y="3436"/>
                    <a:pt x="2027" y="3394"/>
                  </a:cubicBezTo>
                  <a:cubicBezTo>
                    <a:pt x="2043" y="3394"/>
                    <a:pt x="2056" y="3394"/>
                    <a:pt x="2056" y="3381"/>
                  </a:cubicBezTo>
                  <a:cubicBezTo>
                    <a:pt x="2069" y="3355"/>
                    <a:pt x="2082" y="3326"/>
                    <a:pt x="2095" y="3300"/>
                  </a:cubicBezTo>
                  <a:cubicBezTo>
                    <a:pt x="2352" y="2919"/>
                    <a:pt x="2570" y="2529"/>
                    <a:pt x="2758" y="2106"/>
                  </a:cubicBezTo>
                  <a:cubicBezTo>
                    <a:pt x="2999" y="1880"/>
                    <a:pt x="3341" y="1713"/>
                    <a:pt x="3682" y="1713"/>
                  </a:cubicBezTo>
                  <a:cubicBezTo>
                    <a:pt x="3709" y="1713"/>
                    <a:pt x="3736" y="1714"/>
                    <a:pt x="3763" y="1716"/>
                  </a:cubicBezTo>
                  <a:cubicBezTo>
                    <a:pt x="3789" y="1716"/>
                    <a:pt x="3789" y="1674"/>
                    <a:pt x="3763" y="1674"/>
                  </a:cubicBezTo>
                  <a:cubicBezTo>
                    <a:pt x="3736" y="1672"/>
                    <a:pt x="3709" y="1671"/>
                    <a:pt x="3683" y="1671"/>
                  </a:cubicBezTo>
                  <a:cubicBezTo>
                    <a:pt x="3356" y="1671"/>
                    <a:pt x="3037" y="1814"/>
                    <a:pt x="2788" y="2012"/>
                  </a:cubicBezTo>
                  <a:cubicBezTo>
                    <a:pt x="3045" y="1391"/>
                    <a:pt x="3207" y="711"/>
                    <a:pt x="3246" y="22"/>
                  </a:cubicBezTo>
                  <a:cubicBezTo>
                    <a:pt x="3246" y="7"/>
                    <a:pt x="3236" y="0"/>
                    <a:pt x="3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21"/>
          <p:cNvGrpSpPr/>
          <p:nvPr/>
        </p:nvGrpSpPr>
        <p:grpSpPr>
          <a:xfrm rot="-7153616">
            <a:off x="8000912" y="-463233"/>
            <a:ext cx="1363818" cy="1445316"/>
            <a:chOff x="2105506" y="1196307"/>
            <a:chExt cx="449758" cy="476620"/>
          </a:xfrm>
        </p:grpSpPr>
        <p:sp>
          <p:nvSpPr>
            <p:cNvPr id="768" name="Google Shape;768;p21"/>
            <p:cNvSpPr/>
            <p:nvPr/>
          </p:nvSpPr>
          <p:spPr>
            <a:xfrm>
              <a:off x="2120539" y="1196307"/>
              <a:ext cx="434725" cy="415934"/>
            </a:xfrm>
            <a:custGeom>
              <a:avLst/>
              <a:gdLst/>
              <a:ahLst/>
              <a:cxnLst/>
              <a:rect l="l" t="t" r="r" b="b"/>
              <a:pathLst>
                <a:path w="10989" h="10514" extrusionOk="0">
                  <a:moveTo>
                    <a:pt x="4160" y="1"/>
                  </a:moveTo>
                  <a:lnTo>
                    <a:pt x="4160" y="1"/>
                  </a:lnTo>
                  <a:cubicBezTo>
                    <a:pt x="1" y="7167"/>
                    <a:pt x="7792" y="10514"/>
                    <a:pt x="7792" y="10514"/>
                  </a:cubicBezTo>
                  <a:cubicBezTo>
                    <a:pt x="10989" y="3171"/>
                    <a:pt x="4160" y="1"/>
                    <a:pt x="4160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1"/>
            <p:cNvSpPr/>
            <p:nvPr/>
          </p:nvSpPr>
          <p:spPr>
            <a:xfrm>
              <a:off x="2239537" y="1196307"/>
              <a:ext cx="188780" cy="415934"/>
            </a:xfrm>
            <a:custGeom>
              <a:avLst/>
              <a:gdLst/>
              <a:ahLst/>
              <a:cxnLst/>
              <a:rect l="l" t="t" r="r" b="b"/>
              <a:pathLst>
                <a:path w="4772" h="10514" extrusionOk="0">
                  <a:moveTo>
                    <a:pt x="1152" y="1"/>
                  </a:moveTo>
                  <a:cubicBezTo>
                    <a:pt x="1139" y="14"/>
                    <a:pt x="1126" y="40"/>
                    <a:pt x="1126" y="53"/>
                  </a:cubicBezTo>
                  <a:lnTo>
                    <a:pt x="2427" y="3903"/>
                  </a:lnTo>
                  <a:lnTo>
                    <a:pt x="14" y="3021"/>
                  </a:lnTo>
                  <a:cubicBezTo>
                    <a:pt x="1" y="3047"/>
                    <a:pt x="1" y="3090"/>
                    <a:pt x="1" y="3116"/>
                  </a:cubicBezTo>
                  <a:lnTo>
                    <a:pt x="2466" y="4010"/>
                  </a:lnTo>
                  <a:lnTo>
                    <a:pt x="3604" y="7382"/>
                  </a:lnTo>
                  <a:lnTo>
                    <a:pt x="515" y="6556"/>
                  </a:lnTo>
                  <a:lnTo>
                    <a:pt x="515" y="6556"/>
                  </a:lnTo>
                  <a:cubicBezTo>
                    <a:pt x="531" y="6598"/>
                    <a:pt x="544" y="6637"/>
                    <a:pt x="570" y="6667"/>
                  </a:cubicBezTo>
                  <a:lnTo>
                    <a:pt x="3646" y="7480"/>
                  </a:lnTo>
                  <a:lnTo>
                    <a:pt x="4648" y="10458"/>
                  </a:lnTo>
                  <a:cubicBezTo>
                    <a:pt x="4703" y="10488"/>
                    <a:pt x="4742" y="10501"/>
                    <a:pt x="4771" y="10514"/>
                  </a:cubicBezTo>
                  <a:lnTo>
                    <a:pt x="3051" y="5431"/>
                  </a:lnTo>
                  <a:lnTo>
                    <a:pt x="4027" y="2329"/>
                  </a:lnTo>
                  <a:cubicBezTo>
                    <a:pt x="3997" y="2290"/>
                    <a:pt x="3984" y="2261"/>
                    <a:pt x="3958" y="2235"/>
                  </a:cubicBezTo>
                  <a:lnTo>
                    <a:pt x="2996" y="5285"/>
                  </a:lnTo>
                  <a:lnTo>
                    <a:pt x="1994" y="2316"/>
                  </a:lnTo>
                  <a:lnTo>
                    <a:pt x="2576" y="908"/>
                  </a:lnTo>
                  <a:cubicBezTo>
                    <a:pt x="2547" y="895"/>
                    <a:pt x="2521" y="866"/>
                    <a:pt x="2495" y="853"/>
                  </a:cubicBezTo>
                  <a:lnTo>
                    <a:pt x="1939" y="2179"/>
                  </a:lnTo>
                  <a:lnTo>
                    <a:pt x="1207" y="27"/>
                  </a:lnTo>
                  <a:cubicBezTo>
                    <a:pt x="1165" y="14"/>
                    <a:pt x="1152" y="1"/>
                    <a:pt x="1152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1"/>
            <p:cNvSpPr/>
            <p:nvPr/>
          </p:nvSpPr>
          <p:spPr>
            <a:xfrm>
              <a:off x="2105506" y="1335125"/>
              <a:ext cx="267821" cy="337803"/>
            </a:xfrm>
            <a:custGeom>
              <a:avLst/>
              <a:gdLst/>
              <a:ahLst/>
              <a:cxnLst/>
              <a:rect l="l" t="t" r="r" b="b"/>
              <a:pathLst>
                <a:path w="6770" h="8539" extrusionOk="0">
                  <a:moveTo>
                    <a:pt x="667" y="0"/>
                  </a:moveTo>
                  <a:lnTo>
                    <a:pt x="667" y="0"/>
                  </a:lnTo>
                  <a:cubicBezTo>
                    <a:pt x="1" y="5597"/>
                    <a:pt x="2927" y="7587"/>
                    <a:pt x="2927" y="7587"/>
                  </a:cubicBezTo>
                  <a:cubicBezTo>
                    <a:pt x="3647" y="8249"/>
                    <a:pt x="4291" y="8538"/>
                    <a:pt x="4812" y="8538"/>
                  </a:cubicBezTo>
                  <a:cubicBezTo>
                    <a:pt x="6273" y="8538"/>
                    <a:pt x="6770" y="6267"/>
                    <a:pt x="5272" y="3590"/>
                  </a:cubicBezTo>
                  <a:cubicBezTo>
                    <a:pt x="3864" y="1083"/>
                    <a:pt x="667" y="0"/>
                    <a:pt x="667" y="0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1"/>
            <p:cNvSpPr/>
            <p:nvPr/>
          </p:nvSpPr>
          <p:spPr>
            <a:xfrm>
              <a:off x="2131221" y="1335125"/>
              <a:ext cx="183994" cy="335508"/>
            </a:xfrm>
            <a:custGeom>
              <a:avLst/>
              <a:gdLst/>
              <a:ahLst/>
              <a:cxnLst/>
              <a:rect l="l" t="t" r="r" b="b"/>
              <a:pathLst>
                <a:path w="4651" h="8481" extrusionOk="0">
                  <a:moveTo>
                    <a:pt x="17" y="0"/>
                  </a:moveTo>
                  <a:cubicBezTo>
                    <a:pt x="1" y="39"/>
                    <a:pt x="1" y="82"/>
                    <a:pt x="1" y="134"/>
                  </a:cubicBezTo>
                  <a:cubicBezTo>
                    <a:pt x="762" y="1382"/>
                    <a:pt x="2645" y="4566"/>
                    <a:pt x="4540" y="8481"/>
                  </a:cubicBezTo>
                  <a:cubicBezTo>
                    <a:pt x="4583" y="8468"/>
                    <a:pt x="4622" y="8455"/>
                    <a:pt x="4651" y="8442"/>
                  </a:cubicBezTo>
                  <a:cubicBezTo>
                    <a:pt x="2713" y="4442"/>
                    <a:pt x="788" y="1220"/>
                    <a:pt x="56" y="13"/>
                  </a:cubicBezTo>
                  <a:cubicBezTo>
                    <a:pt x="30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2" name="Google Shape;772;p21"/>
          <p:cNvSpPr/>
          <p:nvPr/>
        </p:nvSpPr>
        <p:spPr>
          <a:xfrm>
            <a:off x="7525650" y="1270900"/>
            <a:ext cx="667500" cy="667500"/>
          </a:xfrm>
          <a:prstGeom prst="ellipse">
            <a:avLst/>
          </a:pr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21"/>
          <p:cNvSpPr/>
          <p:nvPr/>
        </p:nvSpPr>
        <p:spPr>
          <a:xfrm>
            <a:off x="230063" y="2460800"/>
            <a:ext cx="667500" cy="667500"/>
          </a:xfrm>
          <a:prstGeom prst="ellipse">
            <a:avLst/>
          </a:pr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0"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957" name="Google Shape;957;p26"/>
          <p:cNvSpPr txBox="1">
            <a:spLocks noGrp="1"/>
          </p:cNvSpPr>
          <p:nvPr>
            <p:ph type="subTitle" idx="1"/>
          </p:nvPr>
        </p:nvSpPr>
        <p:spPr>
          <a:xfrm>
            <a:off x="1916650" y="2040303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49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58" name="Google Shape;958;p26"/>
          <p:cNvSpPr txBox="1">
            <a:spLocks noGrp="1"/>
          </p:cNvSpPr>
          <p:nvPr>
            <p:ph type="title" idx="2"/>
          </p:nvPr>
        </p:nvSpPr>
        <p:spPr>
          <a:xfrm>
            <a:off x="1796700" y="1602194"/>
            <a:ext cx="2555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959" name="Google Shape;959;p26"/>
          <p:cNvSpPr txBox="1">
            <a:spLocks noGrp="1"/>
          </p:cNvSpPr>
          <p:nvPr>
            <p:ph type="subTitle" idx="3"/>
          </p:nvPr>
        </p:nvSpPr>
        <p:spPr>
          <a:xfrm>
            <a:off x="4911346" y="2040303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651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60" name="Google Shape;960;p26"/>
          <p:cNvSpPr txBox="1">
            <a:spLocks noGrp="1"/>
          </p:cNvSpPr>
          <p:nvPr>
            <p:ph type="title" idx="4"/>
          </p:nvPr>
        </p:nvSpPr>
        <p:spPr>
          <a:xfrm>
            <a:off x="4791400" y="1602194"/>
            <a:ext cx="2555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961" name="Google Shape;961;p26"/>
          <p:cNvSpPr txBox="1">
            <a:spLocks noGrp="1"/>
          </p:cNvSpPr>
          <p:nvPr>
            <p:ph type="subTitle" idx="5"/>
          </p:nvPr>
        </p:nvSpPr>
        <p:spPr>
          <a:xfrm>
            <a:off x="1916538" y="3601744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49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62" name="Google Shape;962;p26"/>
          <p:cNvSpPr txBox="1">
            <a:spLocks noGrp="1"/>
          </p:cNvSpPr>
          <p:nvPr>
            <p:ph type="title" idx="6"/>
          </p:nvPr>
        </p:nvSpPr>
        <p:spPr>
          <a:xfrm>
            <a:off x="1796700" y="3163620"/>
            <a:ext cx="2555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963" name="Google Shape;963;p26"/>
          <p:cNvSpPr txBox="1">
            <a:spLocks noGrp="1"/>
          </p:cNvSpPr>
          <p:nvPr>
            <p:ph type="subTitle" idx="7"/>
          </p:nvPr>
        </p:nvSpPr>
        <p:spPr>
          <a:xfrm>
            <a:off x="4911208" y="3601744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7366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64" name="Google Shape;964;p26"/>
          <p:cNvSpPr txBox="1">
            <a:spLocks noGrp="1"/>
          </p:cNvSpPr>
          <p:nvPr>
            <p:ph type="title" idx="8"/>
          </p:nvPr>
        </p:nvSpPr>
        <p:spPr>
          <a:xfrm>
            <a:off x="4791369" y="3163620"/>
            <a:ext cx="2555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965" name="Google Shape;965;p26"/>
          <p:cNvSpPr/>
          <p:nvPr/>
        </p:nvSpPr>
        <p:spPr>
          <a:xfrm>
            <a:off x="6657993" y="1"/>
            <a:ext cx="2486009" cy="2663953"/>
          </a:xfrm>
          <a:custGeom>
            <a:avLst/>
            <a:gdLst/>
            <a:ahLst/>
            <a:cxnLst/>
            <a:rect l="l" t="t" r="r" b="b"/>
            <a:pathLst>
              <a:path w="22912" h="24552" extrusionOk="0">
                <a:moveTo>
                  <a:pt x="0" y="1"/>
                </a:moveTo>
                <a:cubicBezTo>
                  <a:pt x="1181" y="570"/>
                  <a:pt x="2684" y="1370"/>
                  <a:pt x="2928" y="2916"/>
                </a:cubicBezTo>
                <a:cubicBezTo>
                  <a:pt x="3660" y="7659"/>
                  <a:pt x="5043" y="9462"/>
                  <a:pt x="9598" y="9462"/>
                </a:cubicBezTo>
                <a:cubicBezTo>
                  <a:pt x="14153" y="9462"/>
                  <a:pt x="16105" y="10806"/>
                  <a:pt x="15942" y="14192"/>
                </a:cubicBezTo>
                <a:cubicBezTo>
                  <a:pt x="15780" y="17596"/>
                  <a:pt x="17826" y="23221"/>
                  <a:pt x="22911" y="24552"/>
                </a:cubicBezTo>
                <a:lnTo>
                  <a:pt x="22911" y="1"/>
                </a:lnTo>
                <a:close/>
              </a:path>
            </a:pathLst>
          </a:cu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6"/>
          <p:cNvSpPr/>
          <p:nvPr/>
        </p:nvSpPr>
        <p:spPr>
          <a:xfrm rot="769455">
            <a:off x="-638149" y="3413934"/>
            <a:ext cx="3088336" cy="2261869"/>
          </a:xfrm>
          <a:custGeom>
            <a:avLst/>
            <a:gdLst/>
            <a:ahLst/>
            <a:cxnLst/>
            <a:rect l="l" t="t" r="r" b="b"/>
            <a:pathLst>
              <a:path w="20160" h="14765" extrusionOk="0">
                <a:moveTo>
                  <a:pt x="6440" y="0"/>
                </a:moveTo>
                <a:cubicBezTo>
                  <a:pt x="1641" y="0"/>
                  <a:pt x="1" y="5531"/>
                  <a:pt x="977" y="9452"/>
                </a:cubicBezTo>
                <a:cubicBezTo>
                  <a:pt x="1683" y="12298"/>
                  <a:pt x="4868" y="14764"/>
                  <a:pt x="9667" y="14764"/>
                </a:cubicBezTo>
                <a:cubicBezTo>
                  <a:pt x="14466" y="14764"/>
                  <a:pt x="20160" y="13788"/>
                  <a:pt x="20160" y="9504"/>
                </a:cubicBezTo>
                <a:cubicBezTo>
                  <a:pt x="20160" y="5762"/>
                  <a:pt x="16825" y="5886"/>
                  <a:pt x="14424" y="5004"/>
                </a:cubicBezTo>
                <a:cubicBezTo>
                  <a:pt x="11469" y="3921"/>
                  <a:pt x="10113" y="0"/>
                  <a:pt x="6440" y="0"/>
                </a:cubicBezTo>
                <a:close/>
              </a:path>
            </a:pathLst>
          </a:cu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6"/>
          <p:cNvSpPr/>
          <p:nvPr/>
        </p:nvSpPr>
        <p:spPr>
          <a:xfrm>
            <a:off x="8058175" y="2719925"/>
            <a:ext cx="443700" cy="443700"/>
          </a:xfrm>
          <a:prstGeom prst="ellipse">
            <a:avLst/>
          </a:pr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26"/>
          <p:cNvSpPr/>
          <p:nvPr/>
        </p:nvSpPr>
        <p:spPr>
          <a:xfrm>
            <a:off x="365975" y="680287"/>
            <a:ext cx="443700" cy="443700"/>
          </a:xfrm>
          <a:prstGeom prst="ellipse">
            <a:avLst/>
          </a:pr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26"/>
          <p:cNvSpPr/>
          <p:nvPr/>
        </p:nvSpPr>
        <p:spPr>
          <a:xfrm>
            <a:off x="7347100" y="1348875"/>
            <a:ext cx="541200" cy="541200"/>
          </a:xfrm>
          <a:prstGeom prst="ellipse">
            <a:avLst/>
          </a:pr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26"/>
          <p:cNvSpPr/>
          <p:nvPr/>
        </p:nvSpPr>
        <p:spPr>
          <a:xfrm>
            <a:off x="191906" y="1749812"/>
            <a:ext cx="230100" cy="230100"/>
          </a:xfrm>
          <a:prstGeom prst="ellipse">
            <a:avLst/>
          </a:pr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1" name="Google Shape;971;p26"/>
          <p:cNvGrpSpPr/>
          <p:nvPr/>
        </p:nvGrpSpPr>
        <p:grpSpPr>
          <a:xfrm>
            <a:off x="245276" y="2923836"/>
            <a:ext cx="1274318" cy="2286297"/>
            <a:chOff x="2430970" y="2303642"/>
            <a:chExt cx="222962" cy="400031"/>
          </a:xfrm>
        </p:grpSpPr>
        <p:sp>
          <p:nvSpPr>
            <p:cNvPr id="972" name="Google Shape;972;p26"/>
            <p:cNvSpPr/>
            <p:nvPr/>
          </p:nvSpPr>
          <p:spPr>
            <a:xfrm>
              <a:off x="2495809" y="2368996"/>
              <a:ext cx="40153" cy="62821"/>
            </a:xfrm>
            <a:custGeom>
              <a:avLst/>
              <a:gdLst/>
              <a:ahLst/>
              <a:cxnLst/>
              <a:rect l="l" t="t" r="r" b="b"/>
              <a:pathLst>
                <a:path w="1015" h="1588" extrusionOk="0">
                  <a:moveTo>
                    <a:pt x="0" y="1"/>
                  </a:moveTo>
                  <a:lnTo>
                    <a:pt x="0" y="1"/>
                  </a:lnTo>
                  <a:cubicBezTo>
                    <a:pt x="39" y="1233"/>
                    <a:pt x="1015" y="1588"/>
                    <a:pt x="1015" y="1588"/>
                  </a:cubicBezTo>
                  <a:cubicBezTo>
                    <a:pt x="865" y="32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6"/>
            <p:cNvSpPr/>
            <p:nvPr/>
          </p:nvSpPr>
          <p:spPr>
            <a:xfrm>
              <a:off x="2430970" y="2488627"/>
              <a:ext cx="69626" cy="28325"/>
            </a:xfrm>
            <a:custGeom>
              <a:avLst/>
              <a:gdLst/>
              <a:ahLst/>
              <a:cxnLst/>
              <a:rect l="l" t="t" r="r" b="b"/>
              <a:pathLst>
                <a:path w="1760" h="716" extrusionOk="0">
                  <a:moveTo>
                    <a:pt x="1497" y="1"/>
                  </a:moveTo>
                  <a:cubicBezTo>
                    <a:pt x="431" y="1"/>
                    <a:pt x="1" y="677"/>
                    <a:pt x="1" y="677"/>
                  </a:cubicBezTo>
                  <a:cubicBezTo>
                    <a:pt x="138" y="704"/>
                    <a:pt x="267" y="715"/>
                    <a:pt x="388" y="715"/>
                  </a:cubicBezTo>
                  <a:cubicBezTo>
                    <a:pt x="1324" y="715"/>
                    <a:pt x="1760" y="14"/>
                    <a:pt x="1760" y="14"/>
                  </a:cubicBezTo>
                  <a:cubicBezTo>
                    <a:pt x="1668" y="5"/>
                    <a:pt x="1581" y="1"/>
                    <a:pt x="1497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6"/>
            <p:cNvSpPr/>
            <p:nvPr/>
          </p:nvSpPr>
          <p:spPr>
            <a:xfrm>
              <a:off x="2524253" y="2525062"/>
              <a:ext cx="45059" cy="59459"/>
            </a:xfrm>
            <a:custGeom>
              <a:avLst/>
              <a:gdLst/>
              <a:ahLst/>
              <a:cxnLst/>
              <a:rect l="l" t="t" r="r" b="b"/>
              <a:pathLst>
                <a:path w="1139" h="1503" extrusionOk="0">
                  <a:moveTo>
                    <a:pt x="1138" y="0"/>
                  </a:moveTo>
                  <a:lnTo>
                    <a:pt x="1138" y="0"/>
                  </a:lnTo>
                  <a:cubicBezTo>
                    <a:pt x="0" y="459"/>
                    <a:pt x="13" y="1502"/>
                    <a:pt x="13" y="1502"/>
                  </a:cubicBezTo>
                  <a:cubicBezTo>
                    <a:pt x="1138" y="920"/>
                    <a:pt x="1138" y="0"/>
                    <a:pt x="1138" y="0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6"/>
            <p:cNvSpPr/>
            <p:nvPr/>
          </p:nvSpPr>
          <p:spPr>
            <a:xfrm>
              <a:off x="2455735" y="2336596"/>
              <a:ext cx="117137" cy="367077"/>
            </a:xfrm>
            <a:custGeom>
              <a:avLst/>
              <a:gdLst/>
              <a:ahLst/>
              <a:cxnLst/>
              <a:rect l="l" t="t" r="r" b="b"/>
              <a:pathLst>
                <a:path w="2961" h="9279" extrusionOk="0">
                  <a:moveTo>
                    <a:pt x="2911" y="1"/>
                  </a:moveTo>
                  <a:cubicBezTo>
                    <a:pt x="2899" y="1"/>
                    <a:pt x="2888" y="6"/>
                    <a:pt x="2883" y="20"/>
                  </a:cubicBezTo>
                  <a:cubicBezTo>
                    <a:pt x="2070" y="2608"/>
                    <a:pt x="1270" y="5197"/>
                    <a:pt x="457" y="7785"/>
                  </a:cubicBezTo>
                  <a:cubicBezTo>
                    <a:pt x="308" y="8273"/>
                    <a:pt x="158" y="8748"/>
                    <a:pt x="9" y="9235"/>
                  </a:cubicBezTo>
                  <a:cubicBezTo>
                    <a:pt x="1" y="9259"/>
                    <a:pt x="23" y="9279"/>
                    <a:pt x="44" y="9279"/>
                  </a:cubicBezTo>
                  <a:cubicBezTo>
                    <a:pt x="58" y="9279"/>
                    <a:pt x="72" y="9270"/>
                    <a:pt x="77" y="9248"/>
                  </a:cubicBezTo>
                  <a:cubicBezTo>
                    <a:pt x="877" y="6673"/>
                    <a:pt x="1690" y="4085"/>
                    <a:pt x="2490" y="1499"/>
                  </a:cubicBezTo>
                  <a:cubicBezTo>
                    <a:pt x="2639" y="1012"/>
                    <a:pt x="2789" y="524"/>
                    <a:pt x="2951" y="49"/>
                  </a:cubicBezTo>
                  <a:cubicBezTo>
                    <a:pt x="2960" y="21"/>
                    <a:pt x="2934" y="1"/>
                    <a:pt x="2911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6"/>
            <p:cNvSpPr/>
            <p:nvPr/>
          </p:nvSpPr>
          <p:spPr>
            <a:xfrm>
              <a:off x="2533234" y="2396649"/>
              <a:ext cx="93718" cy="79753"/>
            </a:xfrm>
            <a:custGeom>
              <a:avLst/>
              <a:gdLst/>
              <a:ahLst/>
              <a:cxnLst/>
              <a:rect l="l" t="t" r="r" b="b"/>
              <a:pathLst>
                <a:path w="2369" h="2016" extrusionOk="0">
                  <a:moveTo>
                    <a:pt x="2327" y="0"/>
                  </a:moveTo>
                  <a:cubicBezTo>
                    <a:pt x="2321" y="0"/>
                    <a:pt x="2314" y="2"/>
                    <a:pt x="2306" y="7"/>
                  </a:cubicBezTo>
                  <a:cubicBezTo>
                    <a:pt x="1545" y="469"/>
                    <a:pt x="788" y="941"/>
                    <a:pt x="30" y="1402"/>
                  </a:cubicBezTo>
                  <a:cubicBezTo>
                    <a:pt x="1" y="1415"/>
                    <a:pt x="1" y="1458"/>
                    <a:pt x="30" y="1471"/>
                  </a:cubicBezTo>
                  <a:cubicBezTo>
                    <a:pt x="667" y="1646"/>
                    <a:pt x="1301" y="1835"/>
                    <a:pt x="1939" y="2014"/>
                  </a:cubicBezTo>
                  <a:cubicBezTo>
                    <a:pt x="1944" y="2015"/>
                    <a:pt x="1948" y="2015"/>
                    <a:pt x="1952" y="2015"/>
                  </a:cubicBezTo>
                  <a:cubicBezTo>
                    <a:pt x="1996" y="2015"/>
                    <a:pt x="2004" y="1958"/>
                    <a:pt x="1968" y="1958"/>
                  </a:cubicBezTo>
                  <a:cubicBezTo>
                    <a:pt x="1355" y="1777"/>
                    <a:pt x="743" y="1605"/>
                    <a:pt x="130" y="1424"/>
                  </a:cubicBezTo>
                  <a:lnTo>
                    <a:pt x="130" y="1424"/>
                  </a:lnTo>
                  <a:cubicBezTo>
                    <a:pt x="864" y="965"/>
                    <a:pt x="1612" y="506"/>
                    <a:pt x="2345" y="63"/>
                  </a:cubicBezTo>
                  <a:cubicBezTo>
                    <a:pt x="2369" y="39"/>
                    <a:pt x="2354" y="0"/>
                    <a:pt x="2327" y="0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6"/>
            <p:cNvSpPr/>
            <p:nvPr/>
          </p:nvSpPr>
          <p:spPr>
            <a:xfrm>
              <a:off x="2462341" y="2416073"/>
              <a:ext cx="57797" cy="92254"/>
            </a:xfrm>
            <a:custGeom>
              <a:avLst/>
              <a:gdLst/>
              <a:ahLst/>
              <a:cxnLst/>
              <a:rect l="l" t="t" r="r" b="b"/>
              <a:pathLst>
                <a:path w="1461" h="2332" extrusionOk="0">
                  <a:moveTo>
                    <a:pt x="50" y="1"/>
                  </a:moveTo>
                  <a:cubicBezTo>
                    <a:pt x="27" y="1"/>
                    <a:pt x="0" y="25"/>
                    <a:pt x="20" y="43"/>
                  </a:cubicBezTo>
                  <a:cubicBezTo>
                    <a:pt x="479" y="804"/>
                    <a:pt x="928" y="1562"/>
                    <a:pt x="1386" y="2319"/>
                  </a:cubicBezTo>
                  <a:cubicBezTo>
                    <a:pt x="1391" y="2328"/>
                    <a:pt x="1399" y="2331"/>
                    <a:pt x="1409" y="2331"/>
                  </a:cubicBezTo>
                  <a:cubicBezTo>
                    <a:pt x="1432" y="2331"/>
                    <a:pt x="1460" y="2308"/>
                    <a:pt x="1442" y="2280"/>
                  </a:cubicBezTo>
                  <a:cubicBezTo>
                    <a:pt x="996" y="1523"/>
                    <a:pt x="534" y="775"/>
                    <a:pt x="73" y="17"/>
                  </a:cubicBezTo>
                  <a:cubicBezTo>
                    <a:pt x="69" y="5"/>
                    <a:pt x="60" y="1"/>
                    <a:pt x="50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6"/>
            <p:cNvSpPr/>
            <p:nvPr/>
          </p:nvSpPr>
          <p:spPr>
            <a:xfrm>
              <a:off x="2489361" y="2578508"/>
              <a:ext cx="72711" cy="16180"/>
            </a:xfrm>
            <a:custGeom>
              <a:avLst/>
              <a:gdLst/>
              <a:ahLst/>
              <a:cxnLst/>
              <a:rect l="l" t="t" r="r" b="b"/>
              <a:pathLst>
                <a:path w="1838" h="409" extrusionOk="0">
                  <a:moveTo>
                    <a:pt x="1799" y="0"/>
                  </a:moveTo>
                  <a:cubicBezTo>
                    <a:pt x="1796" y="0"/>
                    <a:pt x="1793" y="1"/>
                    <a:pt x="1789" y="2"/>
                  </a:cubicBezTo>
                  <a:cubicBezTo>
                    <a:pt x="1207" y="112"/>
                    <a:pt x="622" y="220"/>
                    <a:pt x="40" y="343"/>
                  </a:cubicBezTo>
                  <a:cubicBezTo>
                    <a:pt x="1" y="343"/>
                    <a:pt x="14" y="408"/>
                    <a:pt x="69" y="408"/>
                  </a:cubicBezTo>
                  <a:cubicBezTo>
                    <a:pt x="638" y="288"/>
                    <a:pt x="1220" y="181"/>
                    <a:pt x="1802" y="57"/>
                  </a:cubicBezTo>
                  <a:cubicBezTo>
                    <a:pt x="1838" y="57"/>
                    <a:pt x="1830" y="0"/>
                    <a:pt x="1799" y="0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6"/>
            <p:cNvSpPr/>
            <p:nvPr/>
          </p:nvSpPr>
          <p:spPr>
            <a:xfrm>
              <a:off x="2517963" y="2406420"/>
              <a:ext cx="24132" cy="31371"/>
            </a:xfrm>
            <a:custGeom>
              <a:avLst/>
              <a:gdLst/>
              <a:ahLst/>
              <a:cxnLst/>
              <a:rect l="l" t="t" r="r" b="b"/>
              <a:pathLst>
                <a:path w="610" h="793" extrusionOk="0">
                  <a:moveTo>
                    <a:pt x="47" y="1"/>
                  </a:moveTo>
                  <a:cubicBezTo>
                    <a:pt x="23" y="1"/>
                    <a:pt x="0" y="25"/>
                    <a:pt x="9" y="43"/>
                  </a:cubicBezTo>
                  <a:cubicBezTo>
                    <a:pt x="185" y="287"/>
                    <a:pt x="361" y="531"/>
                    <a:pt x="536" y="775"/>
                  </a:cubicBezTo>
                  <a:cubicBezTo>
                    <a:pt x="545" y="788"/>
                    <a:pt x="556" y="793"/>
                    <a:pt x="567" y="793"/>
                  </a:cubicBezTo>
                  <a:cubicBezTo>
                    <a:pt x="590" y="793"/>
                    <a:pt x="610" y="767"/>
                    <a:pt x="592" y="749"/>
                  </a:cubicBezTo>
                  <a:cubicBezTo>
                    <a:pt x="416" y="505"/>
                    <a:pt x="253" y="261"/>
                    <a:pt x="78" y="17"/>
                  </a:cubicBezTo>
                  <a:cubicBezTo>
                    <a:pt x="69" y="5"/>
                    <a:pt x="58" y="1"/>
                    <a:pt x="47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6"/>
            <p:cNvSpPr/>
            <p:nvPr/>
          </p:nvSpPr>
          <p:spPr>
            <a:xfrm>
              <a:off x="2572082" y="2463268"/>
              <a:ext cx="8703" cy="19582"/>
            </a:xfrm>
            <a:custGeom>
              <a:avLst/>
              <a:gdLst/>
              <a:ahLst/>
              <a:cxnLst/>
              <a:rect l="l" t="t" r="r" b="b"/>
              <a:pathLst>
                <a:path w="220" h="495" extrusionOk="0">
                  <a:moveTo>
                    <a:pt x="43" y="0"/>
                  </a:moveTo>
                  <a:cubicBezTo>
                    <a:pt x="22" y="0"/>
                    <a:pt x="1" y="20"/>
                    <a:pt x="10" y="44"/>
                  </a:cubicBezTo>
                  <a:cubicBezTo>
                    <a:pt x="50" y="180"/>
                    <a:pt x="105" y="330"/>
                    <a:pt x="144" y="463"/>
                  </a:cubicBezTo>
                  <a:cubicBezTo>
                    <a:pt x="149" y="485"/>
                    <a:pt x="163" y="495"/>
                    <a:pt x="178" y="495"/>
                  </a:cubicBezTo>
                  <a:cubicBezTo>
                    <a:pt x="199" y="495"/>
                    <a:pt x="220" y="475"/>
                    <a:pt x="212" y="450"/>
                  </a:cubicBezTo>
                  <a:cubicBezTo>
                    <a:pt x="173" y="313"/>
                    <a:pt x="118" y="167"/>
                    <a:pt x="76" y="31"/>
                  </a:cubicBezTo>
                  <a:cubicBezTo>
                    <a:pt x="70" y="9"/>
                    <a:pt x="57" y="0"/>
                    <a:pt x="43" y="0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6"/>
            <p:cNvSpPr/>
            <p:nvPr/>
          </p:nvSpPr>
          <p:spPr>
            <a:xfrm>
              <a:off x="2552816" y="2383475"/>
              <a:ext cx="20571" cy="8901"/>
            </a:xfrm>
            <a:custGeom>
              <a:avLst/>
              <a:gdLst/>
              <a:ahLst/>
              <a:cxnLst/>
              <a:rect l="l" t="t" r="r" b="b"/>
              <a:pathLst>
                <a:path w="520" h="225" extrusionOk="0">
                  <a:moveTo>
                    <a:pt x="466" y="0"/>
                  </a:moveTo>
                  <a:cubicBezTo>
                    <a:pt x="463" y="0"/>
                    <a:pt x="459" y="1"/>
                    <a:pt x="455" y="2"/>
                  </a:cubicBezTo>
                  <a:cubicBezTo>
                    <a:pt x="319" y="54"/>
                    <a:pt x="185" y="110"/>
                    <a:pt x="36" y="165"/>
                  </a:cubicBezTo>
                  <a:cubicBezTo>
                    <a:pt x="1" y="176"/>
                    <a:pt x="6" y="224"/>
                    <a:pt x="38" y="224"/>
                  </a:cubicBezTo>
                  <a:cubicBezTo>
                    <a:pt x="45" y="224"/>
                    <a:pt x="53" y="222"/>
                    <a:pt x="62" y="217"/>
                  </a:cubicBezTo>
                  <a:cubicBezTo>
                    <a:pt x="198" y="178"/>
                    <a:pt x="335" y="123"/>
                    <a:pt x="481" y="70"/>
                  </a:cubicBezTo>
                  <a:cubicBezTo>
                    <a:pt x="520" y="56"/>
                    <a:pt x="502" y="0"/>
                    <a:pt x="466" y="0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6"/>
            <p:cNvSpPr/>
            <p:nvPr/>
          </p:nvSpPr>
          <p:spPr>
            <a:xfrm>
              <a:off x="2521168" y="2554772"/>
              <a:ext cx="25754" cy="33666"/>
            </a:xfrm>
            <a:custGeom>
              <a:avLst/>
              <a:gdLst/>
              <a:ahLst/>
              <a:cxnLst/>
              <a:rect l="l" t="t" r="r" b="b"/>
              <a:pathLst>
                <a:path w="651" h="851" extrusionOk="0">
                  <a:moveTo>
                    <a:pt x="612" y="1"/>
                  </a:moveTo>
                  <a:cubicBezTo>
                    <a:pt x="600" y="1"/>
                    <a:pt x="588" y="6"/>
                    <a:pt x="579" y="20"/>
                  </a:cubicBezTo>
                  <a:cubicBezTo>
                    <a:pt x="387" y="277"/>
                    <a:pt x="198" y="537"/>
                    <a:pt x="10" y="807"/>
                  </a:cubicBezTo>
                  <a:cubicBezTo>
                    <a:pt x="1" y="825"/>
                    <a:pt x="23" y="851"/>
                    <a:pt x="47" y="851"/>
                  </a:cubicBezTo>
                  <a:cubicBezTo>
                    <a:pt x="58" y="851"/>
                    <a:pt x="69" y="846"/>
                    <a:pt x="78" y="833"/>
                  </a:cubicBezTo>
                  <a:cubicBezTo>
                    <a:pt x="267" y="576"/>
                    <a:pt x="442" y="306"/>
                    <a:pt x="631" y="49"/>
                  </a:cubicBezTo>
                  <a:cubicBezTo>
                    <a:pt x="650" y="21"/>
                    <a:pt x="633" y="1"/>
                    <a:pt x="612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6"/>
            <p:cNvSpPr/>
            <p:nvPr/>
          </p:nvSpPr>
          <p:spPr>
            <a:xfrm>
              <a:off x="2469699" y="2485660"/>
              <a:ext cx="38215" cy="16971"/>
            </a:xfrm>
            <a:custGeom>
              <a:avLst/>
              <a:gdLst/>
              <a:ahLst/>
              <a:cxnLst/>
              <a:rect l="l" t="t" r="r" b="b"/>
              <a:pathLst>
                <a:path w="966" h="429" extrusionOk="0">
                  <a:moveTo>
                    <a:pt x="935" y="0"/>
                  </a:moveTo>
                  <a:cubicBezTo>
                    <a:pt x="930" y="0"/>
                    <a:pt x="924" y="3"/>
                    <a:pt x="917" y="8"/>
                  </a:cubicBezTo>
                  <a:cubicBezTo>
                    <a:pt x="618" y="115"/>
                    <a:pt x="322" y="235"/>
                    <a:pt x="36" y="359"/>
                  </a:cubicBezTo>
                  <a:cubicBezTo>
                    <a:pt x="0" y="371"/>
                    <a:pt x="8" y="429"/>
                    <a:pt x="40" y="429"/>
                  </a:cubicBezTo>
                  <a:cubicBezTo>
                    <a:pt x="43" y="429"/>
                    <a:pt x="46" y="428"/>
                    <a:pt x="49" y="427"/>
                  </a:cubicBezTo>
                  <a:cubicBezTo>
                    <a:pt x="348" y="304"/>
                    <a:pt x="631" y="183"/>
                    <a:pt x="930" y="60"/>
                  </a:cubicBezTo>
                  <a:cubicBezTo>
                    <a:pt x="965" y="49"/>
                    <a:pt x="960" y="0"/>
                    <a:pt x="935" y="0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6"/>
            <p:cNvSpPr/>
            <p:nvPr/>
          </p:nvSpPr>
          <p:spPr>
            <a:xfrm>
              <a:off x="2547277" y="2318754"/>
              <a:ext cx="47749" cy="42211"/>
            </a:xfrm>
            <a:custGeom>
              <a:avLst/>
              <a:gdLst/>
              <a:ahLst/>
              <a:cxnLst/>
              <a:rect l="l" t="t" r="r" b="b"/>
              <a:pathLst>
                <a:path w="1207" h="1067" extrusionOk="0">
                  <a:moveTo>
                    <a:pt x="606" y="1"/>
                  </a:moveTo>
                  <a:cubicBezTo>
                    <a:pt x="418" y="1"/>
                    <a:pt x="235" y="94"/>
                    <a:pt x="133" y="269"/>
                  </a:cubicBezTo>
                  <a:cubicBezTo>
                    <a:pt x="0" y="526"/>
                    <a:pt x="81" y="851"/>
                    <a:pt x="338" y="1001"/>
                  </a:cubicBezTo>
                  <a:cubicBezTo>
                    <a:pt x="421" y="1045"/>
                    <a:pt x="511" y="1066"/>
                    <a:pt x="600" y="1066"/>
                  </a:cubicBezTo>
                  <a:cubicBezTo>
                    <a:pt x="787" y="1066"/>
                    <a:pt x="969" y="972"/>
                    <a:pt x="1070" y="796"/>
                  </a:cubicBezTo>
                  <a:cubicBezTo>
                    <a:pt x="1207" y="539"/>
                    <a:pt x="1125" y="214"/>
                    <a:pt x="865" y="64"/>
                  </a:cubicBezTo>
                  <a:cubicBezTo>
                    <a:pt x="783" y="22"/>
                    <a:pt x="694" y="1"/>
                    <a:pt x="606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6"/>
            <p:cNvSpPr/>
            <p:nvPr/>
          </p:nvSpPr>
          <p:spPr>
            <a:xfrm>
              <a:off x="2548820" y="2317568"/>
              <a:ext cx="44545" cy="44545"/>
            </a:xfrm>
            <a:custGeom>
              <a:avLst/>
              <a:gdLst/>
              <a:ahLst/>
              <a:cxnLst/>
              <a:rect l="l" t="t" r="r" b="b"/>
              <a:pathLst>
                <a:path w="1126" h="1126" extrusionOk="0">
                  <a:moveTo>
                    <a:pt x="556" y="55"/>
                  </a:moveTo>
                  <a:cubicBezTo>
                    <a:pt x="651" y="55"/>
                    <a:pt x="732" y="81"/>
                    <a:pt x="813" y="124"/>
                  </a:cubicBezTo>
                  <a:cubicBezTo>
                    <a:pt x="976" y="218"/>
                    <a:pt x="1070" y="380"/>
                    <a:pt x="1070" y="569"/>
                  </a:cubicBezTo>
                  <a:cubicBezTo>
                    <a:pt x="1070" y="650"/>
                    <a:pt x="1044" y="732"/>
                    <a:pt x="1005" y="813"/>
                  </a:cubicBezTo>
                  <a:cubicBezTo>
                    <a:pt x="907" y="976"/>
                    <a:pt x="732" y="1070"/>
                    <a:pt x="556" y="1070"/>
                  </a:cubicBezTo>
                  <a:cubicBezTo>
                    <a:pt x="475" y="1070"/>
                    <a:pt x="394" y="1044"/>
                    <a:pt x="312" y="1005"/>
                  </a:cubicBezTo>
                  <a:cubicBezTo>
                    <a:pt x="150" y="907"/>
                    <a:pt x="55" y="732"/>
                    <a:pt x="55" y="556"/>
                  </a:cubicBezTo>
                  <a:cubicBezTo>
                    <a:pt x="55" y="475"/>
                    <a:pt x="81" y="393"/>
                    <a:pt x="124" y="312"/>
                  </a:cubicBezTo>
                  <a:cubicBezTo>
                    <a:pt x="218" y="150"/>
                    <a:pt x="381" y="55"/>
                    <a:pt x="556" y="55"/>
                  </a:cubicBezTo>
                  <a:close/>
                  <a:moveTo>
                    <a:pt x="556" y="0"/>
                  </a:moveTo>
                  <a:cubicBezTo>
                    <a:pt x="368" y="0"/>
                    <a:pt x="176" y="111"/>
                    <a:pt x="68" y="286"/>
                  </a:cubicBezTo>
                  <a:cubicBezTo>
                    <a:pt x="29" y="380"/>
                    <a:pt x="0" y="475"/>
                    <a:pt x="0" y="556"/>
                  </a:cubicBezTo>
                  <a:cubicBezTo>
                    <a:pt x="0" y="761"/>
                    <a:pt x="111" y="950"/>
                    <a:pt x="286" y="1044"/>
                  </a:cubicBezTo>
                  <a:cubicBezTo>
                    <a:pt x="368" y="1099"/>
                    <a:pt x="462" y="1125"/>
                    <a:pt x="556" y="1125"/>
                  </a:cubicBezTo>
                  <a:cubicBezTo>
                    <a:pt x="761" y="1125"/>
                    <a:pt x="950" y="1018"/>
                    <a:pt x="1044" y="842"/>
                  </a:cubicBezTo>
                  <a:cubicBezTo>
                    <a:pt x="1099" y="745"/>
                    <a:pt x="1125" y="650"/>
                    <a:pt x="1125" y="569"/>
                  </a:cubicBezTo>
                  <a:cubicBezTo>
                    <a:pt x="1125" y="367"/>
                    <a:pt x="1018" y="176"/>
                    <a:pt x="842" y="81"/>
                  </a:cubicBezTo>
                  <a:cubicBezTo>
                    <a:pt x="745" y="29"/>
                    <a:pt x="651" y="0"/>
                    <a:pt x="556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6"/>
            <p:cNvSpPr/>
            <p:nvPr/>
          </p:nvSpPr>
          <p:spPr>
            <a:xfrm>
              <a:off x="2561163" y="2304671"/>
              <a:ext cx="28958" cy="16655"/>
            </a:xfrm>
            <a:custGeom>
              <a:avLst/>
              <a:gdLst/>
              <a:ahLst/>
              <a:cxnLst/>
              <a:rect l="l" t="t" r="r" b="b"/>
              <a:pathLst>
                <a:path w="732" h="421" extrusionOk="0">
                  <a:moveTo>
                    <a:pt x="385" y="0"/>
                  </a:moveTo>
                  <a:cubicBezTo>
                    <a:pt x="247" y="0"/>
                    <a:pt x="313" y="313"/>
                    <a:pt x="313" y="313"/>
                  </a:cubicBezTo>
                  <a:cubicBezTo>
                    <a:pt x="313" y="313"/>
                    <a:pt x="223" y="62"/>
                    <a:pt x="133" y="62"/>
                  </a:cubicBezTo>
                  <a:cubicBezTo>
                    <a:pt x="124" y="62"/>
                    <a:pt x="116" y="64"/>
                    <a:pt x="108" y="69"/>
                  </a:cubicBezTo>
                  <a:cubicBezTo>
                    <a:pt x="0" y="111"/>
                    <a:pt x="313" y="420"/>
                    <a:pt x="313" y="420"/>
                  </a:cubicBezTo>
                  <a:cubicBezTo>
                    <a:pt x="501" y="355"/>
                    <a:pt x="732" y="163"/>
                    <a:pt x="638" y="111"/>
                  </a:cubicBezTo>
                  <a:cubicBezTo>
                    <a:pt x="627" y="104"/>
                    <a:pt x="616" y="100"/>
                    <a:pt x="604" y="100"/>
                  </a:cubicBezTo>
                  <a:cubicBezTo>
                    <a:pt x="509" y="100"/>
                    <a:pt x="381" y="313"/>
                    <a:pt x="381" y="313"/>
                  </a:cubicBezTo>
                  <a:cubicBezTo>
                    <a:pt x="381" y="313"/>
                    <a:pt x="543" y="14"/>
                    <a:pt x="394" y="1"/>
                  </a:cubicBezTo>
                  <a:cubicBezTo>
                    <a:pt x="391" y="1"/>
                    <a:pt x="388" y="0"/>
                    <a:pt x="385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6"/>
            <p:cNvSpPr/>
            <p:nvPr/>
          </p:nvSpPr>
          <p:spPr>
            <a:xfrm>
              <a:off x="2563339" y="2303642"/>
              <a:ext cx="25239" cy="19345"/>
            </a:xfrm>
            <a:custGeom>
              <a:avLst/>
              <a:gdLst/>
              <a:ahLst/>
              <a:cxnLst/>
              <a:rect l="l" t="t" r="r" b="b"/>
              <a:pathLst>
                <a:path w="638" h="489" extrusionOk="0">
                  <a:moveTo>
                    <a:pt x="339" y="56"/>
                  </a:moveTo>
                  <a:cubicBezTo>
                    <a:pt x="352" y="56"/>
                    <a:pt x="365" y="69"/>
                    <a:pt x="365" y="69"/>
                  </a:cubicBezTo>
                  <a:cubicBezTo>
                    <a:pt x="365" y="82"/>
                    <a:pt x="378" y="82"/>
                    <a:pt x="378" y="108"/>
                  </a:cubicBezTo>
                  <a:cubicBezTo>
                    <a:pt x="378" y="150"/>
                    <a:pt x="352" y="202"/>
                    <a:pt x="339" y="245"/>
                  </a:cubicBezTo>
                  <a:cubicBezTo>
                    <a:pt x="327" y="269"/>
                    <a:pt x="315" y="282"/>
                    <a:pt x="313" y="296"/>
                  </a:cubicBezTo>
                  <a:lnTo>
                    <a:pt x="313" y="296"/>
                  </a:lnTo>
                  <a:cubicBezTo>
                    <a:pt x="311" y="299"/>
                    <a:pt x="310" y="301"/>
                    <a:pt x="308" y="304"/>
                  </a:cubicBezTo>
                  <a:lnTo>
                    <a:pt x="308" y="304"/>
                  </a:lnTo>
                  <a:lnTo>
                    <a:pt x="297" y="313"/>
                  </a:lnTo>
                  <a:lnTo>
                    <a:pt x="297" y="326"/>
                  </a:lnTo>
                  <a:lnTo>
                    <a:pt x="339" y="352"/>
                  </a:lnTo>
                  <a:lnTo>
                    <a:pt x="352" y="339"/>
                  </a:lnTo>
                  <a:cubicBezTo>
                    <a:pt x="365" y="326"/>
                    <a:pt x="394" y="271"/>
                    <a:pt x="433" y="232"/>
                  </a:cubicBezTo>
                  <a:cubicBezTo>
                    <a:pt x="459" y="202"/>
                    <a:pt x="475" y="189"/>
                    <a:pt x="501" y="176"/>
                  </a:cubicBezTo>
                  <a:cubicBezTo>
                    <a:pt x="514" y="163"/>
                    <a:pt x="540" y="150"/>
                    <a:pt x="557" y="150"/>
                  </a:cubicBezTo>
                  <a:lnTo>
                    <a:pt x="570" y="150"/>
                  </a:lnTo>
                  <a:cubicBezTo>
                    <a:pt x="583" y="163"/>
                    <a:pt x="583" y="163"/>
                    <a:pt x="583" y="176"/>
                  </a:cubicBezTo>
                  <a:cubicBezTo>
                    <a:pt x="583" y="176"/>
                    <a:pt x="570" y="202"/>
                    <a:pt x="557" y="219"/>
                  </a:cubicBezTo>
                  <a:cubicBezTo>
                    <a:pt x="503" y="298"/>
                    <a:pt x="372" y="377"/>
                    <a:pt x="254" y="417"/>
                  </a:cubicBezTo>
                  <a:lnTo>
                    <a:pt x="254" y="417"/>
                  </a:lnTo>
                  <a:cubicBezTo>
                    <a:pt x="237" y="398"/>
                    <a:pt x="187" y="335"/>
                    <a:pt x="150" y="284"/>
                  </a:cubicBezTo>
                  <a:cubicBezTo>
                    <a:pt x="121" y="245"/>
                    <a:pt x="95" y="219"/>
                    <a:pt x="82" y="189"/>
                  </a:cubicBezTo>
                  <a:cubicBezTo>
                    <a:pt x="69" y="163"/>
                    <a:pt x="53" y="137"/>
                    <a:pt x="53" y="121"/>
                  </a:cubicBezTo>
                  <a:lnTo>
                    <a:pt x="53" y="108"/>
                  </a:lnTo>
                  <a:lnTo>
                    <a:pt x="69" y="108"/>
                  </a:lnTo>
                  <a:cubicBezTo>
                    <a:pt x="82" y="108"/>
                    <a:pt x="82" y="108"/>
                    <a:pt x="95" y="121"/>
                  </a:cubicBezTo>
                  <a:cubicBezTo>
                    <a:pt x="108" y="121"/>
                    <a:pt x="121" y="150"/>
                    <a:pt x="134" y="163"/>
                  </a:cubicBezTo>
                  <a:cubicBezTo>
                    <a:pt x="163" y="202"/>
                    <a:pt x="189" y="245"/>
                    <a:pt x="202" y="284"/>
                  </a:cubicBezTo>
                  <a:cubicBezTo>
                    <a:pt x="214" y="299"/>
                    <a:pt x="215" y="323"/>
                    <a:pt x="229" y="326"/>
                  </a:cubicBezTo>
                  <a:lnTo>
                    <a:pt x="229" y="326"/>
                  </a:lnTo>
                  <a:cubicBezTo>
                    <a:pt x="230" y="334"/>
                    <a:pt x="231" y="339"/>
                    <a:pt x="231" y="339"/>
                  </a:cubicBezTo>
                  <a:lnTo>
                    <a:pt x="231" y="352"/>
                  </a:lnTo>
                  <a:lnTo>
                    <a:pt x="284" y="339"/>
                  </a:lnTo>
                  <a:lnTo>
                    <a:pt x="284" y="326"/>
                  </a:lnTo>
                  <a:cubicBezTo>
                    <a:pt x="284" y="326"/>
                    <a:pt x="282" y="323"/>
                    <a:pt x="280" y="317"/>
                  </a:cubicBezTo>
                  <a:lnTo>
                    <a:pt x="280" y="317"/>
                  </a:lnTo>
                  <a:cubicBezTo>
                    <a:pt x="271" y="289"/>
                    <a:pt x="271" y="239"/>
                    <a:pt x="271" y="189"/>
                  </a:cubicBezTo>
                  <a:cubicBezTo>
                    <a:pt x="271" y="150"/>
                    <a:pt x="271" y="108"/>
                    <a:pt x="284" y="82"/>
                  </a:cubicBezTo>
                  <a:lnTo>
                    <a:pt x="297" y="69"/>
                  </a:lnTo>
                  <a:cubicBezTo>
                    <a:pt x="313" y="56"/>
                    <a:pt x="313" y="56"/>
                    <a:pt x="326" y="56"/>
                  </a:cubicBezTo>
                  <a:close/>
                  <a:moveTo>
                    <a:pt x="326" y="1"/>
                  </a:moveTo>
                  <a:cubicBezTo>
                    <a:pt x="297" y="1"/>
                    <a:pt x="284" y="1"/>
                    <a:pt x="271" y="14"/>
                  </a:cubicBezTo>
                  <a:cubicBezTo>
                    <a:pt x="245" y="40"/>
                    <a:pt x="231" y="69"/>
                    <a:pt x="215" y="95"/>
                  </a:cubicBezTo>
                  <a:lnTo>
                    <a:pt x="215" y="189"/>
                  </a:lnTo>
                  <a:cubicBezTo>
                    <a:pt x="215" y="194"/>
                    <a:pt x="215" y="198"/>
                    <a:pt x="215" y="203"/>
                  </a:cubicBezTo>
                  <a:lnTo>
                    <a:pt x="215" y="203"/>
                  </a:lnTo>
                  <a:cubicBezTo>
                    <a:pt x="215" y="203"/>
                    <a:pt x="215" y="203"/>
                    <a:pt x="215" y="202"/>
                  </a:cubicBezTo>
                  <a:cubicBezTo>
                    <a:pt x="202" y="163"/>
                    <a:pt x="189" y="137"/>
                    <a:pt x="163" y="108"/>
                  </a:cubicBezTo>
                  <a:lnTo>
                    <a:pt x="121" y="69"/>
                  </a:lnTo>
                  <a:cubicBezTo>
                    <a:pt x="108" y="69"/>
                    <a:pt x="95" y="56"/>
                    <a:pt x="69" y="56"/>
                  </a:cubicBezTo>
                  <a:cubicBezTo>
                    <a:pt x="53" y="56"/>
                    <a:pt x="53" y="56"/>
                    <a:pt x="40" y="69"/>
                  </a:cubicBezTo>
                  <a:cubicBezTo>
                    <a:pt x="27" y="69"/>
                    <a:pt x="14" y="82"/>
                    <a:pt x="14" y="95"/>
                  </a:cubicBezTo>
                  <a:cubicBezTo>
                    <a:pt x="1" y="95"/>
                    <a:pt x="1" y="108"/>
                    <a:pt x="1" y="121"/>
                  </a:cubicBezTo>
                  <a:cubicBezTo>
                    <a:pt x="1" y="163"/>
                    <a:pt x="14" y="189"/>
                    <a:pt x="40" y="232"/>
                  </a:cubicBezTo>
                  <a:cubicBezTo>
                    <a:pt x="108" y="339"/>
                    <a:pt x="231" y="476"/>
                    <a:pt x="231" y="476"/>
                  </a:cubicBezTo>
                  <a:lnTo>
                    <a:pt x="245" y="489"/>
                  </a:lnTo>
                  <a:lnTo>
                    <a:pt x="258" y="476"/>
                  </a:lnTo>
                  <a:cubicBezTo>
                    <a:pt x="352" y="446"/>
                    <a:pt x="433" y="394"/>
                    <a:pt x="514" y="339"/>
                  </a:cubicBezTo>
                  <a:lnTo>
                    <a:pt x="596" y="258"/>
                  </a:lnTo>
                  <a:cubicBezTo>
                    <a:pt x="622" y="232"/>
                    <a:pt x="638" y="202"/>
                    <a:pt x="638" y="176"/>
                  </a:cubicBezTo>
                  <a:cubicBezTo>
                    <a:pt x="638" y="150"/>
                    <a:pt x="622" y="121"/>
                    <a:pt x="596" y="108"/>
                  </a:cubicBezTo>
                  <a:cubicBezTo>
                    <a:pt x="583" y="95"/>
                    <a:pt x="570" y="95"/>
                    <a:pt x="557" y="95"/>
                  </a:cubicBezTo>
                  <a:cubicBezTo>
                    <a:pt x="514" y="95"/>
                    <a:pt x="488" y="108"/>
                    <a:pt x="459" y="137"/>
                  </a:cubicBezTo>
                  <a:cubicBezTo>
                    <a:pt x="448" y="145"/>
                    <a:pt x="436" y="155"/>
                    <a:pt x="424" y="167"/>
                  </a:cubicBezTo>
                  <a:lnTo>
                    <a:pt x="424" y="167"/>
                  </a:lnTo>
                  <a:cubicBezTo>
                    <a:pt x="430" y="147"/>
                    <a:pt x="433" y="128"/>
                    <a:pt x="433" y="108"/>
                  </a:cubicBezTo>
                  <a:cubicBezTo>
                    <a:pt x="433" y="82"/>
                    <a:pt x="420" y="56"/>
                    <a:pt x="407" y="40"/>
                  </a:cubicBezTo>
                  <a:cubicBezTo>
                    <a:pt x="394" y="14"/>
                    <a:pt x="365" y="1"/>
                    <a:pt x="339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6"/>
            <p:cNvSpPr/>
            <p:nvPr/>
          </p:nvSpPr>
          <p:spPr>
            <a:xfrm>
              <a:off x="2571844" y="2320772"/>
              <a:ext cx="10839" cy="40312"/>
            </a:xfrm>
            <a:custGeom>
              <a:avLst/>
              <a:gdLst/>
              <a:ahLst/>
              <a:cxnLst/>
              <a:rect l="l" t="t" r="r" b="b"/>
              <a:pathLst>
                <a:path w="274" h="1019" extrusionOk="0">
                  <a:moveTo>
                    <a:pt x="218" y="0"/>
                  </a:moveTo>
                  <a:cubicBezTo>
                    <a:pt x="218" y="205"/>
                    <a:pt x="218" y="680"/>
                    <a:pt x="0" y="1018"/>
                  </a:cubicBezTo>
                  <a:cubicBezTo>
                    <a:pt x="30" y="1018"/>
                    <a:pt x="56" y="1005"/>
                    <a:pt x="69" y="1005"/>
                  </a:cubicBezTo>
                  <a:cubicBezTo>
                    <a:pt x="260" y="680"/>
                    <a:pt x="273" y="244"/>
                    <a:pt x="273" y="43"/>
                  </a:cubicBezTo>
                  <a:cubicBezTo>
                    <a:pt x="260" y="30"/>
                    <a:pt x="244" y="30"/>
                    <a:pt x="244" y="13"/>
                  </a:cubicBezTo>
                  <a:cubicBezTo>
                    <a:pt x="231" y="13"/>
                    <a:pt x="218" y="13"/>
                    <a:pt x="218" y="0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6"/>
            <p:cNvSpPr/>
            <p:nvPr/>
          </p:nvSpPr>
          <p:spPr>
            <a:xfrm>
              <a:off x="2563339" y="2318715"/>
              <a:ext cx="12382" cy="41182"/>
            </a:xfrm>
            <a:custGeom>
              <a:avLst/>
              <a:gdLst/>
              <a:ahLst/>
              <a:cxnLst/>
              <a:rect l="l" t="t" r="r" b="b"/>
              <a:pathLst>
                <a:path w="313" h="1041" extrusionOk="0">
                  <a:moveTo>
                    <a:pt x="258" y="0"/>
                  </a:moveTo>
                  <a:cubicBezTo>
                    <a:pt x="202" y="257"/>
                    <a:pt x="53" y="797"/>
                    <a:pt x="1" y="1028"/>
                  </a:cubicBezTo>
                  <a:cubicBezTo>
                    <a:pt x="14" y="1028"/>
                    <a:pt x="27" y="1041"/>
                    <a:pt x="40" y="1041"/>
                  </a:cubicBezTo>
                  <a:cubicBezTo>
                    <a:pt x="108" y="826"/>
                    <a:pt x="258" y="270"/>
                    <a:pt x="313" y="13"/>
                  </a:cubicBezTo>
                  <a:cubicBezTo>
                    <a:pt x="284" y="13"/>
                    <a:pt x="271" y="13"/>
                    <a:pt x="258" y="0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6"/>
            <p:cNvSpPr/>
            <p:nvPr/>
          </p:nvSpPr>
          <p:spPr>
            <a:xfrm>
              <a:off x="2554715" y="2318715"/>
              <a:ext cx="16140" cy="37978"/>
            </a:xfrm>
            <a:custGeom>
              <a:avLst/>
              <a:gdLst/>
              <a:ahLst/>
              <a:cxnLst/>
              <a:rect l="l" t="t" r="r" b="b"/>
              <a:pathLst>
                <a:path w="408" h="960" extrusionOk="0">
                  <a:moveTo>
                    <a:pt x="407" y="0"/>
                  </a:moveTo>
                  <a:cubicBezTo>
                    <a:pt x="368" y="0"/>
                    <a:pt x="339" y="13"/>
                    <a:pt x="313" y="13"/>
                  </a:cubicBezTo>
                  <a:cubicBezTo>
                    <a:pt x="271" y="52"/>
                    <a:pt x="219" y="121"/>
                    <a:pt x="176" y="189"/>
                  </a:cubicBezTo>
                  <a:cubicBezTo>
                    <a:pt x="82" y="338"/>
                    <a:pt x="1" y="582"/>
                    <a:pt x="43" y="921"/>
                  </a:cubicBezTo>
                  <a:cubicBezTo>
                    <a:pt x="69" y="934"/>
                    <a:pt x="82" y="947"/>
                    <a:pt x="108" y="960"/>
                  </a:cubicBezTo>
                  <a:cubicBezTo>
                    <a:pt x="14" y="391"/>
                    <a:pt x="287" y="108"/>
                    <a:pt x="407" y="0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6"/>
            <p:cNvSpPr/>
            <p:nvPr/>
          </p:nvSpPr>
          <p:spPr>
            <a:xfrm>
              <a:off x="2597044" y="2378807"/>
              <a:ext cx="47749" cy="42131"/>
            </a:xfrm>
            <a:custGeom>
              <a:avLst/>
              <a:gdLst/>
              <a:ahLst/>
              <a:cxnLst/>
              <a:rect l="l" t="t" r="r" b="b"/>
              <a:pathLst>
                <a:path w="1207" h="1065" extrusionOk="0">
                  <a:moveTo>
                    <a:pt x="609" y="0"/>
                  </a:moveTo>
                  <a:cubicBezTo>
                    <a:pt x="543" y="0"/>
                    <a:pt x="475" y="13"/>
                    <a:pt x="407" y="39"/>
                  </a:cubicBezTo>
                  <a:cubicBezTo>
                    <a:pt x="137" y="146"/>
                    <a:pt x="1" y="445"/>
                    <a:pt x="111" y="715"/>
                  </a:cubicBezTo>
                  <a:cubicBezTo>
                    <a:pt x="183" y="935"/>
                    <a:pt x="384" y="1064"/>
                    <a:pt x="595" y="1064"/>
                  </a:cubicBezTo>
                  <a:cubicBezTo>
                    <a:pt x="660" y="1064"/>
                    <a:pt x="725" y="1052"/>
                    <a:pt x="788" y="1027"/>
                  </a:cubicBezTo>
                  <a:cubicBezTo>
                    <a:pt x="1070" y="920"/>
                    <a:pt x="1207" y="621"/>
                    <a:pt x="1100" y="335"/>
                  </a:cubicBezTo>
                  <a:cubicBezTo>
                    <a:pt x="1015" y="129"/>
                    <a:pt x="823" y="0"/>
                    <a:pt x="609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6"/>
            <p:cNvSpPr/>
            <p:nvPr/>
          </p:nvSpPr>
          <p:spPr>
            <a:xfrm>
              <a:off x="2598706" y="2377620"/>
              <a:ext cx="44545" cy="44545"/>
            </a:xfrm>
            <a:custGeom>
              <a:avLst/>
              <a:gdLst/>
              <a:ahLst/>
              <a:cxnLst/>
              <a:rect l="l" t="t" r="r" b="b"/>
              <a:pathLst>
                <a:path w="1126" h="1126" extrusionOk="0">
                  <a:moveTo>
                    <a:pt x="557" y="56"/>
                  </a:moveTo>
                  <a:cubicBezTo>
                    <a:pt x="759" y="56"/>
                    <a:pt x="947" y="176"/>
                    <a:pt x="1028" y="381"/>
                  </a:cubicBezTo>
                  <a:cubicBezTo>
                    <a:pt x="1058" y="446"/>
                    <a:pt x="1071" y="501"/>
                    <a:pt x="1071" y="557"/>
                  </a:cubicBezTo>
                  <a:cubicBezTo>
                    <a:pt x="1071" y="758"/>
                    <a:pt x="947" y="963"/>
                    <a:pt x="746" y="1031"/>
                  </a:cubicBezTo>
                  <a:cubicBezTo>
                    <a:pt x="677" y="1057"/>
                    <a:pt x="622" y="1070"/>
                    <a:pt x="557" y="1070"/>
                  </a:cubicBezTo>
                  <a:cubicBezTo>
                    <a:pt x="352" y="1070"/>
                    <a:pt x="163" y="950"/>
                    <a:pt x="95" y="745"/>
                  </a:cubicBezTo>
                  <a:cubicBezTo>
                    <a:pt x="69" y="677"/>
                    <a:pt x="53" y="625"/>
                    <a:pt x="53" y="557"/>
                  </a:cubicBezTo>
                  <a:cubicBezTo>
                    <a:pt x="53" y="352"/>
                    <a:pt x="176" y="163"/>
                    <a:pt x="378" y="95"/>
                  </a:cubicBezTo>
                  <a:cubicBezTo>
                    <a:pt x="433" y="69"/>
                    <a:pt x="502" y="56"/>
                    <a:pt x="557" y="56"/>
                  </a:cubicBezTo>
                  <a:close/>
                  <a:moveTo>
                    <a:pt x="557" y="1"/>
                  </a:moveTo>
                  <a:cubicBezTo>
                    <a:pt x="489" y="1"/>
                    <a:pt x="420" y="14"/>
                    <a:pt x="365" y="40"/>
                  </a:cubicBezTo>
                  <a:cubicBezTo>
                    <a:pt x="134" y="121"/>
                    <a:pt x="1" y="339"/>
                    <a:pt x="1" y="557"/>
                  </a:cubicBezTo>
                  <a:cubicBezTo>
                    <a:pt x="1" y="625"/>
                    <a:pt x="14" y="690"/>
                    <a:pt x="40" y="758"/>
                  </a:cubicBezTo>
                  <a:cubicBezTo>
                    <a:pt x="121" y="989"/>
                    <a:pt x="339" y="1126"/>
                    <a:pt x="557" y="1126"/>
                  </a:cubicBezTo>
                  <a:cubicBezTo>
                    <a:pt x="622" y="1126"/>
                    <a:pt x="690" y="1113"/>
                    <a:pt x="759" y="1083"/>
                  </a:cubicBezTo>
                  <a:cubicBezTo>
                    <a:pt x="989" y="1002"/>
                    <a:pt x="1126" y="788"/>
                    <a:pt x="1126" y="557"/>
                  </a:cubicBezTo>
                  <a:cubicBezTo>
                    <a:pt x="1126" y="501"/>
                    <a:pt x="1110" y="433"/>
                    <a:pt x="1084" y="365"/>
                  </a:cubicBezTo>
                  <a:cubicBezTo>
                    <a:pt x="1002" y="137"/>
                    <a:pt x="785" y="1"/>
                    <a:pt x="557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6"/>
            <p:cNvSpPr/>
            <p:nvPr/>
          </p:nvSpPr>
          <p:spPr>
            <a:xfrm>
              <a:off x="2633005" y="2371132"/>
              <a:ext cx="20176" cy="18198"/>
            </a:xfrm>
            <a:custGeom>
              <a:avLst/>
              <a:gdLst/>
              <a:ahLst/>
              <a:cxnLst/>
              <a:rect l="l" t="t" r="r" b="b"/>
              <a:pathLst>
                <a:path w="510" h="460" extrusionOk="0">
                  <a:moveTo>
                    <a:pt x="100" y="1"/>
                  </a:moveTo>
                  <a:cubicBezTo>
                    <a:pt x="1" y="1"/>
                    <a:pt x="28" y="409"/>
                    <a:pt x="28" y="409"/>
                  </a:cubicBezTo>
                  <a:cubicBezTo>
                    <a:pt x="121" y="440"/>
                    <a:pt x="235" y="460"/>
                    <a:pt x="326" y="460"/>
                  </a:cubicBezTo>
                  <a:cubicBezTo>
                    <a:pt x="433" y="460"/>
                    <a:pt x="509" y="433"/>
                    <a:pt x="487" y="366"/>
                  </a:cubicBezTo>
                  <a:cubicBezTo>
                    <a:pt x="477" y="327"/>
                    <a:pt x="432" y="315"/>
                    <a:pt x="378" y="315"/>
                  </a:cubicBezTo>
                  <a:cubicBezTo>
                    <a:pt x="283" y="315"/>
                    <a:pt x="161" y="353"/>
                    <a:pt x="161" y="353"/>
                  </a:cubicBezTo>
                  <a:cubicBezTo>
                    <a:pt x="161" y="353"/>
                    <a:pt x="474" y="246"/>
                    <a:pt x="366" y="139"/>
                  </a:cubicBezTo>
                  <a:cubicBezTo>
                    <a:pt x="352" y="121"/>
                    <a:pt x="335" y="114"/>
                    <a:pt x="318" y="114"/>
                  </a:cubicBezTo>
                  <a:cubicBezTo>
                    <a:pt x="225" y="114"/>
                    <a:pt x="109" y="327"/>
                    <a:pt x="109" y="327"/>
                  </a:cubicBezTo>
                  <a:cubicBezTo>
                    <a:pt x="109" y="327"/>
                    <a:pt x="217" y="28"/>
                    <a:pt x="109" y="2"/>
                  </a:cubicBezTo>
                  <a:cubicBezTo>
                    <a:pt x="106" y="1"/>
                    <a:pt x="103" y="1"/>
                    <a:pt x="100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6"/>
            <p:cNvSpPr/>
            <p:nvPr/>
          </p:nvSpPr>
          <p:spPr>
            <a:xfrm>
              <a:off x="2632926" y="2370183"/>
              <a:ext cx="21006" cy="20334"/>
            </a:xfrm>
            <a:custGeom>
              <a:avLst/>
              <a:gdLst/>
              <a:ahLst/>
              <a:cxnLst/>
              <a:rect l="l" t="t" r="r" b="b"/>
              <a:pathLst>
                <a:path w="531" h="514" extrusionOk="0">
                  <a:moveTo>
                    <a:pt x="98" y="52"/>
                  </a:moveTo>
                  <a:cubicBezTo>
                    <a:pt x="111" y="52"/>
                    <a:pt x="111" y="52"/>
                    <a:pt x="124" y="65"/>
                  </a:cubicBezTo>
                  <a:lnTo>
                    <a:pt x="124" y="120"/>
                  </a:lnTo>
                  <a:cubicBezTo>
                    <a:pt x="124" y="163"/>
                    <a:pt x="124" y="215"/>
                    <a:pt x="111" y="257"/>
                  </a:cubicBezTo>
                  <a:cubicBezTo>
                    <a:pt x="100" y="280"/>
                    <a:pt x="99" y="293"/>
                    <a:pt x="98" y="305"/>
                  </a:cubicBezTo>
                  <a:lnTo>
                    <a:pt x="98" y="305"/>
                  </a:lnTo>
                  <a:cubicBezTo>
                    <a:pt x="97" y="308"/>
                    <a:pt x="95" y="311"/>
                    <a:pt x="93" y="314"/>
                  </a:cubicBezTo>
                  <a:lnTo>
                    <a:pt x="93" y="314"/>
                  </a:lnTo>
                  <a:cubicBezTo>
                    <a:pt x="82" y="325"/>
                    <a:pt x="82" y="327"/>
                    <a:pt x="82" y="338"/>
                  </a:cubicBezTo>
                  <a:lnTo>
                    <a:pt x="137" y="364"/>
                  </a:lnTo>
                  <a:lnTo>
                    <a:pt x="137" y="351"/>
                  </a:lnTo>
                  <a:cubicBezTo>
                    <a:pt x="150" y="325"/>
                    <a:pt x="180" y="283"/>
                    <a:pt x="219" y="244"/>
                  </a:cubicBezTo>
                  <a:cubicBezTo>
                    <a:pt x="232" y="215"/>
                    <a:pt x="245" y="189"/>
                    <a:pt x="274" y="176"/>
                  </a:cubicBezTo>
                  <a:cubicBezTo>
                    <a:pt x="287" y="163"/>
                    <a:pt x="313" y="163"/>
                    <a:pt x="313" y="163"/>
                  </a:cubicBezTo>
                  <a:cubicBezTo>
                    <a:pt x="326" y="163"/>
                    <a:pt x="342" y="163"/>
                    <a:pt x="355" y="176"/>
                  </a:cubicBezTo>
                  <a:cubicBezTo>
                    <a:pt x="368" y="189"/>
                    <a:pt x="368" y="202"/>
                    <a:pt x="368" y="202"/>
                  </a:cubicBezTo>
                  <a:cubicBezTo>
                    <a:pt x="368" y="215"/>
                    <a:pt x="355" y="228"/>
                    <a:pt x="342" y="257"/>
                  </a:cubicBezTo>
                  <a:cubicBezTo>
                    <a:pt x="313" y="283"/>
                    <a:pt x="261" y="309"/>
                    <a:pt x="219" y="325"/>
                  </a:cubicBezTo>
                  <a:cubicBezTo>
                    <a:pt x="206" y="338"/>
                    <a:pt x="180" y="351"/>
                    <a:pt x="163" y="351"/>
                  </a:cubicBezTo>
                  <a:lnTo>
                    <a:pt x="150" y="351"/>
                  </a:lnTo>
                  <a:lnTo>
                    <a:pt x="150" y="364"/>
                  </a:lnTo>
                  <a:lnTo>
                    <a:pt x="163" y="406"/>
                  </a:lnTo>
                  <a:lnTo>
                    <a:pt x="180" y="406"/>
                  </a:lnTo>
                  <a:cubicBezTo>
                    <a:pt x="193" y="406"/>
                    <a:pt x="300" y="364"/>
                    <a:pt x="381" y="364"/>
                  </a:cubicBezTo>
                  <a:cubicBezTo>
                    <a:pt x="407" y="364"/>
                    <a:pt x="437" y="377"/>
                    <a:pt x="450" y="377"/>
                  </a:cubicBezTo>
                  <a:cubicBezTo>
                    <a:pt x="463" y="390"/>
                    <a:pt x="463" y="390"/>
                    <a:pt x="463" y="406"/>
                  </a:cubicBezTo>
                  <a:lnTo>
                    <a:pt x="476" y="419"/>
                  </a:lnTo>
                  <a:lnTo>
                    <a:pt x="463" y="419"/>
                  </a:lnTo>
                  <a:cubicBezTo>
                    <a:pt x="463" y="433"/>
                    <a:pt x="450" y="446"/>
                    <a:pt x="424" y="446"/>
                  </a:cubicBezTo>
                  <a:cubicBezTo>
                    <a:pt x="394" y="446"/>
                    <a:pt x="368" y="459"/>
                    <a:pt x="326" y="459"/>
                  </a:cubicBezTo>
                  <a:cubicBezTo>
                    <a:pt x="248" y="459"/>
                    <a:pt x="147" y="435"/>
                    <a:pt x="56" y="410"/>
                  </a:cubicBezTo>
                  <a:lnTo>
                    <a:pt x="56" y="410"/>
                  </a:lnTo>
                  <a:lnTo>
                    <a:pt x="56" y="390"/>
                  </a:lnTo>
                  <a:lnTo>
                    <a:pt x="56" y="296"/>
                  </a:lnTo>
                  <a:cubicBezTo>
                    <a:pt x="56" y="244"/>
                    <a:pt x="56" y="176"/>
                    <a:pt x="69" y="120"/>
                  </a:cubicBezTo>
                  <a:cubicBezTo>
                    <a:pt x="69" y="94"/>
                    <a:pt x="82" y="65"/>
                    <a:pt x="82" y="52"/>
                  </a:cubicBezTo>
                  <a:close/>
                  <a:moveTo>
                    <a:pt x="98" y="0"/>
                  </a:moveTo>
                  <a:cubicBezTo>
                    <a:pt x="82" y="0"/>
                    <a:pt x="69" y="0"/>
                    <a:pt x="69" y="13"/>
                  </a:cubicBezTo>
                  <a:cubicBezTo>
                    <a:pt x="43" y="26"/>
                    <a:pt x="43" y="39"/>
                    <a:pt x="30" y="52"/>
                  </a:cubicBezTo>
                  <a:cubicBezTo>
                    <a:pt x="17" y="94"/>
                    <a:pt x="17" y="133"/>
                    <a:pt x="17" y="176"/>
                  </a:cubicBezTo>
                  <a:cubicBezTo>
                    <a:pt x="1" y="215"/>
                    <a:pt x="1" y="257"/>
                    <a:pt x="1" y="296"/>
                  </a:cubicBezTo>
                  <a:lnTo>
                    <a:pt x="1" y="433"/>
                  </a:lnTo>
                  <a:lnTo>
                    <a:pt x="17" y="446"/>
                  </a:lnTo>
                  <a:lnTo>
                    <a:pt x="30" y="459"/>
                  </a:lnTo>
                  <a:cubicBezTo>
                    <a:pt x="124" y="488"/>
                    <a:pt x="232" y="514"/>
                    <a:pt x="326" y="514"/>
                  </a:cubicBezTo>
                  <a:cubicBezTo>
                    <a:pt x="381" y="514"/>
                    <a:pt x="424" y="501"/>
                    <a:pt x="463" y="488"/>
                  </a:cubicBezTo>
                  <a:cubicBezTo>
                    <a:pt x="476" y="488"/>
                    <a:pt x="489" y="472"/>
                    <a:pt x="505" y="459"/>
                  </a:cubicBezTo>
                  <a:cubicBezTo>
                    <a:pt x="518" y="446"/>
                    <a:pt x="531" y="433"/>
                    <a:pt x="531" y="419"/>
                  </a:cubicBezTo>
                  <a:cubicBezTo>
                    <a:pt x="531" y="406"/>
                    <a:pt x="518" y="390"/>
                    <a:pt x="518" y="390"/>
                  </a:cubicBezTo>
                  <a:cubicBezTo>
                    <a:pt x="518" y="364"/>
                    <a:pt x="489" y="338"/>
                    <a:pt x="463" y="325"/>
                  </a:cubicBezTo>
                  <a:cubicBezTo>
                    <a:pt x="437" y="325"/>
                    <a:pt x="407" y="309"/>
                    <a:pt x="381" y="309"/>
                  </a:cubicBezTo>
                  <a:cubicBezTo>
                    <a:pt x="371" y="311"/>
                    <a:pt x="360" y="312"/>
                    <a:pt x="350" y="314"/>
                  </a:cubicBezTo>
                  <a:lnTo>
                    <a:pt x="350" y="314"/>
                  </a:lnTo>
                  <a:cubicBezTo>
                    <a:pt x="361" y="307"/>
                    <a:pt x="372" y="300"/>
                    <a:pt x="381" y="296"/>
                  </a:cubicBezTo>
                  <a:cubicBezTo>
                    <a:pt x="394" y="270"/>
                    <a:pt x="424" y="244"/>
                    <a:pt x="424" y="202"/>
                  </a:cubicBezTo>
                  <a:cubicBezTo>
                    <a:pt x="424" y="176"/>
                    <a:pt x="407" y="163"/>
                    <a:pt x="394" y="133"/>
                  </a:cubicBezTo>
                  <a:cubicBezTo>
                    <a:pt x="368" y="120"/>
                    <a:pt x="342" y="107"/>
                    <a:pt x="313" y="107"/>
                  </a:cubicBezTo>
                  <a:cubicBezTo>
                    <a:pt x="287" y="107"/>
                    <a:pt x="261" y="120"/>
                    <a:pt x="232" y="146"/>
                  </a:cubicBezTo>
                  <a:cubicBezTo>
                    <a:pt x="214" y="160"/>
                    <a:pt x="195" y="178"/>
                    <a:pt x="178" y="198"/>
                  </a:cubicBezTo>
                  <a:lnTo>
                    <a:pt x="178" y="198"/>
                  </a:lnTo>
                  <a:cubicBezTo>
                    <a:pt x="180" y="173"/>
                    <a:pt x="180" y="147"/>
                    <a:pt x="180" y="120"/>
                  </a:cubicBezTo>
                  <a:lnTo>
                    <a:pt x="180" y="39"/>
                  </a:lnTo>
                  <a:cubicBezTo>
                    <a:pt x="163" y="26"/>
                    <a:pt x="137" y="0"/>
                    <a:pt x="124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6"/>
            <p:cNvSpPr/>
            <p:nvPr/>
          </p:nvSpPr>
          <p:spPr>
            <a:xfrm>
              <a:off x="2608359" y="2391506"/>
              <a:ext cx="32716" cy="26940"/>
            </a:xfrm>
            <a:custGeom>
              <a:avLst/>
              <a:gdLst/>
              <a:ahLst/>
              <a:cxnLst/>
              <a:rect l="l" t="t" r="r" b="b"/>
              <a:pathLst>
                <a:path w="827" h="681" extrusionOk="0">
                  <a:moveTo>
                    <a:pt x="801" y="1"/>
                  </a:moveTo>
                  <a:cubicBezTo>
                    <a:pt x="677" y="150"/>
                    <a:pt x="365" y="518"/>
                    <a:pt x="1" y="638"/>
                  </a:cubicBezTo>
                  <a:cubicBezTo>
                    <a:pt x="14" y="651"/>
                    <a:pt x="40" y="664"/>
                    <a:pt x="53" y="680"/>
                  </a:cubicBezTo>
                  <a:cubicBezTo>
                    <a:pt x="407" y="544"/>
                    <a:pt x="690" y="219"/>
                    <a:pt x="827" y="56"/>
                  </a:cubicBezTo>
                  <a:cubicBezTo>
                    <a:pt x="827" y="43"/>
                    <a:pt x="814" y="30"/>
                    <a:pt x="814" y="14"/>
                  </a:cubicBezTo>
                  <a:lnTo>
                    <a:pt x="801" y="1"/>
                  </a:ln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6"/>
            <p:cNvSpPr/>
            <p:nvPr/>
          </p:nvSpPr>
          <p:spPr>
            <a:xfrm>
              <a:off x="2602464" y="2385097"/>
              <a:ext cx="34892" cy="26268"/>
            </a:xfrm>
            <a:custGeom>
              <a:avLst/>
              <a:gdLst/>
              <a:ahLst/>
              <a:cxnLst/>
              <a:rect l="l" t="t" r="r" b="b"/>
              <a:pathLst>
                <a:path w="882" h="664" extrusionOk="0">
                  <a:moveTo>
                    <a:pt x="839" y="0"/>
                  </a:moveTo>
                  <a:cubicBezTo>
                    <a:pt x="651" y="163"/>
                    <a:pt x="189" y="488"/>
                    <a:pt x="0" y="625"/>
                  </a:cubicBezTo>
                  <a:cubicBezTo>
                    <a:pt x="0" y="638"/>
                    <a:pt x="13" y="651"/>
                    <a:pt x="26" y="664"/>
                  </a:cubicBezTo>
                  <a:cubicBezTo>
                    <a:pt x="218" y="543"/>
                    <a:pt x="677" y="205"/>
                    <a:pt x="881" y="42"/>
                  </a:cubicBezTo>
                  <a:lnTo>
                    <a:pt x="839" y="0"/>
                  </a:ln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6"/>
            <p:cNvSpPr/>
            <p:nvPr/>
          </p:nvSpPr>
          <p:spPr>
            <a:xfrm>
              <a:off x="2599735" y="2381339"/>
              <a:ext cx="34417" cy="24250"/>
            </a:xfrm>
            <a:custGeom>
              <a:avLst/>
              <a:gdLst/>
              <a:ahLst/>
              <a:cxnLst/>
              <a:rect l="l" t="t" r="r" b="b"/>
              <a:pathLst>
                <a:path w="870" h="613" extrusionOk="0">
                  <a:moveTo>
                    <a:pt x="788" y="1"/>
                  </a:moveTo>
                  <a:cubicBezTo>
                    <a:pt x="733" y="14"/>
                    <a:pt x="651" y="27"/>
                    <a:pt x="570" y="56"/>
                  </a:cubicBezTo>
                  <a:cubicBezTo>
                    <a:pt x="407" y="108"/>
                    <a:pt x="189" y="245"/>
                    <a:pt x="1" y="531"/>
                  </a:cubicBezTo>
                  <a:cubicBezTo>
                    <a:pt x="14" y="557"/>
                    <a:pt x="14" y="583"/>
                    <a:pt x="14" y="612"/>
                  </a:cubicBezTo>
                  <a:cubicBezTo>
                    <a:pt x="313" y="108"/>
                    <a:pt x="707" y="56"/>
                    <a:pt x="869" y="56"/>
                  </a:cubicBezTo>
                  <a:cubicBezTo>
                    <a:pt x="840" y="27"/>
                    <a:pt x="814" y="14"/>
                    <a:pt x="788" y="1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6"/>
            <p:cNvSpPr/>
            <p:nvPr/>
          </p:nvSpPr>
          <p:spPr>
            <a:xfrm>
              <a:off x="2588539" y="2457374"/>
              <a:ext cx="40193" cy="35644"/>
            </a:xfrm>
            <a:custGeom>
              <a:avLst/>
              <a:gdLst/>
              <a:ahLst/>
              <a:cxnLst/>
              <a:rect l="l" t="t" r="r" b="b"/>
              <a:pathLst>
                <a:path w="1016" h="901" extrusionOk="0">
                  <a:moveTo>
                    <a:pt x="514" y="0"/>
                  </a:moveTo>
                  <a:cubicBezTo>
                    <a:pt x="351" y="0"/>
                    <a:pt x="191" y="85"/>
                    <a:pt x="108" y="235"/>
                  </a:cubicBezTo>
                  <a:cubicBezTo>
                    <a:pt x="1" y="449"/>
                    <a:pt x="66" y="723"/>
                    <a:pt x="284" y="843"/>
                  </a:cubicBezTo>
                  <a:cubicBezTo>
                    <a:pt x="353" y="882"/>
                    <a:pt x="428" y="901"/>
                    <a:pt x="501" y="901"/>
                  </a:cubicBezTo>
                  <a:cubicBezTo>
                    <a:pt x="659" y="901"/>
                    <a:pt x="811" y="816"/>
                    <a:pt x="895" y="667"/>
                  </a:cubicBezTo>
                  <a:cubicBezTo>
                    <a:pt x="1016" y="449"/>
                    <a:pt x="947" y="180"/>
                    <a:pt x="733" y="56"/>
                  </a:cubicBezTo>
                  <a:cubicBezTo>
                    <a:pt x="664" y="18"/>
                    <a:pt x="589" y="0"/>
                    <a:pt x="514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6"/>
            <p:cNvSpPr/>
            <p:nvPr/>
          </p:nvSpPr>
          <p:spPr>
            <a:xfrm>
              <a:off x="2589568" y="2456345"/>
              <a:ext cx="38136" cy="37622"/>
            </a:xfrm>
            <a:custGeom>
              <a:avLst/>
              <a:gdLst/>
              <a:ahLst/>
              <a:cxnLst/>
              <a:rect l="l" t="t" r="r" b="b"/>
              <a:pathLst>
                <a:path w="964" h="951" extrusionOk="0">
                  <a:moveTo>
                    <a:pt x="476" y="56"/>
                  </a:moveTo>
                  <a:cubicBezTo>
                    <a:pt x="557" y="56"/>
                    <a:pt x="625" y="69"/>
                    <a:pt x="690" y="111"/>
                  </a:cubicBezTo>
                  <a:cubicBezTo>
                    <a:pt x="827" y="193"/>
                    <a:pt x="908" y="326"/>
                    <a:pt x="908" y="475"/>
                  </a:cubicBezTo>
                  <a:cubicBezTo>
                    <a:pt x="908" y="544"/>
                    <a:pt x="882" y="625"/>
                    <a:pt x="853" y="680"/>
                  </a:cubicBezTo>
                  <a:cubicBezTo>
                    <a:pt x="772" y="830"/>
                    <a:pt x="625" y="895"/>
                    <a:pt x="476" y="895"/>
                  </a:cubicBezTo>
                  <a:cubicBezTo>
                    <a:pt x="407" y="895"/>
                    <a:pt x="339" y="882"/>
                    <a:pt x="271" y="843"/>
                  </a:cubicBezTo>
                  <a:cubicBezTo>
                    <a:pt x="138" y="775"/>
                    <a:pt x="56" y="625"/>
                    <a:pt x="56" y="475"/>
                  </a:cubicBezTo>
                  <a:cubicBezTo>
                    <a:pt x="56" y="407"/>
                    <a:pt x="82" y="342"/>
                    <a:pt x="108" y="274"/>
                  </a:cubicBezTo>
                  <a:cubicBezTo>
                    <a:pt x="190" y="137"/>
                    <a:pt x="339" y="56"/>
                    <a:pt x="476" y="56"/>
                  </a:cubicBezTo>
                  <a:close/>
                  <a:moveTo>
                    <a:pt x="476" y="1"/>
                  </a:moveTo>
                  <a:cubicBezTo>
                    <a:pt x="313" y="1"/>
                    <a:pt x="151" y="98"/>
                    <a:pt x="69" y="245"/>
                  </a:cubicBezTo>
                  <a:cubicBezTo>
                    <a:pt x="27" y="313"/>
                    <a:pt x="1" y="394"/>
                    <a:pt x="1" y="475"/>
                  </a:cubicBezTo>
                  <a:cubicBezTo>
                    <a:pt x="1" y="638"/>
                    <a:pt x="95" y="801"/>
                    <a:pt x="245" y="895"/>
                  </a:cubicBezTo>
                  <a:cubicBezTo>
                    <a:pt x="326" y="937"/>
                    <a:pt x="407" y="950"/>
                    <a:pt x="476" y="950"/>
                  </a:cubicBezTo>
                  <a:cubicBezTo>
                    <a:pt x="651" y="950"/>
                    <a:pt x="814" y="869"/>
                    <a:pt x="895" y="706"/>
                  </a:cubicBezTo>
                  <a:cubicBezTo>
                    <a:pt x="934" y="638"/>
                    <a:pt x="964" y="557"/>
                    <a:pt x="964" y="475"/>
                  </a:cubicBezTo>
                  <a:cubicBezTo>
                    <a:pt x="964" y="313"/>
                    <a:pt x="869" y="150"/>
                    <a:pt x="720" y="56"/>
                  </a:cubicBezTo>
                  <a:cubicBezTo>
                    <a:pt x="638" y="17"/>
                    <a:pt x="557" y="1"/>
                    <a:pt x="476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6"/>
            <p:cNvSpPr/>
            <p:nvPr/>
          </p:nvSpPr>
          <p:spPr>
            <a:xfrm>
              <a:off x="2623946" y="2469756"/>
              <a:ext cx="14716" cy="19068"/>
            </a:xfrm>
            <a:custGeom>
              <a:avLst/>
              <a:gdLst/>
              <a:ahLst/>
              <a:cxnLst/>
              <a:rect l="l" t="t" r="r" b="b"/>
              <a:pathLst>
                <a:path w="372" h="482" extrusionOk="0">
                  <a:moveTo>
                    <a:pt x="281" y="0"/>
                  </a:moveTo>
                  <a:cubicBezTo>
                    <a:pt x="201" y="0"/>
                    <a:pt x="0" y="192"/>
                    <a:pt x="0" y="192"/>
                  </a:cubicBezTo>
                  <a:cubicBezTo>
                    <a:pt x="54" y="327"/>
                    <a:pt x="168" y="481"/>
                    <a:pt x="236" y="481"/>
                  </a:cubicBezTo>
                  <a:cubicBezTo>
                    <a:pt x="249" y="481"/>
                    <a:pt x="261" y="475"/>
                    <a:pt x="270" y="462"/>
                  </a:cubicBezTo>
                  <a:cubicBezTo>
                    <a:pt x="325" y="380"/>
                    <a:pt x="95" y="247"/>
                    <a:pt x="95" y="247"/>
                  </a:cubicBezTo>
                  <a:lnTo>
                    <a:pt x="95" y="247"/>
                  </a:lnTo>
                  <a:cubicBezTo>
                    <a:pt x="95" y="247"/>
                    <a:pt x="217" y="310"/>
                    <a:pt x="297" y="310"/>
                  </a:cubicBezTo>
                  <a:cubicBezTo>
                    <a:pt x="333" y="310"/>
                    <a:pt x="360" y="297"/>
                    <a:pt x="364" y="260"/>
                  </a:cubicBezTo>
                  <a:cubicBezTo>
                    <a:pt x="371" y="195"/>
                    <a:pt x="296" y="179"/>
                    <a:pt x="223" y="179"/>
                  </a:cubicBezTo>
                  <a:cubicBezTo>
                    <a:pt x="158" y="179"/>
                    <a:pt x="95" y="192"/>
                    <a:pt x="95" y="192"/>
                  </a:cubicBezTo>
                  <a:cubicBezTo>
                    <a:pt x="95" y="192"/>
                    <a:pt x="351" y="97"/>
                    <a:pt x="309" y="16"/>
                  </a:cubicBezTo>
                  <a:cubicBezTo>
                    <a:pt x="304" y="5"/>
                    <a:pt x="294" y="0"/>
                    <a:pt x="281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6"/>
            <p:cNvSpPr/>
            <p:nvPr/>
          </p:nvSpPr>
          <p:spPr>
            <a:xfrm>
              <a:off x="2590596" y="2476284"/>
              <a:ext cx="33903" cy="8703"/>
            </a:xfrm>
            <a:custGeom>
              <a:avLst/>
              <a:gdLst/>
              <a:ahLst/>
              <a:cxnLst/>
              <a:rect l="l" t="t" r="r" b="b"/>
              <a:pathLst>
                <a:path w="857" h="220" extrusionOk="0">
                  <a:moveTo>
                    <a:pt x="1" y="1"/>
                  </a:moveTo>
                  <a:cubicBezTo>
                    <a:pt x="1" y="14"/>
                    <a:pt x="14" y="40"/>
                    <a:pt x="14" y="53"/>
                  </a:cubicBezTo>
                  <a:cubicBezTo>
                    <a:pt x="239" y="187"/>
                    <a:pt x="526" y="219"/>
                    <a:pt x="718" y="219"/>
                  </a:cubicBezTo>
                  <a:cubicBezTo>
                    <a:pt x="759" y="219"/>
                    <a:pt x="796" y="218"/>
                    <a:pt x="827" y="215"/>
                  </a:cubicBezTo>
                  <a:cubicBezTo>
                    <a:pt x="843" y="215"/>
                    <a:pt x="843" y="202"/>
                    <a:pt x="843" y="189"/>
                  </a:cubicBezTo>
                  <a:cubicBezTo>
                    <a:pt x="856" y="189"/>
                    <a:pt x="856" y="176"/>
                    <a:pt x="856" y="176"/>
                  </a:cubicBezTo>
                  <a:cubicBezTo>
                    <a:pt x="694" y="176"/>
                    <a:pt x="287" y="176"/>
                    <a:pt x="1" y="1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6"/>
            <p:cNvSpPr/>
            <p:nvPr/>
          </p:nvSpPr>
          <p:spPr>
            <a:xfrm>
              <a:off x="2591783" y="2468688"/>
              <a:ext cx="34259" cy="10206"/>
            </a:xfrm>
            <a:custGeom>
              <a:avLst/>
              <a:gdLst/>
              <a:ahLst/>
              <a:cxnLst/>
              <a:rect l="l" t="t" r="r" b="b"/>
              <a:pathLst>
                <a:path w="866" h="258" extrusionOk="0">
                  <a:moveTo>
                    <a:pt x="13" y="1"/>
                  </a:moveTo>
                  <a:cubicBezTo>
                    <a:pt x="0" y="14"/>
                    <a:pt x="0" y="30"/>
                    <a:pt x="0" y="43"/>
                  </a:cubicBezTo>
                  <a:cubicBezTo>
                    <a:pt x="176" y="95"/>
                    <a:pt x="651" y="219"/>
                    <a:pt x="865" y="258"/>
                  </a:cubicBezTo>
                  <a:lnTo>
                    <a:pt x="865" y="219"/>
                  </a:lnTo>
                  <a:cubicBezTo>
                    <a:pt x="664" y="163"/>
                    <a:pt x="202" y="56"/>
                    <a:pt x="13" y="1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6"/>
            <p:cNvSpPr/>
            <p:nvPr/>
          </p:nvSpPr>
          <p:spPr>
            <a:xfrm>
              <a:off x="2593840" y="2462556"/>
              <a:ext cx="32716" cy="12105"/>
            </a:xfrm>
            <a:custGeom>
              <a:avLst/>
              <a:gdLst/>
              <a:ahLst/>
              <a:cxnLst/>
              <a:rect l="l" t="t" r="r" b="b"/>
              <a:pathLst>
                <a:path w="827" h="306" extrusionOk="0">
                  <a:moveTo>
                    <a:pt x="176" y="1"/>
                  </a:moveTo>
                  <a:cubicBezTo>
                    <a:pt x="138" y="1"/>
                    <a:pt x="98" y="2"/>
                    <a:pt x="56" y="6"/>
                  </a:cubicBezTo>
                  <a:cubicBezTo>
                    <a:pt x="30" y="23"/>
                    <a:pt x="13" y="49"/>
                    <a:pt x="0" y="62"/>
                  </a:cubicBezTo>
                  <a:cubicBezTo>
                    <a:pt x="71" y="50"/>
                    <a:pt x="137" y="45"/>
                    <a:pt x="198" y="45"/>
                  </a:cubicBezTo>
                  <a:cubicBezTo>
                    <a:pt x="556" y="45"/>
                    <a:pt x="746" y="225"/>
                    <a:pt x="826" y="305"/>
                  </a:cubicBezTo>
                  <a:cubicBezTo>
                    <a:pt x="813" y="292"/>
                    <a:pt x="813" y="266"/>
                    <a:pt x="813" y="237"/>
                  </a:cubicBezTo>
                  <a:cubicBezTo>
                    <a:pt x="774" y="198"/>
                    <a:pt x="719" y="156"/>
                    <a:pt x="664" y="117"/>
                  </a:cubicBezTo>
                  <a:cubicBezTo>
                    <a:pt x="550" y="59"/>
                    <a:pt x="394" y="1"/>
                    <a:pt x="176" y="1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6"/>
            <p:cNvSpPr/>
            <p:nvPr/>
          </p:nvSpPr>
          <p:spPr>
            <a:xfrm>
              <a:off x="2452332" y="2412275"/>
              <a:ext cx="39797" cy="35406"/>
            </a:xfrm>
            <a:custGeom>
              <a:avLst/>
              <a:gdLst/>
              <a:ahLst/>
              <a:cxnLst/>
              <a:rect l="l" t="t" r="r" b="b"/>
              <a:pathLst>
                <a:path w="1006" h="895" extrusionOk="0">
                  <a:moveTo>
                    <a:pt x="502" y="0"/>
                  </a:moveTo>
                  <a:cubicBezTo>
                    <a:pt x="458" y="0"/>
                    <a:pt x="413" y="6"/>
                    <a:pt x="368" y="19"/>
                  </a:cubicBezTo>
                  <a:cubicBezTo>
                    <a:pt x="137" y="87"/>
                    <a:pt x="0" y="344"/>
                    <a:pt x="69" y="575"/>
                  </a:cubicBezTo>
                  <a:cubicBezTo>
                    <a:pt x="134" y="770"/>
                    <a:pt x="303" y="895"/>
                    <a:pt x="493" y="895"/>
                  </a:cubicBezTo>
                  <a:cubicBezTo>
                    <a:pt x="541" y="895"/>
                    <a:pt x="589" y="887"/>
                    <a:pt x="638" y="871"/>
                  </a:cubicBezTo>
                  <a:cubicBezTo>
                    <a:pt x="869" y="806"/>
                    <a:pt x="1005" y="546"/>
                    <a:pt x="937" y="318"/>
                  </a:cubicBezTo>
                  <a:cubicBezTo>
                    <a:pt x="871" y="119"/>
                    <a:pt x="696" y="0"/>
                    <a:pt x="502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6"/>
            <p:cNvSpPr/>
            <p:nvPr/>
          </p:nvSpPr>
          <p:spPr>
            <a:xfrm>
              <a:off x="2453480" y="2410811"/>
              <a:ext cx="37463" cy="38136"/>
            </a:xfrm>
            <a:custGeom>
              <a:avLst/>
              <a:gdLst/>
              <a:ahLst/>
              <a:cxnLst/>
              <a:rect l="l" t="t" r="r" b="b"/>
              <a:pathLst>
                <a:path w="947" h="964" extrusionOk="0">
                  <a:moveTo>
                    <a:pt x="472" y="56"/>
                  </a:moveTo>
                  <a:cubicBezTo>
                    <a:pt x="651" y="56"/>
                    <a:pt x="827" y="176"/>
                    <a:pt x="879" y="355"/>
                  </a:cubicBezTo>
                  <a:cubicBezTo>
                    <a:pt x="895" y="394"/>
                    <a:pt x="895" y="449"/>
                    <a:pt x="895" y="488"/>
                  </a:cubicBezTo>
                  <a:cubicBezTo>
                    <a:pt x="895" y="664"/>
                    <a:pt x="784" y="827"/>
                    <a:pt x="596" y="882"/>
                  </a:cubicBezTo>
                  <a:cubicBezTo>
                    <a:pt x="553" y="895"/>
                    <a:pt x="514" y="908"/>
                    <a:pt x="472" y="908"/>
                  </a:cubicBezTo>
                  <a:cubicBezTo>
                    <a:pt x="297" y="908"/>
                    <a:pt x="121" y="788"/>
                    <a:pt x="66" y="612"/>
                  </a:cubicBezTo>
                  <a:cubicBezTo>
                    <a:pt x="53" y="570"/>
                    <a:pt x="53" y="531"/>
                    <a:pt x="53" y="488"/>
                  </a:cubicBezTo>
                  <a:cubicBezTo>
                    <a:pt x="53" y="300"/>
                    <a:pt x="163" y="137"/>
                    <a:pt x="352" y="82"/>
                  </a:cubicBezTo>
                  <a:cubicBezTo>
                    <a:pt x="391" y="69"/>
                    <a:pt x="433" y="56"/>
                    <a:pt x="472" y="56"/>
                  </a:cubicBezTo>
                  <a:close/>
                  <a:moveTo>
                    <a:pt x="472" y="1"/>
                  </a:moveTo>
                  <a:cubicBezTo>
                    <a:pt x="433" y="1"/>
                    <a:pt x="378" y="14"/>
                    <a:pt x="339" y="30"/>
                  </a:cubicBezTo>
                  <a:cubicBezTo>
                    <a:pt x="121" y="95"/>
                    <a:pt x="1" y="287"/>
                    <a:pt x="1" y="488"/>
                  </a:cubicBezTo>
                  <a:cubicBezTo>
                    <a:pt x="1" y="531"/>
                    <a:pt x="1" y="583"/>
                    <a:pt x="14" y="625"/>
                  </a:cubicBezTo>
                  <a:cubicBezTo>
                    <a:pt x="82" y="827"/>
                    <a:pt x="270" y="963"/>
                    <a:pt x="472" y="963"/>
                  </a:cubicBezTo>
                  <a:cubicBezTo>
                    <a:pt x="514" y="963"/>
                    <a:pt x="570" y="950"/>
                    <a:pt x="609" y="937"/>
                  </a:cubicBezTo>
                  <a:cubicBezTo>
                    <a:pt x="814" y="869"/>
                    <a:pt x="947" y="693"/>
                    <a:pt x="947" y="488"/>
                  </a:cubicBezTo>
                  <a:cubicBezTo>
                    <a:pt x="947" y="436"/>
                    <a:pt x="947" y="394"/>
                    <a:pt x="934" y="339"/>
                  </a:cubicBezTo>
                  <a:cubicBezTo>
                    <a:pt x="866" y="137"/>
                    <a:pt x="677" y="1"/>
                    <a:pt x="472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6"/>
            <p:cNvSpPr/>
            <p:nvPr/>
          </p:nvSpPr>
          <p:spPr>
            <a:xfrm>
              <a:off x="2447585" y="2402306"/>
              <a:ext cx="18118" cy="15508"/>
            </a:xfrm>
            <a:custGeom>
              <a:avLst/>
              <a:gdLst/>
              <a:ahLst/>
              <a:cxnLst/>
              <a:rect l="l" t="t" r="r" b="b"/>
              <a:pathLst>
                <a:path w="458" h="392" extrusionOk="0">
                  <a:moveTo>
                    <a:pt x="373" y="0"/>
                  </a:moveTo>
                  <a:cubicBezTo>
                    <a:pt x="370" y="0"/>
                    <a:pt x="367" y="0"/>
                    <a:pt x="364" y="1"/>
                  </a:cubicBezTo>
                  <a:cubicBezTo>
                    <a:pt x="270" y="27"/>
                    <a:pt x="338" y="284"/>
                    <a:pt x="338" y="284"/>
                  </a:cubicBezTo>
                  <a:cubicBezTo>
                    <a:pt x="338" y="284"/>
                    <a:pt x="277" y="80"/>
                    <a:pt x="199" y="80"/>
                  </a:cubicBezTo>
                  <a:cubicBezTo>
                    <a:pt x="187" y="80"/>
                    <a:pt x="175" y="85"/>
                    <a:pt x="163" y="95"/>
                  </a:cubicBezTo>
                  <a:cubicBezTo>
                    <a:pt x="68" y="177"/>
                    <a:pt x="312" y="326"/>
                    <a:pt x="312" y="326"/>
                  </a:cubicBezTo>
                  <a:cubicBezTo>
                    <a:pt x="312" y="326"/>
                    <a:pt x="192" y="272"/>
                    <a:pt x="106" y="272"/>
                  </a:cubicBezTo>
                  <a:cubicBezTo>
                    <a:pt x="69" y="272"/>
                    <a:pt x="39" y="282"/>
                    <a:pt x="26" y="310"/>
                  </a:cubicBezTo>
                  <a:cubicBezTo>
                    <a:pt x="0" y="391"/>
                    <a:pt x="377" y="391"/>
                    <a:pt x="377" y="391"/>
                  </a:cubicBezTo>
                  <a:cubicBezTo>
                    <a:pt x="443" y="234"/>
                    <a:pt x="458" y="0"/>
                    <a:pt x="373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6"/>
            <p:cNvSpPr/>
            <p:nvPr/>
          </p:nvSpPr>
          <p:spPr>
            <a:xfrm>
              <a:off x="2447585" y="2401159"/>
              <a:ext cx="18158" cy="17802"/>
            </a:xfrm>
            <a:custGeom>
              <a:avLst/>
              <a:gdLst/>
              <a:ahLst/>
              <a:cxnLst/>
              <a:rect l="l" t="t" r="r" b="b"/>
              <a:pathLst>
                <a:path w="459" h="450" extrusionOk="0">
                  <a:moveTo>
                    <a:pt x="215" y="137"/>
                  </a:moveTo>
                  <a:lnTo>
                    <a:pt x="257" y="176"/>
                  </a:lnTo>
                  <a:cubicBezTo>
                    <a:pt x="270" y="206"/>
                    <a:pt x="283" y="245"/>
                    <a:pt x="296" y="274"/>
                  </a:cubicBezTo>
                  <a:cubicBezTo>
                    <a:pt x="296" y="280"/>
                    <a:pt x="299" y="286"/>
                    <a:pt x="303" y="291"/>
                  </a:cubicBezTo>
                  <a:lnTo>
                    <a:pt x="303" y="291"/>
                  </a:lnTo>
                  <a:cubicBezTo>
                    <a:pt x="308" y="312"/>
                    <a:pt x="312" y="326"/>
                    <a:pt x="312" y="326"/>
                  </a:cubicBezTo>
                  <a:cubicBezTo>
                    <a:pt x="296" y="313"/>
                    <a:pt x="257" y="287"/>
                    <a:pt x="231" y="258"/>
                  </a:cubicBezTo>
                  <a:cubicBezTo>
                    <a:pt x="202" y="245"/>
                    <a:pt x="189" y="232"/>
                    <a:pt x="176" y="206"/>
                  </a:cubicBezTo>
                  <a:cubicBezTo>
                    <a:pt x="176" y="193"/>
                    <a:pt x="163" y="176"/>
                    <a:pt x="163" y="176"/>
                  </a:cubicBezTo>
                  <a:cubicBezTo>
                    <a:pt x="163" y="163"/>
                    <a:pt x="163" y="150"/>
                    <a:pt x="176" y="150"/>
                  </a:cubicBezTo>
                  <a:cubicBezTo>
                    <a:pt x="189" y="137"/>
                    <a:pt x="189" y="137"/>
                    <a:pt x="202" y="137"/>
                  </a:cubicBezTo>
                  <a:close/>
                  <a:moveTo>
                    <a:pt x="393" y="56"/>
                  </a:moveTo>
                  <a:cubicBezTo>
                    <a:pt x="393" y="69"/>
                    <a:pt x="393" y="69"/>
                    <a:pt x="406" y="82"/>
                  </a:cubicBezTo>
                  <a:lnTo>
                    <a:pt x="406" y="150"/>
                  </a:lnTo>
                  <a:cubicBezTo>
                    <a:pt x="406" y="215"/>
                    <a:pt x="380" y="315"/>
                    <a:pt x="355" y="394"/>
                  </a:cubicBezTo>
                  <a:lnTo>
                    <a:pt x="355" y="394"/>
                  </a:lnTo>
                  <a:cubicBezTo>
                    <a:pt x="330" y="394"/>
                    <a:pt x="255" y="392"/>
                    <a:pt x="189" y="381"/>
                  </a:cubicBezTo>
                  <a:cubicBezTo>
                    <a:pt x="150" y="381"/>
                    <a:pt x="120" y="381"/>
                    <a:pt x="94" y="368"/>
                  </a:cubicBezTo>
                  <a:cubicBezTo>
                    <a:pt x="81" y="355"/>
                    <a:pt x="68" y="355"/>
                    <a:pt x="68" y="355"/>
                  </a:cubicBezTo>
                  <a:lnTo>
                    <a:pt x="52" y="355"/>
                  </a:lnTo>
                  <a:lnTo>
                    <a:pt x="52" y="339"/>
                  </a:lnTo>
                  <a:lnTo>
                    <a:pt x="68" y="339"/>
                  </a:lnTo>
                  <a:cubicBezTo>
                    <a:pt x="81" y="326"/>
                    <a:pt x="81" y="326"/>
                    <a:pt x="107" y="326"/>
                  </a:cubicBezTo>
                  <a:cubicBezTo>
                    <a:pt x="133" y="326"/>
                    <a:pt x="189" y="339"/>
                    <a:pt x="231" y="355"/>
                  </a:cubicBezTo>
                  <a:cubicBezTo>
                    <a:pt x="243" y="368"/>
                    <a:pt x="256" y="368"/>
                    <a:pt x="268" y="368"/>
                  </a:cubicBezTo>
                  <a:lnTo>
                    <a:pt x="268" y="368"/>
                  </a:lnTo>
                  <a:cubicBezTo>
                    <a:pt x="279" y="377"/>
                    <a:pt x="283" y="381"/>
                    <a:pt x="283" y="381"/>
                  </a:cubicBezTo>
                  <a:lnTo>
                    <a:pt x="296" y="381"/>
                  </a:lnTo>
                  <a:lnTo>
                    <a:pt x="307" y="359"/>
                  </a:lnTo>
                  <a:lnTo>
                    <a:pt x="307" y="359"/>
                  </a:lnTo>
                  <a:lnTo>
                    <a:pt x="312" y="355"/>
                  </a:lnTo>
                  <a:lnTo>
                    <a:pt x="312" y="350"/>
                  </a:lnTo>
                  <a:lnTo>
                    <a:pt x="325" y="326"/>
                  </a:lnTo>
                  <a:lnTo>
                    <a:pt x="312" y="326"/>
                  </a:lnTo>
                  <a:lnTo>
                    <a:pt x="364" y="313"/>
                  </a:lnTo>
                  <a:lnTo>
                    <a:pt x="364" y="300"/>
                  </a:lnTo>
                  <a:cubicBezTo>
                    <a:pt x="351" y="274"/>
                    <a:pt x="338" y="206"/>
                    <a:pt x="338" y="150"/>
                  </a:cubicBezTo>
                  <a:cubicBezTo>
                    <a:pt x="338" y="124"/>
                    <a:pt x="351" y="95"/>
                    <a:pt x="351" y="82"/>
                  </a:cubicBezTo>
                  <a:lnTo>
                    <a:pt x="364" y="69"/>
                  </a:lnTo>
                  <a:lnTo>
                    <a:pt x="377" y="56"/>
                  </a:lnTo>
                  <a:close/>
                  <a:moveTo>
                    <a:pt x="364" y="1"/>
                  </a:moveTo>
                  <a:cubicBezTo>
                    <a:pt x="351" y="14"/>
                    <a:pt x="338" y="14"/>
                    <a:pt x="325" y="30"/>
                  </a:cubicBezTo>
                  <a:cubicBezTo>
                    <a:pt x="312" y="43"/>
                    <a:pt x="296" y="69"/>
                    <a:pt x="296" y="82"/>
                  </a:cubicBezTo>
                  <a:cubicBezTo>
                    <a:pt x="296" y="107"/>
                    <a:pt x="287" y="120"/>
                    <a:pt x="284" y="139"/>
                  </a:cubicBezTo>
                  <a:lnTo>
                    <a:pt x="284" y="139"/>
                  </a:lnTo>
                  <a:cubicBezTo>
                    <a:pt x="279" y="134"/>
                    <a:pt x="275" y="129"/>
                    <a:pt x="270" y="124"/>
                  </a:cubicBezTo>
                  <a:cubicBezTo>
                    <a:pt x="270" y="111"/>
                    <a:pt x="257" y="95"/>
                    <a:pt x="244" y="95"/>
                  </a:cubicBezTo>
                  <a:cubicBezTo>
                    <a:pt x="231" y="82"/>
                    <a:pt x="215" y="82"/>
                    <a:pt x="202" y="82"/>
                  </a:cubicBezTo>
                  <a:cubicBezTo>
                    <a:pt x="176" y="82"/>
                    <a:pt x="163" y="95"/>
                    <a:pt x="150" y="111"/>
                  </a:cubicBezTo>
                  <a:cubicBezTo>
                    <a:pt x="120" y="124"/>
                    <a:pt x="107" y="150"/>
                    <a:pt x="107" y="176"/>
                  </a:cubicBezTo>
                  <a:cubicBezTo>
                    <a:pt x="107" y="206"/>
                    <a:pt x="120" y="232"/>
                    <a:pt x="150" y="245"/>
                  </a:cubicBezTo>
                  <a:cubicBezTo>
                    <a:pt x="154" y="258"/>
                    <a:pt x="161" y="270"/>
                    <a:pt x="169" y="281"/>
                  </a:cubicBezTo>
                  <a:lnTo>
                    <a:pt x="169" y="281"/>
                  </a:lnTo>
                  <a:cubicBezTo>
                    <a:pt x="148" y="277"/>
                    <a:pt x="126" y="274"/>
                    <a:pt x="107" y="274"/>
                  </a:cubicBezTo>
                  <a:cubicBezTo>
                    <a:pt x="81" y="274"/>
                    <a:pt x="68" y="274"/>
                    <a:pt x="39" y="287"/>
                  </a:cubicBezTo>
                  <a:lnTo>
                    <a:pt x="0" y="326"/>
                  </a:lnTo>
                  <a:lnTo>
                    <a:pt x="0" y="355"/>
                  </a:lnTo>
                  <a:cubicBezTo>
                    <a:pt x="0" y="368"/>
                    <a:pt x="13" y="381"/>
                    <a:pt x="26" y="394"/>
                  </a:cubicBezTo>
                  <a:cubicBezTo>
                    <a:pt x="52" y="407"/>
                    <a:pt x="81" y="420"/>
                    <a:pt x="107" y="420"/>
                  </a:cubicBezTo>
                  <a:cubicBezTo>
                    <a:pt x="215" y="449"/>
                    <a:pt x="351" y="449"/>
                    <a:pt x="364" y="449"/>
                  </a:cubicBezTo>
                  <a:lnTo>
                    <a:pt x="393" y="449"/>
                  </a:lnTo>
                  <a:lnTo>
                    <a:pt x="393" y="436"/>
                  </a:lnTo>
                  <a:cubicBezTo>
                    <a:pt x="433" y="339"/>
                    <a:pt x="459" y="232"/>
                    <a:pt x="459" y="150"/>
                  </a:cubicBezTo>
                  <a:cubicBezTo>
                    <a:pt x="459" y="111"/>
                    <a:pt x="459" y="82"/>
                    <a:pt x="446" y="56"/>
                  </a:cubicBezTo>
                  <a:cubicBezTo>
                    <a:pt x="433" y="43"/>
                    <a:pt x="433" y="30"/>
                    <a:pt x="419" y="14"/>
                  </a:cubicBezTo>
                  <a:cubicBezTo>
                    <a:pt x="406" y="14"/>
                    <a:pt x="393" y="1"/>
                    <a:pt x="377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6"/>
            <p:cNvSpPr/>
            <p:nvPr/>
          </p:nvSpPr>
          <p:spPr>
            <a:xfrm>
              <a:off x="2466337" y="2412473"/>
              <a:ext cx="20888" cy="28997"/>
            </a:xfrm>
            <a:custGeom>
              <a:avLst/>
              <a:gdLst/>
              <a:ahLst/>
              <a:cxnLst/>
              <a:rect l="l" t="t" r="r" b="b"/>
              <a:pathLst>
                <a:path w="528" h="733" extrusionOk="0">
                  <a:moveTo>
                    <a:pt x="40" y="1"/>
                  </a:moveTo>
                  <a:cubicBezTo>
                    <a:pt x="40" y="14"/>
                    <a:pt x="27" y="14"/>
                    <a:pt x="14" y="14"/>
                  </a:cubicBezTo>
                  <a:lnTo>
                    <a:pt x="1" y="14"/>
                  </a:lnTo>
                  <a:cubicBezTo>
                    <a:pt x="121" y="134"/>
                    <a:pt x="407" y="407"/>
                    <a:pt x="489" y="732"/>
                  </a:cubicBezTo>
                  <a:cubicBezTo>
                    <a:pt x="502" y="719"/>
                    <a:pt x="515" y="703"/>
                    <a:pt x="528" y="690"/>
                  </a:cubicBezTo>
                  <a:cubicBezTo>
                    <a:pt x="433" y="378"/>
                    <a:pt x="176" y="121"/>
                    <a:pt x="40" y="1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6"/>
            <p:cNvSpPr/>
            <p:nvPr/>
          </p:nvSpPr>
          <p:spPr>
            <a:xfrm>
              <a:off x="2460442" y="2415203"/>
              <a:ext cx="20848" cy="31015"/>
            </a:xfrm>
            <a:custGeom>
              <a:avLst/>
              <a:gdLst/>
              <a:ahLst/>
              <a:cxnLst/>
              <a:rect l="l" t="t" r="r" b="b"/>
              <a:pathLst>
                <a:path w="527" h="784" extrusionOk="0">
                  <a:moveTo>
                    <a:pt x="39" y="0"/>
                  </a:moveTo>
                  <a:cubicBezTo>
                    <a:pt x="26" y="13"/>
                    <a:pt x="13" y="26"/>
                    <a:pt x="0" y="26"/>
                  </a:cubicBezTo>
                  <a:cubicBezTo>
                    <a:pt x="134" y="202"/>
                    <a:pt x="377" y="608"/>
                    <a:pt x="488" y="784"/>
                  </a:cubicBezTo>
                  <a:cubicBezTo>
                    <a:pt x="501" y="771"/>
                    <a:pt x="514" y="771"/>
                    <a:pt x="527" y="758"/>
                  </a:cubicBezTo>
                  <a:cubicBezTo>
                    <a:pt x="420" y="595"/>
                    <a:pt x="163" y="189"/>
                    <a:pt x="39" y="0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6"/>
            <p:cNvSpPr/>
            <p:nvPr/>
          </p:nvSpPr>
          <p:spPr>
            <a:xfrm>
              <a:off x="2457198" y="2417774"/>
              <a:ext cx="18198" cy="30145"/>
            </a:xfrm>
            <a:custGeom>
              <a:avLst/>
              <a:gdLst/>
              <a:ahLst/>
              <a:cxnLst/>
              <a:rect l="l" t="t" r="r" b="b"/>
              <a:pathLst>
                <a:path w="460" h="762" extrusionOk="0">
                  <a:moveTo>
                    <a:pt x="40" y="0"/>
                  </a:moveTo>
                  <a:cubicBezTo>
                    <a:pt x="27" y="29"/>
                    <a:pt x="14" y="42"/>
                    <a:pt x="1" y="68"/>
                  </a:cubicBezTo>
                  <a:cubicBezTo>
                    <a:pt x="1" y="124"/>
                    <a:pt x="14" y="179"/>
                    <a:pt x="27" y="260"/>
                  </a:cubicBezTo>
                  <a:cubicBezTo>
                    <a:pt x="69" y="394"/>
                    <a:pt x="176" y="585"/>
                    <a:pt x="394" y="761"/>
                  </a:cubicBezTo>
                  <a:cubicBezTo>
                    <a:pt x="420" y="761"/>
                    <a:pt x="446" y="748"/>
                    <a:pt x="459" y="748"/>
                  </a:cubicBezTo>
                  <a:cubicBezTo>
                    <a:pt x="69" y="475"/>
                    <a:pt x="40" y="137"/>
                    <a:pt x="40" y="0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" name="Google Shape;1011;p26"/>
          <p:cNvGrpSpPr/>
          <p:nvPr/>
        </p:nvGrpSpPr>
        <p:grpSpPr>
          <a:xfrm rot="10800000" flipH="1">
            <a:off x="7588162" y="-111682"/>
            <a:ext cx="1383742" cy="2134277"/>
            <a:chOff x="6854574" y="3721645"/>
            <a:chExt cx="203142" cy="313316"/>
          </a:xfrm>
        </p:grpSpPr>
        <p:sp>
          <p:nvSpPr>
            <p:cNvPr id="1012" name="Google Shape;1012;p26"/>
            <p:cNvSpPr/>
            <p:nvPr/>
          </p:nvSpPr>
          <p:spPr>
            <a:xfrm>
              <a:off x="6933260" y="3791272"/>
              <a:ext cx="112311" cy="243690"/>
            </a:xfrm>
            <a:custGeom>
              <a:avLst/>
              <a:gdLst/>
              <a:ahLst/>
              <a:cxnLst/>
              <a:rect l="l" t="t" r="r" b="b"/>
              <a:pathLst>
                <a:path w="2839" h="6160" extrusionOk="0">
                  <a:moveTo>
                    <a:pt x="69" y="0"/>
                  </a:moveTo>
                  <a:cubicBezTo>
                    <a:pt x="33" y="0"/>
                    <a:pt x="1" y="38"/>
                    <a:pt x="31" y="75"/>
                  </a:cubicBezTo>
                  <a:cubicBezTo>
                    <a:pt x="818" y="1282"/>
                    <a:pt x="1426" y="2625"/>
                    <a:pt x="1956" y="3964"/>
                  </a:cubicBezTo>
                  <a:cubicBezTo>
                    <a:pt x="2239" y="4683"/>
                    <a:pt x="2509" y="5402"/>
                    <a:pt x="2740" y="6120"/>
                  </a:cubicBezTo>
                  <a:cubicBezTo>
                    <a:pt x="2745" y="6147"/>
                    <a:pt x="2763" y="6159"/>
                    <a:pt x="2782" y="6159"/>
                  </a:cubicBezTo>
                  <a:cubicBezTo>
                    <a:pt x="2810" y="6159"/>
                    <a:pt x="2838" y="6132"/>
                    <a:pt x="2821" y="6091"/>
                  </a:cubicBezTo>
                  <a:cubicBezTo>
                    <a:pt x="2590" y="5376"/>
                    <a:pt x="2333" y="4657"/>
                    <a:pt x="2050" y="3951"/>
                  </a:cubicBezTo>
                  <a:cubicBezTo>
                    <a:pt x="1507" y="2595"/>
                    <a:pt x="912" y="1243"/>
                    <a:pt x="112" y="23"/>
                  </a:cubicBezTo>
                  <a:cubicBezTo>
                    <a:pt x="100" y="7"/>
                    <a:pt x="84" y="0"/>
                    <a:pt x="69" y="0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6"/>
            <p:cNvSpPr/>
            <p:nvPr/>
          </p:nvSpPr>
          <p:spPr>
            <a:xfrm>
              <a:off x="6861023" y="3721645"/>
              <a:ext cx="129163" cy="84935"/>
            </a:xfrm>
            <a:custGeom>
              <a:avLst/>
              <a:gdLst/>
              <a:ahLst/>
              <a:cxnLst/>
              <a:rect l="l" t="t" r="r" b="b"/>
              <a:pathLst>
                <a:path w="3265" h="2147" extrusionOk="0">
                  <a:moveTo>
                    <a:pt x="2675" y="0"/>
                  </a:moveTo>
                  <a:cubicBezTo>
                    <a:pt x="2444" y="0"/>
                    <a:pt x="2212" y="242"/>
                    <a:pt x="2195" y="401"/>
                  </a:cubicBezTo>
                  <a:cubicBezTo>
                    <a:pt x="2195" y="401"/>
                    <a:pt x="1968" y="38"/>
                    <a:pt x="1564" y="38"/>
                  </a:cubicBezTo>
                  <a:cubicBezTo>
                    <a:pt x="1457" y="38"/>
                    <a:pt x="1337" y="63"/>
                    <a:pt x="1206" y="128"/>
                  </a:cubicBezTo>
                  <a:cubicBezTo>
                    <a:pt x="637" y="401"/>
                    <a:pt x="813" y="996"/>
                    <a:pt x="813" y="996"/>
                  </a:cubicBezTo>
                  <a:cubicBezTo>
                    <a:pt x="813" y="996"/>
                    <a:pt x="793" y="995"/>
                    <a:pt x="761" y="995"/>
                  </a:cubicBezTo>
                  <a:cubicBezTo>
                    <a:pt x="642" y="995"/>
                    <a:pt x="349" y="1011"/>
                    <a:pt x="189" y="1159"/>
                  </a:cubicBezTo>
                  <a:cubicBezTo>
                    <a:pt x="0" y="1364"/>
                    <a:pt x="231" y="1851"/>
                    <a:pt x="894" y="2095"/>
                  </a:cubicBezTo>
                  <a:cubicBezTo>
                    <a:pt x="982" y="2131"/>
                    <a:pt x="1080" y="2147"/>
                    <a:pt x="1183" y="2147"/>
                  </a:cubicBezTo>
                  <a:cubicBezTo>
                    <a:pt x="1665" y="2147"/>
                    <a:pt x="2261" y="1800"/>
                    <a:pt x="2507" y="1497"/>
                  </a:cubicBezTo>
                  <a:cubicBezTo>
                    <a:pt x="2507" y="1497"/>
                    <a:pt x="3265" y="778"/>
                    <a:pt x="3008" y="252"/>
                  </a:cubicBezTo>
                  <a:cubicBezTo>
                    <a:pt x="2919" y="68"/>
                    <a:pt x="2797" y="0"/>
                    <a:pt x="2675" y="0"/>
                  </a:cubicBezTo>
                  <a:close/>
                </a:path>
              </a:pathLst>
            </a:custGeom>
            <a:solidFill>
              <a:srgbClr val="CE5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6"/>
            <p:cNvSpPr/>
            <p:nvPr/>
          </p:nvSpPr>
          <p:spPr>
            <a:xfrm>
              <a:off x="6916882" y="3739843"/>
              <a:ext cx="29947" cy="42725"/>
            </a:xfrm>
            <a:custGeom>
              <a:avLst/>
              <a:gdLst/>
              <a:ahLst/>
              <a:cxnLst/>
              <a:rect l="l" t="t" r="r" b="b"/>
              <a:pathLst>
                <a:path w="757" h="1080" extrusionOk="0">
                  <a:moveTo>
                    <a:pt x="702" y="1"/>
                  </a:moveTo>
                  <a:cubicBezTo>
                    <a:pt x="689" y="1"/>
                    <a:pt x="676" y="8"/>
                    <a:pt x="676" y="22"/>
                  </a:cubicBezTo>
                  <a:cubicBezTo>
                    <a:pt x="647" y="312"/>
                    <a:pt x="634" y="631"/>
                    <a:pt x="698" y="925"/>
                  </a:cubicBezTo>
                  <a:lnTo>
                    <a:pt x="698" y="925"/>
                  </a:lnTo>
                  <a:cubicBezTo>
                    <a:pt x="630" y="958"/>
                    <a:pt x="561" y="993"/>
                    <a:pt x="484" y="1026"/>
                  </a:cubicBezTo>
                  <a:lnTo>
                    <a:pt x="484" y="1026"/>
                  </a:lnTo>
                  <a:cubicBezTo>
                    <a:pt x="466" y="994"/>
                    <a:pt x="455" y="961"/>
                    <a:pt x="445" y="930"/>
                  </a:cubicBezTo>
                  <a:cubicBezTo>
                    <a:pt x="308" y="673"/>
                    <a:pt x="188" y="416"/>
                    <a:pt x="51" y="143"/>
                  </a:cubicBezTo>
                  <a:cubicBezTo>
                    <a:pt x="48" y="135"/>
                    <a:pt x="41" y="132"/>
                    <a:pt x="35" y="132"/>
                  </a:cubicBezTo>
                  <a:cubicBezTo>
                    <a:pt x="19" y="132"/>
                    <a:pt x="1" y="151"/>
                    <a:pt x="12" y="172"/>
                  </a:cubicBezTo>
                  <a:cubicBezTo>
                    <a:pt x="25" y="198"/>
                    <a:pt x="51" y="237"/>
                    <a:pt x="64" y="279"/>
                  </a:cubicBezTo>
                  <a:cubicBezTo>
                    <a:pt x="188" y="536"/>
                    <a:pt x="321" y="806"/>
                    <a:pt x="445" y="1066"/>
                  </a:cubicBezTo>
                  <a:cubicBezTo>
                    <a:pt x="458" y="1079"/>
                    <a:pt x="471" y="1079"/>
                    <a:pt x="484" y="1079"/>
                  </a:cubicBezTo>
                  <a:cubicBezTo>
                    <a:pt x="565" y="1037"/>
                    <a:pt x="646" y="998"/>
                    <a:pt x="744" y="956"/>
                  </a:cubicBezTo>
                  <a:cubicBezTo>
                    <a:pt x="744" y="943"/>
                    <a:pt x="757" y="943"/>
                    <a:pt x="757" y="930"/>
                  </a:cubicBezTo>
                  <a:cubicBezTo>
                    <a:pt x="676" y="644"/>
                    <a:pt x="689" y="318"/>
                    <a:pt x="728" y="22"/>
                  </a:cubicBezTo>
                  <a:cubicBezTo>
                    <a:pt x="728" y="8"/>
                    <a:pt x="715" y="1"/>
                    <a:pt x="702" y="1"/>
                  </a:cubicBezTo>
                  <a:close/>
                </a:path>
              </a:pathLst>
            </a:custGeom>
            <a:solidFill>
              <a:srgbClr val="F1EA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6"/>
            <p:cNvSpPr/>
            <p:nvPr/>
          </p:nvSpPr>
          <p:spPr>
            <a:xfrm>
              <a:off x="6930451" y="3742612"/>
              <a:ext cx="11314" cy="37305"/>
            </a:xfrm>
            <a:custGeom>
              <a:avLst/>
              <a:gdLst/>
              <a:ahLst/>
              <a:cxnLst/>
              <a:rect l="l" t="t" r="r" b="b"/>
              <a:pathLst>
                <a:path w="286" h="943" extrusionOk="0">
                  <a:moveTo>
                    <a:pt x="25" y="0"/>
                  </a:moveTo>
                  <a:cubicBezTo>
                    <a:pt x="13" y="0"/>
                    <a:pt x="0" y="11"/>
                    <a:pt x="7" y="34"/>
                  </a:cubicBezTo>
                  <a:cubicBezTo>
                    <a:pt x="47" y="330"/>
                    <a:pt x="115" y="642"/>
                    <a:pt x="238" y="928"/>
                  </a:cubicBezTo>
                  <a:cubicBezTo>
                    <a:pt x="243" y="938"/>
                    <a:pt x="252" y="942"/>
                    <a:pt x="260" y="942"/>
                  </a:cubicBezTo>
                  <a:cubicBezTo>
                    <a:pt x="274" y="942"/>
                    <a:pt x="285" y="931"/>
                    <a:pt x="277" y="915"/>
                  </a:cubicBezTo>
                  <a:cubicBezTo>
                    <a:pt x="157" y="629"/>
                    <a:pt x="89" y="317"/>
                    <a:pt x="47" y="21"/>
                  </a:cubicBezTo>
                  <a:cubicBezTo>
                    <a:pt x="47" y="7"/>
                    <a:pt x="36" y="0"/>
                    <a:pt x="25" y="0"/>
                  </a:cubicBezTo>
                  <a:close/>
                </a:path>
              </a:pathLst>
            </a:custGeom>
            <a:solidFill>
              <a:srgbClr val="F1EA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6"/>
            <p:cNvSpPr/>
            <p:nvPr/>
          </p:nvSpPr>
          <p:spPr>
            <a:xfrm>
              <a:off x="6896548" y="3745065"/>
              <a:ext cx="40153" cy="42250"/>
            </a:xfrm>
            <a:custGeom>
              <a:avLst/>
              <a:gdLst/>
              <a:ahLst/>
              <a:cxnLst/>
              <a:rect l="l" t="t" r="r" b="b"/>
              <a:pathLst>
                <a:path w="1015" h="1068" extrusionOk="0">
                  <a:moveTo>
                    <a:pt x="549" y="0"/>
                  </a:moveTo>
                  <a:cubicBezTo>
                    <a:pt x="533" y="0"/>
                    <a:pt x="515" y="19"/>
                    <a:pt x="526" y="40"/>
                  </a:cubicBezTo>
                  <a:cubicBezTo>
                    <a:pt x="539" y="66"/>
                    <a:pt x="565" y="105"/>
                    <a:pt x="578" y="147"/>
                  </a:cubicBezTo>
                  <a:cubicBezTo>
                    <a:pt x="698" y="397"/>
                    <a:pt x="827" y="658"/>
                    <a:pt x="960" y="911"/>
                  </a:cubicBezTo>
                  <a:lnTo>
                    <a:pt x="960" y="911"/>
                  </a:lnTo>
                  <a:lnTo>
                    <a:pt x="746" y="1019"/>
                  </a:lnTo>
                  <a:lnTo>
                    <a:pt x="746" y="1019"/>
                  </a:lnTo>
                  <a:cubicBezTo>
                    <a:pt x="558" y="793"/>
                    <a:pt x="292" y="607"/>
                    <a:pt x="52" y="447"/>
                  </a:cubicBezTo>
                  <a:cubicBezTo>
                    <a:pt x="47" y="444"/>
                    <a:pt x="42" y="443"/>
                    <a:pt x="38" y="443"/>
                  </a:cubicBezTo>
                  <a:cubicBezTo>
                    <a:pt x="15" y="443"/>
                    <a:pt x="0" y="475"/>
                    <a:pt x="22" y="486"/>
                  </a:cubicBezTo>
                  <a:cubicBezTo>
                    <a:pt x="266" y="648"/>
                    <a:pt x="526" y="824"/>
                    <a:pt x="715" y="1068"/>
                  </a:cubicBezTo>
                  <a:lnTo>
                    <a:pt x="741" y="1068"/>
                  </a:lnTo>
                  <a:cubicBezTo>
                    <a:pt x="822" y="1029"/>
                    <a:pt x="917" y="986"/>
                    <a:pt x="998" y="947"/>
                  </a:cubicBezTo>
                  <a:cubicBezTo>
                    <a:pt x="1014" y="947"/>
                    <a:pt x="1014" y="918"/>
                    <a:pt x="1014" y="918"/>
                  </a:cubicBezTo>
                  <a:cubicBezTo>
                    <a:pt x="985" y="879"/>
                    <a:pt x="972" y="837"/>
                    <a:pt x="959" y="798"/>
                  </a:cubicBezTo>
                  <a:cubicBezTo>
                    <a:pt x="822" y="541"/>
                    <a:pt x="702" y="268"/>
                    <a:pt x="565" y="11"/>
                  </a:cubicBezTo>
                  <a:cubicBezTo>
                    <a:pt x="562" y="3"/>
                    <a:pt x="555" y="0"/>
                    <a:pt x="549" y="0"/>
                  </a:cubicBezTo>
                  <a:close/>
                </a:path>
              </a:pathLst>
            </a:custGeom>
            <a:solidFill>
              <a:srgbClr val="F1EA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6"/>
            <p:cNvSpPr/>
            <p:nvPr/>
          </p:nvSpPr>
          <p:spPr>
            <a:xfrm>
              <a:off x="6906636" y="3753966"/>
              <a:ext cx="25002" cy="31134"/>
            </a:xfrm>
            <a:custGeom>
              <a:avLst/>
              <a:gdLst/>
              <a:ahLst/>
              <a:cxnLst/>
              <a:rect l="l" t="t" r="r" b="b"/>
              <a:pathLst>
                <a:path w="632" h="787" extrusionOk="0">
                  <a:moveTo>
                    <a:pt x="39" y="0"/>
                  </a:moveTo>
                  <a:cubicBezTo>
                    <a:pt x="18" y="0"/>
                    <a:pt x="1" y="21"/>
                    <a:pt x="11" y="43"/>
                  </a:cubicBezTo>
                  <a:cubicBezTo>
                    <a:pt x="229" y="261"/>
                    <a:pt x="434" y="504"/>
                    <a:pt x="580" y="774"/>
                  </a:cubicBezTo>
                  <a:cubicBezTo>
                    <a:pt x="585" y="783"/>
                    <a:pt x="592" y="787"/>
                    <a:pt x="599" y="787"/>
                  </a:cubicBezTo>
                  <a:cubicBezTo>
                    <a:pt x="615" y="787"/>
                    <a:pt x="632" y="767"/>
                    <a:pt x="622" y="748"/>
                  </a:cubicBezTo>
                  <a:cubicBezTo>
                    <a:pt x="473" y="478"/>
                    <a:pt x="271" y="235"/>
                    <a:pt x="53" y="4"/>
                  </a:cubicBezTo>
                  <a:cubicBezTo>
                    <a:pt x="49" y="1"/>
                    <a:pt x="44" y="0"/>
                    <a:pt x="39" y="0"/>
                  </a:cubicBezTo>
                  <a:close/>
                </a:path>
              </a:pathLst>
            </a:custGeom>
            <a:solidFill>
              <a:srgbClr val="F1EA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6"/>
            <p:cNvSpPr/>
            <p:nvPr/>
          </p:nvSpPr>
          <p:spPr>
            <a:xfrm>
              <a:off x="6854574" y="3731852"/>
              <a:ext cx="130864" cy="90039"/>
            </a:xfrm>
            <a:custGeom>
              <a:avLst/>
              <a:gdLst/>
              <a:ahLst/>
              <a:cxnLst/>
              <a:rect l="l" t="t" r="r" b="b"/>
              <a:pathLst>
                <a:path w="3308" h="2276" extrusionOk="0">
                  <a:moveTo>
                    <a:pt x="2802" y="0"/>
                  </a:moveTo>
                  <a:cubicBezTo>
                    <a:pt x="2554" y="0"/>
                    <a:pt x="2288" y="241"/>
                    <a:pt x="2221" y="820"/>
                  </a:cubicBezTo>
                  <a:cubicBezTo>
                    <a:pt x="2221" y="820"/>
                    <a:pt x="2134" y="665"/>
                    <a:pt x="1955" y="665"/>
                  </a:cubicBezTo>
                  <a:cubicBezTo>
                    <a:pt x="1903" y="665"/>
                    <a:pt x="1843" y="678"/>
                    <a:pt x="1776" y="712"/>
                  </a:cubicBezTo>
                  <a:cubicBezTo>
                    <a:pt x="1490" y="862"/>
                    <a:pt x="1600" y="1145"/>
                    <a:pt x="1600" y="1145"/>
                  </a:cubicBezTo>
                  <a:cubicBezTo>
                    <a:pt x="1600" y="1145"/>
                    <a:pt x="1236" y="846"/>
                    <a:pt x="887" y="846"/>
                  </a:cubicBezTo>
                  <a:cubicBezTo>
                    <a:pt x="731" y="846"/>
                    <a:pt x="578" y="905"/>
                    <a:pt x="462" y="1076"/>
                  </a:cubicBezTo>
                  <a:cubicBezTo>
                    <a:pt x="0" y="1727"/>
                    <a:pt x="1763" y="2228"/>
                    <a:pt x="2007" y="2270"/>
                  </a:cubicBezTo>
                  <a:cubicBezTo>
                    <a:pt x="2031" y="2274"/>
                    <a:pt x="2055" y="2275"/>
                    <a:pt x="2079" y="2275"/>
                  </a:cubicBezTo>
                  <a:cubicBezTo>
                    <a:pt x="2295" y="2275"/>
                    <a:pt x="2482" y="2133"/>
                    <a:pt x="2482" y="2133"/>
                  </a:cubicBezTo>
                  <a:cubicBezTo>
                    <a:pt x="2482" y="2133"/>
                    <a:pt x="3184" y="1525"/>
                    <a:pt x="3265" y="699"/>
                  </a:cubicBezTo>
                  <a:cubicBezTo>
                    <a:pt x="3307" y="272"/>
                    <a:pt x="3065" y="0"/>
                    <a:pt x="2802" y="0"/>
                  </a:cubicBezTo>
                  <a:close/>
                </a:path>
              </a:pathLst>
            </a:custGeom>
            <a:solidFill>
              <a:srgbClr val="FFA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6"/>
            <p:cNvSpPr/>
            <p:nvPr/>
          </p:nvSpPr>
          <p:spPr>
            <a:xfrm>
              <a:off x="6908733" y="3782014"/>
              <a:ext cx="71287" cy="45336"/>
            </a:xfrm>
            <a:custGeom>
              <a:avLst/>
              <a:gdLst/>
              <a:ahLst/>
              <a:cxnLst/>
              <a:rect l="l" t="t" r="r" b="b"/>
              <a:pathLst>
                <a:path w="1802" h="1146" extrusionOk="0">
                  <a:moveTo>
                    <a:pt x="908" y="0"/>
                  </a:moveTo>
                  <a:cubicBezTo>
                    <a:pt x="609" y="0"/>
                    <a:pt x="813" y="569"/>
                    <a:pt x="813" y="569"/>
                  </a:cubicBezTo>
                  <a:cubicBezTo>
                    <a:pt x="813" y="569"/>
                    <a:pt x="635" y="287"/>
                    <a:pt x="434" y="287"/>
                  </a:cubicBezTo>
                  <a:cubicBezTo>
                    <a:pt x="394" y="287"/>
                    <a:pt x="353" y="298"/>
                    <a:pt x="313" y="325"/>
                  </a:cubicBezTo>
                  <a:cubicBezTo>
                    <a:pt x="69" y="488"/>
                    <a:pt x="625" y="839"/>
                    <a:pt x="625" y="839"/>
                  </a:cubicBezTo>
                  <a:cubicBezTo>
                    <a:pt x="625" y="839"/>
                    <a:pt x="397" y="729"/>
                    <a:pt x="221" y="729"/>
                  </a:cubicBezTo>
                  <a:cubicBezTo>
                    <a:pt x="128" y="729"/>
                    <a:pt x="50" y="759"/>
                    <a:pt x="26" y="852"/>
                  </a:cubicBezTo>
                  <a:cubicBezTo>
                    <a:pt x="0" y="962"/>
                    <a:pt x="430" y="1146"/>
                    <a:pt x="803" y="1146"/>
                  </a:cubicBezTo>
                  <a:cubicBezTo>
                    <a:pt x="983" y="1146"/>
                    <a:pt x="1150" y="1103"/>
                    <a:pt x="1246" y="989"/>
                  </a:cubicBezTo>
                  <a:cubicBezTo>
                    <a:pt x="1246" y="989"/>
                    <a:pt x="1802" y="351"/>
                    <a:pt x="1600" y="121"/>
                  </a:cubicBezTo>
                  <a:cubicBezTo>
                    <a:pt x="1563" y="79"/>
                    <a:pt x="1524" y="62"/>
                    <a:pt x="1485" y="62"/>
                  </a:cubicBezTo>
                  <a:cubicBezTo>
                    <a:pt x="1293" y="62"/>
                    <a:pt x="1096" y="472"/>
                    <a:pt x="1096" y="472"/>
                  </a:cubicBezTo>
                  <a:cubicBezTo>
                    <a:pt x="1096" y="472"/>
                    <a:pt x="1113" y="0"/>
                    <a:pt x="908" y="0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6"/>
            <p:cNvSpPr/>
            <p:nvPr/>
          </p:nvSpPr>
          <p:spPr>
            <a:xfrm>
              <a:off x="6992363" y="3843096"/>
              <a:ext cx="65353" cy="94351"/>
            </a:xfrm>
            <a:custGeom>
              <a:avLst/>
              <a:gdLst/>
              <a:ahLst/>
              <a:cxnLst/>
              <a:rect l="l" t="t" r="r" b="b"/>
              <a:pathLst>
                <a:path w="1652" h="2385" extrusionOk="0">
                  <a:moveTo>
                    <a:pt x="1463" y="1"/>
                  </a:moveTo>
                  <a:lnTo>
                    <a:pt x="1463" y="1"/>
                  </a:lnTo>
                  <a:cubicBezTo>
                    <a:pt x="0" y="1097"/>
                    <a:pt x="407" y="2384"/>
                    <a:pt x="407" y="2384"/>
                  </a:cubicBezTo>
                  <a:cubicBezTo>
                    <a:pt x="1652" y="1679"/>
                    <a:pt x="1463" y="1"/>
                    <a:pt x="1463" y="1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6"/>
            <p:cNvSpPr/>
            <p:nvPr/>
          </p:nvSpPr>
          <p:spPr>
            <a:xfrm>
              <a:off x="7008425" y="3843096"/>
              <a:ext cx="41854" cy="94351"/>
            </a:xfrm>
            <a:custGeom>
              <a:avLst/>
              <a:gdLst/>
              <a:ahLst/>
              <a:cxnLst/>
              <a:rect l="l" t="t" r="r" b="b"/>
              <a:pathLst>
                <a:path w="1058" h="2385" extrusionOk="0">
                  <a:moveTo>
                    <a:pt x="1057" y="1"/>
                  </a:moveTo>
                  <a:cubicBezTo>
                    <a:pt x="1044" y="1"/>
                    <a:pt x="1044" y="14"/>
                    <a:pt x="1031" y="27"/>
                  </a:cubicBezTo>
                  <a:lnTo>
                    <a:pt x="1" y="2371"/>
                  </a:lnTo>
                  <a:lnTo>
                    <a:pt x="1" y="2384"/>
                  </a:lnTo>
                  <a:cubicBezTo>
                    <a:pt x="14" y="2384"/>
                    <a:pt x="27" y="2371"/>
                    <a:pt x="27" y="2371"/>
                  </a:cubicBezTo>
                  <a:lnTo>
                    <a:pt x="1057" y="27"/>
                  </a:lnTo>
                  <a:lnTo>
                    <a:pt x="1057" y="1"/>
                  </a:ln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6"/>
            <p:cNvSpPr/>
            <p:nvPr/>
          </p:nvSpPr>
          <p:spPr>
            <a:xfrm>
              <a:off x="7006763" y="3840920"/>
              <a:ext cx="44545" cy="98069"/>
            </a:xfrm>
            <a:custGeom>
              <a:avLst/>
              <a:gdLst/>
              <a:ahLst/>
              <a:cxnLst/>
              <a:rect l="l" t="t" r="r" b="b"/>
              <a:pathLst>
                <a:path w="1126" h="2479" extrusionOk="0">
                  <a:moveTo>
                    <a:pt x="1125" y="1"/>
                  </a:moveTo>
                  <a:lnTo>
                    <a:pt x="1086" y="27"/>
                  </a:lnTo>
                  <a:cubicBezTo>
                    <a:pt x="1073" y="40"/>
                    <a:pt x="1057" y="40"/>
                    <a:pt x="1057" y="56"/>
                  </a:cubicBezTo>
                  <a:lnTo>
                    <a:pt x="1044" y="56"/>
                  </a:lnTo>
                  <a:lnTo>
                    <a:pt x="0" y="2426"/>
                  </a:lnTo>
                  <a:lnTo>
                    <a:pt x="17" y="2426"/>
                  </a:lnTo>
                  <a:lnTo>
                    <a:pt x="17" y="2452"/>
                  </a:lnTo>
                  <a:lnTo>
                    <a:pt x="30" y="2478"/>
                  </a:lnTo>
                  <a:lnTo>
                    <a:pt x="56" y="2465"/>
                  </a:lnTo>
                  <a:cubicBezTo>
                    <a:pt x="69" y="2452"/>
                    <a:pt x="82" y="2452"/>
                    <a:pt x="82" y="2439"/>
                  </a:cubicBezTo>
                  <a:lnTo>
                    <a:pt x="98" y="2439"/>
                  </a:lnTo>
                  <a:lnTo>
                    <a:pt x="1125" y="82"/>
                  </a:lnTo>
                  <a:lnTo>
                    <a:pt x="1125" y="56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6"/>
            <p:cNvSpPr/>
            <p:nvPr/>
          </p:nvSpPr>
          <p:spPr>
            <a:xfrm>
              <a:off x="6884561" y="3870788"/>
              <a:ext cx="112073" cy="45098"/>
            </a:xfrm>
            <a:custGeom>
              <a:avLst/>
              <a:gdLst/>
              <a:ahLst/>
              <a:cxnLst/>
              <a:rect l="l" t="t" r="r" b="b"/>
              <a:pathLst>
                <a:path w="2833" h="1140" extrusionOk="0">
                  <a:moveTo>
                    <a:pt x="576" y="0"/>
                  </a:moveTo>
                  <a:cubicBezTo>
                    <a:pt x="233" y="0"/>
                    <a:pt x="0" y="46"/>
                    <a:pt x="0" y="46"/>
                  </a:cubicBezTo>
                  <a:cubicBezTo>
                    <a:pt x="811" y="948"/>
                    <a:pt x="1624" y="1140"/>
                    <a:pt x="2170" y="1140"/>
                  </a:cubicBezTo>
                  <a:cubicBezTo>
                    <a:pt x="2575" y="1140"/>
                    <a:pt x="2832" y="1034"/>
                    <a:pt x="2832" y="1034"/>
                  </a:cubicBezTo>
                  <a:cubicBezTo>
                    <a:pt x="2219" y="155"/>
                    <a:pt x="1210" y="0"/>
                    <a:pt x="576" y="0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6"/>
            <p:cNvSpPr/>
            <p:nvPr/>
          </p:nvSpPr>
          <p:spPr>
            <a:xfrm>
              <a:off x="6884561" y="3872568"/>
              <a:ext cx="112073" cy="39164"/>
            </a:xfrm>
            <a:custGeom>
              <a:avLst/>
              <a:gdLst/>
              <a:ahLst/>
              <a:cxnLst/>
              <a:rect l="l" t="t" r="r" b="b"/>
              <a:pathLst>
                <a:path w="2833" h="990" extrusionOk="0">
                  <a:moveTo>
                    <a:pt x="0" y="1"/>
                  </a:moveTo>
                  <a:cubicBezTo>
                    <a:pt x="0" y="14"/>
                    <a:pt x="16" y="27"/>
                    <a:pt x="29" y="40"/>
                  </a:cubicBezTo>
                  <a:lnTo>
                    <a:pt x="2806" y="989"/>
                  </a:lnTo>
                  <a:lnTo>
                    <a:pt x="2832" y="989"/>
                  </a:lnTo>
                  <a:cubicBezTo>
                    <a:pt x="2819" y="976"/>
                    <a:pt x="2806" y="963"/>
                    <a:pt x="2806" y="947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6"/>
            <p:cNvSpPr/>
            <p:nvPr/>
          </p:nvSpPr>
          <p:spPr>
            <a:xfrm>
              <a:off x="6882504" y="3871421"/>
              <a:ext cx="115792" cy="41340"/>
            </a:xfrm>
            <a:custGeom>
              <a:avLst/>
              <a:gdLst/>
              <a:ahLst/>
              <a:cxnLst/>
              <a:rect l="l" t="t" r="r" b="b"/>
              <a:pathLst>
                <a:path w="2927" h="1045" extrusionOk="0">
                  <a:moveTo>
                    <a:pt x="39" y="0"/>
                  </a:moveTo>
                  <a:lnTo>
                    <a:pt x="0" y="17"/>
                  </a:lnTo>
                  <a:lnTo>
                    <a:pt x="26" y="56"/>
                  </a:lnTo>
                  <a:cubicBezTo>
                    <a:pt x="39" y="69"/>
                    <a:pt x="52" y="69"/>
                    <a:pt x="52" y="82"/>
                  </a:cubicBezTo>
                  <a:lnTo>
                    <a:pt x="68" y="82"/>
                  </a:lnTo>
                  <a:lnTo>
                    <a:pt x="2858" y="1044"/>
                  </a:lnTo>
                  <a:lnTo>
                    <a:pt x="2871" y="1044"/>
                  </a:lnTo>
                  <a:cubicBezTo>
                    <a:pt x="2884" y="1044"/>
                    <a:pt x="2884" y="1031"/>
                    <a:pt x="2884" y="1031"/>
                  </a:cubicBezTo>
                  <a:lnTo>
                    <a:pt x="2927" y="1031"/>
                  </a:lnTo>
                  <a:lnTo>
                    <a:pt x="2897" y="992"/>
                  </a:lnTo>
                  <a:cubicBezTo>
                    <a:pt x="2897" y="976"/>
                    <a:pt x="2884" y="976"/>
                    <a:pt x="2871" y="963"/>
                  </a:cubicBezTo>
                  <a:lnTo>
                    <a:pt x="2871" y="95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" name="Google Shape;1026;p26"/>
          <p:cNvGrpSpPr/>
          <p:nvPr/>
        </p:nvGrpSpPr>
        <p:grpSpPr>
          <a:xfrm rot="10800000">
            <a:off x="344184" y="-111667"/>
            <a:ext cx="1076516" cy="881294"/>
            <a:chOff x="794000" y="1240694"/>
            <a:chExt cx="457236" cy="374318"/>
          </a:xfrm>
        </p:grpSpPr>
        <p:sp>
          <p:nvSpPr>
            <p:cNvPr id="1027" name="Google Shape;1027;p26"/>
            <p:cNvSpPr/>
            <p:nvPr/>
          </p:nvSpPr>
          <p:spPr>
            <a:xfrm>
              <a:off x="925855" y="1375120"/>
              <a:ext cx="325381" cy="239892"/>
            </a:xfrm>
            <a:custGeom>
              <a:avLst/>
              <a:gdLst/>
              <a:ahLst/>
              <a:cxnLst/>
              <a:rect l="l" t="t" r="r" b="b"/>
              <a:pathLst>
                <a:path w="8225" h="6064" extrusionOk="0">
                  <a:moveTo>
                    <a:pt x="6181" y="1"/>
                  </a:moveTo>
                  <a:cubicBezTo>
                    <a:pt x="709" y="1"/>
                    <a:pt x="1" y="5994"/>
                    <a:pt x="1" y="5994"/>
                  </a:cubicBezTo>
                  <a:cubicBezTo>
                    <a:pt x="424" y="6041"/>
                    <a:pt x="825" y="6063"/>
                    <a:pt x="1207" y="6063"/>
                  </a:cubicBezTo>
                  <a:cubicBezTo>
                    <a:pt x="7359" y="6063"/>
                    <a:pt x="8224" y="248"/>
                    <a:pt x="8224" y="248"/>
                  </a:cubicBezTo>
                  <a:cubicBezTo>
                    <a:pt x="7479" y="77"/>
                    <a:pt x="6799" y="1"/>
                    <a:pt x="6181" y="1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6"/>
            <p:cNvSpPr/>
            <p:nvPr/>
          </p:nvSpPr>
          <p:spPr>
            <a:xfrm>
              <a:off x="925855" y="1377454"/>
              <a:ext cx="325381" cy="233760"/>
            </a:xfrm>
            <a:custGeom>
              <a:avLst/>
              <a:gdLst/>
              <a:ahLst/>
              <a:cxnLst/>
              <a:rect l="l" t="t" r="r" b="b"/>
              <a:pathLst>
                <a:path w="8225" h="5909" extrusionOk="0">
                  <a:moveTo>
                    <a:pt x="5285" y="0"/>
                  </a:moveTo>
                  <a:cubicBezTo>
                    <a:pt x="5256" y="0"/>
                    <a:pt x="5230" y="0"/>
                    <a:pt x="5204" y="13"/>
                  </a:cubicBezTo>
                  <a:lnTo>
                    <a:pt x="5067" y="2315"/>
                  </a:lnTo>
                  <a:lnTo>
                    <a:pt x="2423" y="4146"/>
                  </a:lnTo>
                  <a:lnTo>
                    <a:pt x="2329" y="1327"/>
                  </a:lnTo>
                  <a:cubicBezTo>
                    <a:pt x="2303" y="1340"/>
                    <a:pt x="2277" y="1369"/>
                    <a:pt x="2248" y="1395"/>
                  </a:cubicBezTo>
                  <a:lnTo>
                    <a:pt x="2342" y="4201"/>
                  </a:lnTo>
                  <a:lnTo>
                    <a:pt x="27" y="5798"/>
                  </a:lnTo>
                  <a:cubicBezTo>
                    <a:pt x="14" y="5853"/>
                    <a:pt x="14" y="5892"/>
                    <a:pt x="1" y="5909"/>
                  </a:cubicBezTo>
                  <a:lnTo>
                    <a:pt x="3984" y="3171"/>
                  </a:lnTo>
                  <a:lnTo>
                    <a:pt x="6950" y="3197"/>
                  </a:lnTo>
                  <a:cubicBezTo>
                    <a:pt x="6963" y="3171"/>
                    <a:pt x="6976" y="3145"/>
                    <a:pt x="7005" y="3115"/>
                  </a:cubicBezTo>
                  <a:lnTo>
                    <a:pt x="4091" y="3089"/>
                  </a:lnTo>
                  <a:lnTo>
                    <a:pt x="6423" y="1476"/>
                  </a:lnTo>
                  <a:lnTo>
                    <a:pt x="7805" y="1613"/>
                  </a:lnTo>
                  <a:cubicBezTo>
                    <a:pt x="7805" y="1584"/>
                    <a:pt x="7818" y="1558"/>
                    <a:pt x="7831" y="1532"/>
                  </a:cubicBezTo>
                  <a:lnTo>
                    <a:pt x="6530" y="1408"/>
                  </a:lnTo>
                  <a:lnTo>
                    <a:pt x="8211" y="244"/>
                  </a:lnTo>
                  <a:cubicBezTo>
                    <a:pt x="8211" y="202"/>
                    <a:pt x="8224" y="189"/>
                    <a:pt x="8224" y="189"/>
                  </a:cubicBezTo>
                  <a:cubicBezTo>
                    <a:pt x="8195" y="176"/>
                    <a:pt x="8182" y="176"/>
                    <a:pt x="8169" y="176"/>
                  </a:cubicBezTo>
                  <a:lnTo>
                    <a:pt x="5148" y="2250"/>
                  </a:lnTo>
                  <a:lnTo>
                    <a:pt x="5285" y="0"/>
                  </a:ln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6"/>
            <p:cNvSpPr/>
            <p:nvPr/>
          </p:nvSpPr>
          <p:spPr>
            <a:xfrm>
              <a:off x="794000" y="1240694"/>
              <a:ext cx="248516" cy="372141"/>
            </a:xfrm>
            <a:custGeom>
              <a:avLst/>
              <a:gdLst/>
              <a:ahLst/>
              <a:cxnLst/>
              <a:rect l="l" t="t" r="r" b="b"/>
              <a:pathLst>
                <a:path w="6282" h="9407" extrusionOk="0">
                  <a:moveTo>
                    <a:pt x="2179" y="0"/>
                  </a:moveTo>
                  <a:cubicBezTo>
                    <a:pt x="1" y="5203"/>
                    <a:pt x="2290" y="7928"/>
                    <a:pt x="2290" y="7928"/>
                  </a:cubicBezTo>
                  <a:cubicBezTo>
                    <a:pt x="2919" y="8957"/>
                    <a:pt x="3593" y="9406"/>
                    <a:pt x="4184" y="9406"/>
                  </a:cubicBezTo>
                  <a:cubicBezTo>
                    <a:pt x="5414" y="9406"/>
                    <a:pt x="6282" y="7458"/>
                    <a:pt x="5623" y="4732"/>
                  </a:cubicBezTo>
                  <a:cubicBezTo>
                    <a:pt x="4960" y="1926"/>
                    <a:pt x="2179" y="0"/>
                    <a:pt x="2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6"/>
            <p:cNvSpPr/>
            <p:nvPr/>
          </p:nvSpPr>
          <p:spPr>
            <a:xfrm>
              <a:off x="878145" y="1240694"/>
              <a:ext cx="86874" cy="372062"/>
            </a:xfrm>
            <a:custGeom>
              <a:avLst/>
              <a:gdLst/>
              <a:ahLst/>
              <a:cxnLst/>
              <a:rect l="l" t="t" r="r" b="b"/>
              <a:pathLst>
                <a:path w="2196" h="9405" extrusionOk="0">
                  <a:moveTo>
                    <a:pt x="52" y="0"/>
                  </a:moveTo>
                  <a:cubicBezTo>
                    <a:pt x="26" y="43"/>
                    <a:pt x="13" y="82"/>
                    <a:pt x="0" y="124"/>
                  </a:cubicBezTo>
                  <a:cubicBezTo>
                    <a:pt x="394" y="1545"/>
                    <a:pt x="1327" y="5109"/>
                    <a:pt x="2085" y="9405"/>
                  </a:cubicBezTo>
                  <a:cubicBezTo>
                    <a:pt x="2127" y="9405"/>
                    <a:pt x="2166" y="9392"/>
                    <a:pt x="2195" y="9392"/>
                  </a:cubicBezTo>
                  <a:cubicBezTo>
                    <a:pt x="1421" y="5015"/>
                    <a:pt x="459" y="1399"/>
                    <a:pt x="82" y="3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" name="Google Shape;1031;p26"/>
          <p:cNvGrpSpPr/>
          <p:nvPr/>
        </p:nvGrpSpPr>
        <p:grpSpPr>
          <a:xfrm rot="10800000">
            <a:off x="1312172" y="-209489"/>
            <a:ext cx="1076540" cy="1140791"/>
            <a:chOff x="2105506" y="1196307"/>
            <a:chExt cx="449758" cy="476620"/>
          </a:xfrm>
        </p:grpSpPr>
        <p:sp>
          <p:nvSpPr>
            <p:cNvPr id="1032" name="Google Shape;1032;p26"/>
            <p:cNvSpPr/>
            <p:nvPr/>
          </p:nvSpPr>
          <p:spPr>
            <a:xfrm>
              <a:off x="2120539" y="1196307"/>
              <a:ext cx="434725" cy="415934"/>
            </a:xfrm>
            <a:custGeom>
              <a:avLst/>
              <a:gdLst/>
              <a:ahLst/>
              <a:cxnLst/>
              <a:rect l="l" t="t" r="r" b="b"/>
              <a:pathLst>
                <a:path w="10989" h="10514" extrusionOk="0">
                  <a:moveTo>
                    <a:pt x="4160" y="1"/>
                  </a:moveTo>
                  <a:lnTo>
                    <a:pt x="4160" y="1"/>
                  </a:lnTo>
                  <a:cubicBezTo>
                    <a:pt x="1" y="7167"/>
                    <a:pt x="7792" y="10514"/>
                    <a:pt x="7792" y="10514"/>
                  </a:cubicBezTo>
                  <a:cubicBezTo>
                    <a:pt x="10989" y="3171"/>
                    <a:pt x="4160" y="1"/>
                    <a:pt x="4160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6"/>
            <p:cNvSpPr/>
            <p:nvPr/>
          </p:nvSpPr>
          <p:spPr>
            <a:xfrm>
              <a:off x="2239537" y="1196307"/>
              <a:ext cx="188780" cy="415934"/>
            </a:xfrm>
            <a:custGeom>
              <a:avLst/>
              <a:gdLst/>
              <a:ahLst/>
              <a:cxnLst/>
              <a:rect l="l" t="t" r="r" b="b"/>
              <a:pathLst>
                <a:path w="4772" h="10514" extrusionOk="0">
                  <a:moveTo>
                    <a:pt x="1152" y="1"/>
                  </a:moveTo>
                  <a:cubicBezTo>
                    <a:pt x="1139" y="14"/>
                    <a:pt x="1126" y="40"/>
                    <a:pt x="1126" y="53"/>
                  </a:cubicBezTo>
                  <a:lnTo>
                    <a:pt x="2427" y="3903"/>
                  </a:lnTo>
                  <a:lnTo>
                    <a:pt x="14" y="3021"/>
                  </a:lnTo>
                  <a:cubicBezTo>
                    <a:pt x="1" y="3047"/>
                    <a:pt x="1" y="3090"/>
                    <a:pt x="1" y="3116"/>
                  </a:cubicBezTo>
                  <a:lnTo>
                    <a:pt x="2466" y="4010"/>
                  </a:lnTo>
                  <a:lnTo>
                    <a:pt x="3604" y="7382"/>
                  </a:lnTo>
                  <a:lnTo>
                    <a:pt x="515" y="6556"/>
                  </a:lnTo>
                  <a:lnTo>
                    <a:pt x="515" y="6556"/>
                  </a:lnTo>
                  <a:cubicBezTo>
                    <a:pt x="531" y="6598"/>
                    <a:pt x="544" y="6637"/>
                    <a:pt x="570" y="6667"/>
                  </a:cubicBezTo>
                  <a:lnTo>
                    <a:pt x="3646" y="7480"/>
                  </a:lnTo>
                  <a:lnTo>
                    <a:pt x="4648" y="10458"/>
                  </a:lnTo>
                  <a:cubicBezTo>
                    <a:pt x="4703" y="10488"/>
                    <a:pt x="4742" y="10501"/>
                    <a:pt x="4771" y="10514"/>
                  </a:cubicBezTo>
                  <a:lnTo>
                    <a:pt x="3051" y="5431"/>
                  </a:lnTo>
                  <a:lnTo>
                    <a:pt x="4027" y="2329"/>
                  </a:lnTo>
                  <a:cubicBezTo>
                    <a:pt x="3997" y="2290"/>
                    <a:pt x="3984" y="2261"/>
                    <a:pt x="3958" y="2235"/>
                  </a:cubicBezTo>
                  <a:lnTo>
                    <a:pt x="2996" y="5285"/>
                  </a:lnTo>
                  <a:lnTo>
                    <a:pt x="1994" y="2316"/>
                  </a:lnTo>
                  <a:lnTo>
                    <a:pt x="2576" y="908"/>
                  </a:lnTo>
                  <a:cubicBezTo>
                    <a:pt x="2547" y="895"/>
                    <a:pt x="2521" y="866"/>
                    <a:pt x="2495" y="853"/>
                  </a:cubicBezTo>
                  <a:lnTo>
                    <a:pt x="1939" y="2179"/>
                  </a:lnTo>
                  <a:lnTo>
                    <a:pt x="1207" y="27"/>
                  </a:lnTo>
                  <a:cubicBezTo>
                    <a:pt x="1165" y="14"/>
                    <a:pt x="1152" y="1"/>
                    <a:pt x="1152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6"/>
            <p:cNvSpPr/>
            <p:nvPr/>
          </p:nvSpPr>
          <p:spPr>
            <a:xfrm>
              <a:off x="2105506" y="1335125"/>
              <a:ext cx="267821" cy="337803"/>
            </a:xfrm>
            <a:custGeom>
              <a:avLst/>
              <a:gdLst/>
              <a:ahLst/>
              <a:cxnLst/>
              <a:rect l="l" t="t" r="r" b="b"/>
              <a:pathLst>
                <a:path w="6770" h="8539" extrusionOk="0">
                  <a:moveTo>
                    <a:pt x="667" y="0"/>
                  </a:moveTo>
                  <a:lnTo>
                    <a:pt x="667" y="0"/>
                  </a:lnTo>
                  <a:cubicBezTo>
                    <a:pt x="1" y="5597"/>
                    <a:pt x="2927" y="7587"/>
                    <a:pt x="2927" y="7587"/>
                  </a:cubicBezTo>
                  <a:cubicBezTo>
                    <a:pt x="3647" y="8249"/>
                    <a:pt x="4291" y="8538"/>
                    <a:pt x="4812" y="8538"/>
                  </a:cubicBezTo>
                  <a:cubicBezTo>
                    <a:pt x="6273" y="8538"/>
                    <a:pt x="6770" y="6267"/>
                    <a:pt x="5272" y="3590"/>
                  </a:cubicBezTo>
                  <a:cubicBezTo>
                    <a:pt x="3864" y="1083"/>
                    <a:pt x="667" y="0"/>
                    <a:pt x="667" y="0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6"/>
            <p:cNvSpPr/>
            <p:nvPr/>
          </p:nvSpPr>
          <p:spPr>
            <a:xfrm>
              <a:off x="2131221" y="1335125"/>
              <a:ext cx="183994" cy="335508"/>
            </a:xfrm>
            <a:custGeom>
              <a:avLst/>
              <a:gdLst/>
              <a:ahLst/>
              <a:cxnLst/>
              <a:rect l="l" t="t" r="r" b="b"/>
              <a:pathLst>
                <a:path w="4651" h="8481" extrusionOk="0">
                  <a:moveTo>
                    <a:pt x="17" y="0"/>
                  </a:moveTo>
                  <a:cubicBezTo>
                    <a:pt x="1" y="39"/>
                    <a:pt x="1" y="82"/>
                    <a:pt x="1" y="134"/>
                  </a:cubicBezTo>
                  <a:cubicBezTo>
                    <a:pt x="762" y="1382"/>
                    <a:pt x="2645" y="4566"/>
                    <a:pt x="4540" y="8481"/>
                  </a:cubicBezTo>
                  <a:cubicBezTo>
                    <a:pt x="4583" y="8468"/>
                    <a:pt x="4622" y="8455"/>
                    <a:pt x="4651" y="8442"/>
                  </a:cubicBezTo>
                  <a:cubicBezTo>
                    <a:pt x="2713" y="4442"/>
                    <a:pt x="788" y="1220"/>
                    <a:pt x="56" y="13"/>
                  </a:cubicBezTo>
                  <a:cubicBezTo>
                    <a:pt x="30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6" name="Google Shape;1036;p26"/>
          <p:cNvGrpSpPr/>
          <p:nvPr/>
        </p:nvGrpSpPr>
        <p:grpSpPr>
          <a:xfrm>
            <a:off x="8058180" y="3860961"/>
            <a:ext cx="1720410" cy="1453187"/>
            <a:chOff x="6858807" y="2633220"/>
            <a:chExt cx="550637" cy="465109"/>
          </a:xfrm>
        </p:grpSpPr>
        <p:sp>
          <p:nvSpPr>
            <p:cNvPr id="1037" name="Google Shape;1037;p26"/>
            <p:cNvSpPr/>
            <p:nvPr/>
          </p:nvSpPr>
          <p:spPr>
            <a:xfrm>
              <a:off x="6974601" y="2690108"/>
              <a:ext cx="210736" cy="405767"/>
            </a:xfrm>
            <a:custGeom>
              <a:avLst/>
              <a:gdLst/>
              <a:ahLst/>
              <a:cxnLst/>
              <a:rect l="l" t="t" r="r" b="b"/>
              <a:pathLst>
                <a:path w="5327" h="10257" extrusionOk="0">
                  <a:moveTo>
                    <a:pt x="56" y="0"/>
                  </a:moveTo>
                  <a:lnTo>
                    <a:pt x="0" y="55"/>
                  </a:lnTo>
                  <a:cubicBezTo>
                    <a:pt x="569" y="693"/>
                    <a:pt x="1181" y="1652"/>
                    <a:pt x="1776" y="2725"/>
                  </a:cubicBezTo>
                  <a:cubicBezTo>
                    <a:pt x="2670" y="4351"/>
                    <a:pt x="3538" y="6234"/>
                    <a:pt x="4189" y="7710"/>
                  </a:cubicBezTo>
                  <a:cubicBezTo>
                    <a:pt x="4514" y="8455"/>
                    <a:pt x="4784" y="9092"/>
                    <a:pt x="4976" y="9538"/>
                  </a:cubicBezTo>
                  <a:cubicBezTo>
                    <a:pt x="5057" y="9769"/>
                    <a:pt x="5138" y="9944"/>
                    <a:pt x="5190" y="10068"/>
                  </a:cubicBezTo>
                  <a:cubicBezTo>
                    <a:pt x="5232" y="10204"/>
                    <a:pt x="5258" y="10256"/>
                    <a:pt x="5258" y="10256"/>
                  </a:cubicBezTo>
                  <a:lnTo>
                    <a:pt x="5327" y="10243"/>
                  </a:lnTo>
                  <a:cubicBezTo>
                    <a:pt x="5327" y="10243"/>
                    <a:pt x="4569" y="8334"/>
                    <a:pt x="3538" y="6097"/>
                  </a:cubicBezTo>
                  <a:cubicBezTo>
                    <a:pt x="3008" y="4972"/>
                    <a:pt x="2426" y="3782"/>
                    <a:pt x="1831" y="2696"/>
                  </a:cubicBezTo>
                  <a:cubicBezTo>
                    <a:pt x="1236" y="1613"/>
                    <a:pt x="625" y="651"/>
                    <a:pt x="56" y="0"/>
                  </a:cubicBezTo>
                  <a:close/>
                </a:path>
              </a:pathLst>
            </a:custGeom>
            <a:solidFill>
              <a:srgbClr val="9AB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6"/>
            <p:cNvSpPr/>
            <p:nvPr/>
          </p:nvSpPr>
          <p:spPr>
            <a:xfrm>
              <a:off x="6924794" y="2633220"/>
              <a:ext cx="67608" cy="78408"/>
            </a:xfrm>
            <a:custGeom>
              <a:avLst/>
              <a:gdLst/>
              <a:ahLst/>
              <a:cxnLst/>
              <a:rect l="l" t="t" r="r" b="b"/>
              <a:pathLst>
                <a:path w="1709" h="1982" extrusionOk="0">
                  <a:moveTo>
                    <a:pt x="1" y="1"/>
                  </a:moveTo>
                  <a:lnTo>
                    <a:pt x="1" y="1"/>
                  </a:lnTo>
                  <a:cubicBezTo>
                    <a:pt x="150" y="1519"/>
                    <a:pt x="1708" y="1981"/>
                    <a:pt x="1708" y="1981"/>
                  </a:cubicBezTo>
                  <a:cubicBezTo>
                    <a:pt x="1490" y="30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6"/>
            <p:cNvSpPr/>
            <p:nvPr/>
          </p:nvSpPr>
          <p:spPr>
            <a:xfrm>
              <a:off x="6914152" y="2725950"/>
              <a:ext cx="102935" cy="32281"/>
            </a:xfrm>
            <a:custGeom>
              <a:avLst/>
              <a:gdLst/>
              <a:ahLst/>
              <a:cxnLst/>
              <a:rect l="l" t="t" r="r" b="b"/>
              <a:pathLst>
                <a:path w="2602" h="816" extrusionOk="0">
                  <a:moveTo>
                    <a:pt x="1121" y="0"/>
                  </a:moveTo>
                  <a:cubicBezTo>
                    <a:pt x="467" y="0"/>
                    <a:pt x="0" y="288"/>
                    <a:pt x="0" y="288"/>
                  </a:cubicBezTo>
                  <a:cubicBezTo>
                    <a:pt x="468" y="695"/>
                    <a:pt x="985" y="815"/>
                    <a:pt x="1434" y="815"/>
                  </a:cubicBezTo>
                  <a:cubicBezTo>
                    <a:pt x="2090" y="815"/>
                    <a:pt x="2601" y="557"/>
                    <a:pt x="2601" y="557"/>
                  </a:cubicBezTo>
                  <a:cubicBezTo>
                    <a:pt x="2080" y="129"/>
                    <a:pt x="1559" y="0"/>
                    <a:pt x="1121" y="0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6"/>
            <p:cNvSpPr/>
            <p:nvPr/>
          </p:nvSpPr>
          <p:spPr>
            <a:xfrm>
              <a:off x="6932785" y="2772947"/>
              <a:ext cx="112073" cy="34734"/>
            </a:xfrm>
            <a:custGeom>
              <a:avLst/>
              <a:gdLst/>
              <a:ahLst/>
              <a:cxnLst/>
              <a:rect l="l" t="t" r="r" b="b"/>
              <a:pathLst>
                <a:path w="2833" h="878" extrusionOk="0">
                  <a:moveTo>
                    <a:pt x="1293" y="0"/>
                  </a:moveTo>
                  <a:cubicBezTo>
                    <a:pt x="538" y="0"/>
                    <a:pt x="1" y="358"/>
                    <a:pt x="1" y="358"/>
                  </a:cubicBezTo>
                  <a:cubicBezTo>
                    <a:pt x="490" y="755"/>
                    <a:pt x="1016" y="878"/>
                    <a:pt x="1480" y="878"/>
                  </a:cubicBezTo>
                  <a:cubicBezTo>
                    <a:pt x="2239" y="878"/>
                    <a:pt x="2833" y="550"/>
                    <a:pt x="2833" y="550"/>
                  </a:cubicBezTo>
                  <a:cubicBezTo>
                    <a:pt x="2287" y="131"/>
                    <a:pt x="1750" y="0"/>
                    <a:pt x="1293" y="0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6"/>
            <p:cNvSpPr/>
            <p:nvPr/>
          </p:nvSpPr>
          <p:spPr>
            <a:xfrm>
              <a:off x="6963405" y="2829756"/>
              <a:ext cx="112073" cy="34734"/>
            </a:xfrm>
            <a:custGeom>
              <a:avLst/>
              <a:gdLst/>
              <a:ahLst/>
              <a:cxnLst/>
              <a:rect l="l" t="t" r="r" b="b"/>
              <a:pathLst>
                <a:path w="2833" h="878" extrusionOk="0">
                  <a:moveTo>
                    <a:pt x="1296" y="1"/>
                  </a:moveTo>
                  <a:cubicBezTo>
                    <a:pt x="539" y="1"/>
                    <a:pt x="0" y="359"/>
                    <a:pt x="0" y="359"/>
                  </a:cubicBezTo>
                  <a:cubicBezTo>
                    <a:pt x="488" y="755"/>
                    <a:pt x="1013" y="878"/>
                    <a:pt x="1477" y="878"/>
                  </a:cubicBezTo>
                  <a:cubicBezTo>
                    <a:pt x="2237" y="878"/>
                    <a:pt x="2833" y="548"/>
                    <a:pt x="2833" y="548"/>
                  </a:cubicBezTo>
                  <a:cubicBezTo>
                    <a:pt x="2287" y="131"/>
                    <a:pt x="1752" y="1"/>
                    <a:pt x="1296" y="1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6"/>
            <p:cNvSpPr/>
            <p:nvPr/>
          </p:nvSpPr>
          <p:spPr>
            <a:xfrm>
              <a:off x="7029273" y="2971936"/>
              <a:ext cx="112073" cy="34773"/>
            </a:xfrm>
            <a:custGeom>
              <a:avLst/>
              <a:gdLst/>
              <a:ahLst/>
              <a:cxnLst/>
              <a:rect l="l" t="t" r="r" b="b"/>
              <a:pathLst>
                <a:path w="2833" h="879" extrusionOk="0">
                  <a:moveTo>
                    <a:pt x="1278" y="1"/>
                  </a:moveTo>
                  <a:cubicBezTo>
                    <a:pt x="528" y="1"/>
                    <a:pt x="0" y="355"/>
                    <a:pt x="0" y="355"/>
                  </a:cubicBezTo>
                  <a:cubicBezTo>
                    <a:pt x="494" y="756"/>
                    <a:pt x="1026" y="879"/>
                    <a:pt x="1494" y="879"/>
                  </a:cubicBezTo>
                  <a:cubicBezTo>
                    <a:pt x="2246" y="879"/>
                    <a:pt x="2833" y="560"/>
                    <a:pt x="2833" y="560"/>
                  </a:cubicBezTo>
                  <a:cubicBezTo>
                    <a:pt x="2277" y="133"/>
                    <a:pt x="1736" y="1"/>
                    <a:pt x="1278" y="1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6"/>
            <p:cNvSpPr/>
            <p:nvPr/>
          </p:nvSpPr>
          <p:spPr>
            <a:xfrm>
              <a:off x="7057678" y="3039861"/>
              <a:ext cx="111599" cy="34734"/>
            </a:xfrm>
            <a:custGeom>
              <a:avLst/>
              <a:gdLst/>
              <a:ahLst/>
              <a:cxnLst/>
              <a:rect l="l" t="t" r="r" b="b"/>
              <a:pathLst>
                <a:path w="2821" h="878" extrusionOk="0">
                  <a:moveTo>
                    <a:pt x="1285" y="1"/>
                  </a:moveTo>
                  <a:cubicBezTo>
                    <a:pt x="533" y="1"/>
                    <a:pt x="1" y="358"/>
                    <a:pt x="1" y="358"/>
                  </a:cubicBezTo>
                  <a:cubicBezTo>
                    <a:pt x="490" y="755"/>
                    <a:pt x="1015" y="878"/>
                    <a:pt x="1477" y="878"/>
                  </a:cubicBezTo>
                  <a:cubicBezTo>
                    <a:pt x="2231" y="878"/>
                    <a:pt x="2820" y="550"/>
                    <a:pt x="2820" y="550"/>
                  </a:cubicBezTo>
                  <a:cubicBezTo>
                    <a:pt x="2274" y="131"/>
                    <a:pt x="1739" y="1"/>
                    <a:pt x="1285" y="1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6"/>
            <p:cNvSpPr/>
            <p:nvPr/>
          </p:nvSpPr>
          <p:spPr>
            <a:xfrm>
              <a:off x="7001462" y="2912952"/>
              <a:ext cx="112113" cy="35050"/>
            </a:xfrm>
            <a:custGeom>
              <a:avLst/>
              <a:gdLst/>
              <a:ahLst/>
              <a:cxnLst/>
              <a:rect l="l" t="t" r="r" b="b"/>
              <a:pathLst>
                <a:path w="2834" h="886" extrusionOk="0">
                  <a:moveTo>
                    <a:pt x="1287" y="0"/>
                  </a:moveTo>
                  <a:cubicBezTo>
                    <a:pt x="535" y="0"/>
                    <a:pt x="1" y="357"/>
                    <a:pt x="1" y="357"/>
                  </a:cubicBezTo>
                  <a:cubicBezTo>
                    <a:pt x="493" y="761"/>
                    <a:pt x="1022" y="885"/>
                    <a:pt x="1488" y="885"/>
                  </a:cubicBezTo>
                  <a:cubicBezTo>
                    <a:pt x="2243" y="885"/>
                    <a:pt x="2833" y="559"/>
                    <a:pt x="2833" y="559"/>
                  </a:cubicBezTo>
                  <a:cubicBezTo>
                    <a:pt x="2284" y="133"/>
                    <a:pt x="1745" y="0"/>
                    <a:pt x="1287" y="0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6"/>
            <p:cNvSpPr/>
            <p:nvPr/>
          </p:nvSpPr>
          <p:spPr>
            <a:xfrm>
              <a:off x="6979467" y="2634921"/>
              <a:ext cx="77735" cy="101907"/>
            </a:xfrm>
            <a:custGeom>
              <a:avLst/>
              <a:gdLst/>
              <a:ahLst/>
              <a:cxnLst/>
              <a:rect l="l" t="t" r="r" b="b"/>
              <a:pathLst>
                <a:path w="1965" h="2576" extrusionOk="0">
                  <a:moveTo>
                    <a:pt x="1002" y="0"/>
                  </a:moveTo>
                  <a:cubicBezTo>
                    <a:pt x="1002" y="0"/>
                    <a:pt x="1" y="1275"/>
                    <a:pt x="759" y="2576"/>
                  </a:cubicBezTo>
                  <a:cubicBezTo>
                    <a:pt x="759" y="2576"/>
                    <a:pt x="1965" y="1356"/>
                    <a:pt x="1002" y="0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6"/>
            <p:cNvSpPr/>
            <p:nvPr/>
          </p:nvSpPr>
          <p:spPr>
            <a:xfrm>
              <a:off x="7011629" y="2671317"/>
              <a:ext cx="77221" cy="99216"/>
            </a:xfrm>
            <a:custGeom>
              <a:avLst/>
              <a:gdLst/>
              <a:ahLst/>
              <a:cxnLst/>
              <a:rect l="l" t="t" r="r" b="b"/>
              <a:pathLst>
                <a:path w="1952" h="2508" extrusionOk="0">
                  <a:moveTo>
                    <a:pt x="1276" y="0"/>
                  </a:moveTo>
                  <a:cubicBezTo>
                    <a:pt x="1275" y="1"/>
                    <a:pt x="1" y="1057"/>
                    <a:pt x="476" y="2508"/>
                  </a:cubicBezTo>
                  <a:cubicBezTo>
                    <a:pt x="476" y="2508"/>
                    <a:pt x="1952" y="1558"/>
                    <a:pt x="1276" y="0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6"/>
            <p:cNvSpPr/>
            <p:nvPr/>
          </p:nvSpPr>
          <p:spPr>
            <a:xfrm>
              <a:off x="7044306" y="2731923"/>
              <a:ext cx="77221" cy="99216"/>
            </a:xfrm>
            <a:custGeom>
              <a:avLst/>
              <a:gdLst/>
              <a:ahLst/>
              <a:cxnLst/>
              <a:rect l="l" t="t" r="r" b="b"/>
              <a:pathLst>
                <a:path w="1952" h="2508" extrusionOk="0">
                  <a:moveTo>
                    <a:pt x="1276" y="0"/>
                  </a:moveTo>
                  <a:cubicBezTo>
                    <a:pt x="1275" y="0"/>
                    <a:pt x="1" y="1057"/>
                    <a:pt x="476" y="2507"/>
                  </a:cubicBezTo>
                  <a:cubicBezTo>
                    <a:pt x="476" y="2507"/>
                    <a:pt x="1952" y="1571"/>
                    <a:pt x="1276" y="0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6"/>
            <p:cNvSpPr/>
            <p:nvPr/>
          </p:nvSpPr>
          <p:spPr>
            <a:xfrm>
              <a:off x="7077497" y="2798424"/>
              <a:ext cx="77221" cy="99216"/>
            </a:xfrm>
            <a:custGeom>
              <a:avLst/>
              <a:gdLst/>
              <a:ahLst/>
              <a:cxnLst/>
              <a:rect l="l" t="t" r="r" b="b"/>
              <a:pathLst>
                <a:path w="1952" h="2508" extrusionOk="0">
                  <a:moveTo>
                    <a:pt x="1288" y="0"/>
                  </a:moveTo>
                  <a:lnTo>
                    <a:pt x="1288" y="0"/>
                  </a:lnTo>
                  <a:cubicBezTo>
                    <a:pt x="1288" y="0"/>
                    <a:pt x="1" y="1044"/>
                    <a:pt x="476" y="2507"/>
                  </a:cubicBezTo>
                  <a:cubicBezTo>
                    <a:pt x="476" y="2507"/>
                    <a:pt x="1952" y="1558"/>
                    <a:pt x="1288" y="0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6"/>
            <p:cNvSpPr/>
            <p:nvPr/>
          </p:nvSpPr>
          <p:spPr>
            <a:xfrm>
              <a:off x="7108117" y="2838024"/>
              <a:ext cx="90078" cy="131893"/>
            </a:xfrm>
            <a:custGeom>
              <a:avLst/>
              <a:gdLst/>
              <a:ahLst/>
              <a:cxnLst/>
              <a:rect l="l" t="t" r="r" b="b"/>
              <a:pathLst>
                <a:path w="2277" h="3334" extrusionOk="0">
                  <a:moveTo>
                    <a:pt x="1682" y="1"/>
                  </a:moveTo>
                  <a:lnTo>
                    <a:pt x="1682" y="1"/>
                  </a:lnTo>
                  <a:cubicBezTo>
                    <a:pt x="1682" y="1"/>
                    <a:pt x="1" y="1165"/>
                    <a:pt x="544" y="3334"/>
                  </a:cubicBezTo>
                  <a:cubicBezTo>
                    <a:pt x="544" y="3334"/>
                    <a:pt x="2277" y="2453"/>
                    <a:pt x="1682" y="1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6"/>
            <p:cNvSpPr/>
            <p:nvPr/>
          </p:nvSpPr>
          <p:spPr>
            <a:xfrm>
              <a:off x="7140794" y="2940960"/>
              <a:ext cx="77221" cy="99216"/>
            </a:xfrm>
            <a:custGeom>
              <a:avLst/>
              <a:gdLst/>
              <a:ahLst/>
              <a:cxnLst/>
              <a:rect l="l" t="t" r="r" b="b"/>
              <a:pathLst>
                <a:path w="1952" h="2508" extrusionOk="0">
                  <a:moveTo>
                    <a:pt x="1288" y="0"/>
                  </a:moveTo>
                  <a:cubicBezTo>
                    <a:pt x="1288" y="0"/>
                    <a:pt x="1" y="1057"/>
                    <a:pt x="488" y="2507"/>
                  </a:cubicBezTo>
                  <a:cubicBezTo>
                    <a:pt x="488" y="2507"/>
                    <a:pt x="1952" y="1571"/>
                    <a:pt x="1288" y="0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6"/>
            <p:cNvSpPr/>
            <p:nvPr/>
          </p:nvSpPr>
          <p:spPr>
            <a:xfrm>
              <a:off x="6999286" y="2644574"/>
              <a:ext cx="410158" cy="393385"/>
            </a:xfrm>
            <a:custGeom>
              <a:avLst/>
              <a:gdLst/>
              <a:ahLst/>
              <a:cxnLst/>
              <a:rect l="l" t="t" r="r" b="b"/>
              <a:pathLst>
                <a:path w="10368" h="9944" extrusionOk="0">
                  <a:moveTo>
                    <a:pt x="6179" y="0"/>
                  </a:moveTo>
                  <a:lnTo>
                    <a:pt x="6179" y="0"/>
                  </a:lnTo>
                  <a:cubicBezTo>
                    <a:pt x="1" y="4309"/>
                    <a:pt x="4891" y="9944"/>
                    <a:pt x="4891" y="9944"/>
                  </a:cubicBezTo>
                  <a:cubicBezTo>
                    <a:pt x="10367" y="5148"/>
                    <a:pt x="6179" y="0"/>
                    <a:pt x="6179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6"/>
            <p:cNvSpPr/>
            <p:nvPr/>
          </p:nvSpPr>
          <p:spPr>
            <a:xfrm>
              <a:off x="7119946" y="2644574"/>
              <a:ext cx="177980" cy="392870"/>
            </a:xfrm>
            <a:custGeom>
              <a:avLst/>
              <a:gdLst/>
              <a:ahLst/>
              <a:cxnLst/>
              <a:rect l="l" t="t" r="r" b="b"/>
              <a:pathLst>
                <a:path w="4499" h="9931" extrusionOk="0">
                  <a:moveTo>
                    <a:pt x="3129" y="0"/>
                  </a:moveTo>
                  <a:lnTo>
                    <a:pt x="3090" y="39"/>
                  </a:lnTo>
                  <a:lnTo>
                    <a:pt x="2602" y="3658"/>
                  </a:lnTo>
                  <a:lnTo>
                    <a:pt x="1015" y="2045"/>
                  </a:lnTo>
                  <a:cubicBezTo>
                    <a:pt x="1002" y="2071"/>
                    <a:pt x="989" y="2088"/>
                    <a:pt x="960" y="2114"/>
                  </a:cubicBezTo>
                  <a:lnTo>
                    <a:pt x="2586" y="3766"/>
                  </a:lnTo>
                  <a:lnTo>
                    <a:pt x="2154" y="6949"/>
                  </a:lnTo>
                  <a:lnTo>
                    <a:pt x="1" y="5122"/>
                  </a:lnTo>
                  <a:lnTo>
                    <a:pt x="1" y="5229"/>
                  </a:lnTo>
                  <a:lnTo>
                    <a:pt x="2141" y="7047"/>
                  </a:lnTo>
                  <a:lnTo>
                    <a:pt x="1760" y="9850"/>
                  </a:lnTo>
                  <a:cubicBezTo>
                    <a:pt x="1789" y="9892"/>
                    <a:pt x="1815" y="9918"/>
                    <a:pt x="1828" y="9931"/>
                  </a:cubicBezTo>
                  <a:lnTo>
                    <a:pt x="2479" y="5148"/>
                  </a:lnTo>
                  <a:lnTo>
                    <a:pt x="4498" y="2982"/>
                  </a:lnTo>
                  <a:cubicBezTo>
                    <a:pt x="4498" y="2940"/>
                    <a:pt x="4485" y="2914"/>
                    <a:pt x="4472" y="2884"/>
                  </a:cubicBezTo>
                  <a:lnTo>
                    <a:pt x="2492" y="4998"/>
                  </a:lnTo>
                  <a:lnTo>
                    <a:pt x="2872" y="2208"/>
                  </a:lnTo>
                  <a:lnTo>
                    <a:pt x="3903" y="1275"/>
                  </a:lnTo>
                  <a:cubicBezTo>
                    <a:pt x="3887" y="1245"/>
                    <a:pt x="3874" y="1219"/>
                    <a:pt x="3861" y="1193"/>
                  </a:cubicBezTo>
                  <a:lnTo>
                    <a:pt x="2898" y="2088"/>
                  </a:lnTo>
                  <a:lnTo>
                    <a:pt x="3171" y="55"/>
                  </a:lnTo>
                  <a:cubicBezTo>
                    <a:pt x="3142" y="26"/>
                    <a:pt x="3129" y="0"/>
                    <a:pt x="3129" y="0"/>
                  </a:cubicBezTo>
                  <a:close/>
                </a:path>
              </a:pathLst>
            </a:custGeom>
            <a:solidFill>
              <a:srgbClr val="C5E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6"/>
            <p:cNvSpPr/>
            <p:nvPr/>
          </p:nvSpPr>
          <p:spPr>
            <a:xfrm>
              <a:off x="6858807" y="2847519"/>
              <a:ext cx="390299" cy="250810"/>
            </a:xfrm>
            <a:custGeom>
              <a:avLst/>
              <a:gdLst/>
              <a:ahLst/>
              <a:cxnLst/>
              <a:rect l="l" t="t" r="r" b="b"/>
              <a:pathLst>
                <a:path w="9866" h="6340" extrusionOk="0">
                  <a:moveTo>
                    <a:pt x="3265" y="0"/>
                  </a:moveTo>
                  <a:cubicBezTo>
                    <a:pt x="1440" y="0"/>
                    <a:pt x="1" y="844"/>
                    <a:pt x="1" y="844"/>
                  </a:cubicBezTo>
                  <a:cubicBezTo>
                    <a:pt x="599" y="3325"/>
                    <a:pt x="1100" y="4733"/>
                    <a:pt x="2075" y="5507"/>
                  </a:cubicBezTo>
                  <a:cubicBezTo>
                    <a:pt x="2894" y="6168"/>
                    <a:pt x="3852" y="6339"/>
                    <a:pt x="4623" y="6339"/>
                  </a:cubicBezTo>
                  <a:cubicBezTo>
                    <a:pt x="5448" y="6339"/>
                    <a:pt x="6059" y="6144"/>
                    <a:pt x="6059" y="6144"/>
                  </a:cubicBezTo>
                  <a:cubicBezTo>
                    <a:pt x="6309" y="6174"/>
                    <a:pt x="6543" y="6188"/>
                    <a:pt x="6760" y="6188"/>
                  </a:cubicBezTo>
                  <a:cubicBezTo>
                    <a:pt x="9866" y="6188"/>
                    <a:pt x="9573" y="3247"/>
                    <a:pt x="6342" y="967"/>
                  </a:cubicBezTo>
                  <a:cubicBezTo>
                    <a:pt x="5313" y="238"/>
                    <a:pt x="4235" y="0"/>
                    <a:pt x="3265" y="0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6"/>
            <p:cNvSpPr/>
            <p:nvPr/>
          </p:nvSpPr>
          <p:spPr>
            <a:xfrm>
              <a:off x="6858807" y="2848191"/>
              <a:ext cx="343143" cy="215009"/>
            </a:xfrm>
            <a:custGeom>
              <a:avLst/>
              <a:gdLst/>
              <a:ahLst/>
              <a:cxnLst/>
              <a:rect l="l" t="t" r="r" b="b"/>
              <a:pathLst>
                <a:path w="8674" h="5435" extrusionOk="0">
                  <a:moveTo>
                    <a:pt x="2765" y="1"/>
                  </a:moveTo>
                  <a:lnTo>
                    <a:pt x="3457" y="2452"/>
                  </a:lnTo>
                  <a:cubicBezTo>
                    <a:pt x="2713" y="2075"/>
                    <a:pt x="2033" y="1750"/>
                    <a:pt x="1464" y="1464"/>
                  </a:cubicBezTo>
                  <a:lnTo>
                    <a:pt x="1506" y="1464"/>
                  </a:lnTo>
                  <a:lnTo>
                    <a:pt x="1181" y="326"/>
                  </a:lnTo>
                  <a:cubicBezTo>
                    <a:pt x="1155" y="339"/>
                    <a:pt x="1113" y="355"/>
                    <a:pt x="1087" y="368"/>
                  </a:cubicBezTo>
                  <a:lnTo>
                    <a:pt x="1383" y="1425"/>
                  </a:lnTo>
                  <a:cubicBezTo>
                    <a:pt x="830" y="1168"/>
                    <a:pt x="368" y="950"/>
                    <a:pt x="43" y="801"/>
                  </a:cubicBezTo>
                  <a:cubicBezTo>
                    <a:pt x="17" y="814"/>
                    <a:pt x="1" y="827"/>
                    <a:pt x="1" y="827"/>
                  </a:cubicBezTo>
                  <a:cubicBezTo>
                    <a:pt x="17" y="856"/>
                    <a:pt x="17" y="895"/>
                    <a:pt x="43" y="950"/>
                  </a:cubicBezTo>
                  <a:cubicBezTo>
                    <a:pt x="801" y="1301"/>
                    <a:pt x="2212" y="1965"/>
                    <a:pt x="3971" y="2875"/>
                  </a:cubicBezTo>
                  <a:lnTo>
                    <a:pt x="1006" y="4026"/>
                  </a:lnTo>
                  <a:cubicBezTo>
                    <a:pt x="1019" y="4052"/>
                    <a:pt x="1032" y="4095"/>
                    <a:pt x="1045" y="4121"/>
                  </a:cubicBezTo>
                  <a:lnTo>
                    <a:pt x="4108" y="2940"/>
                  </a:lnTo>
                  <a:cubicBezTo>
                    <a:pt x="5447" y="3646"/>
                    <a:pt x="6992" y="4485"/>
                    <a:pt x="8605" y="5434"/>
                  </a:cubicBezTo>
                  <a:cubicBezTo>
                    <a:pt x="8634" y="5408"/>
                    <a:pt x="8660" y="5366"/>
                    <a:pt x="8673" y="5340"/>
                  </a:cubicBezTo>
                  <a:cubicBezTo>
                    <a:pt x="7603" y="4703"/>
                    <a:pt x="6560" y="4108"/>
                    <a:pt x="5597" y="3578"/>
                  </a:cubicBezTo>
                  <a:lnTo>
                    <a:pt x="5678" y="3552"/>
                  </a:lnTo>
                  <a:lnTo>
                    <a:pt x="4732" y="176"/>
                  </a:lnTo>
                  <a:cubicBezTo>
                    <a:pt x="4690" y="176"/>
                    <a:pt x="4651" y="163"/>
                    <a:pt x="4609" y="150"/>
                  </a:cubicBezTo>
                  <a:lnTo>
                    <a:pt x="4609" y="150"/>
                  </a:lnTo>
                  <a:lnTo>
                    <a:pt x="5584" y="3578"/>
                  </a:lnTo>
                  <a:cubicBezTo>
                    <a:pt x="4878" y="3200"/>
                    <a:pt x="4202" y="2846"/>
                    <a:pt x="3594" y="2521"/>
                  </a:cubicBezTo>
                  <a:lnTo>
                    <a:pt x="2875" y="1"/>
                  </a:lnTo>
                  <a:close/>
                </a:path>
              </a:pathLst>
            </a:custGeom>
            <a:solidFill>
              <a:srgbClr val="9A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6"/>
            <p:cNvSpPr/>
            <p:nvPr/>
          </p:nvSpPr>
          <p:spPr>
            <a:xfrm>
              <a:off x="6950034" y="3012723"/>
              <a:ext cx="155431" cy="62307"/>
            </a:xfrm>
            <a:custGeom>
              <a:avLst/>
              <a:gdLst/>
              <a:ahLst/>
              <a:cxnLst/>
              <a:rect l="l" t="t" r="r" b="b"/>
              <a:pathLst>
                <a:path w="3929" h="1575" extrusionOk="0">
                  <a:moveTo>
                    <a:pt x="3902" y="1"/>
                  </a:moveTo>
                  <a:lnTo>
                    <a:pt x="0" y="1506"/>
                  </a:lnTo>
                  <a:cubicBezTo>
                    <a:pt x="39" y="1532"/>
                    <a:pt x="82" y="1561"/>
                    <a:pt x="121" y="1575"/>
                  </a:cubicBezTo>
                  <a:lnTo>
                    <a:pt x="3928" y="111"/>
                  </a:lnTo>
                  <a:lnTo>
                    <a:pt x="3902" y="1"/>
                  </a:lnTo>
                  <a:close/>
                </a:path>
              </a:pathLst>
            </a:custGeom>
            <a:solidFill>
              <a:srgbClr val="9AC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accent2"/>
        </a:solidFill>
        <a:effectLst/>
      </p:bgPr>
    </p:bg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31"/>
          <p:cNvSpPr/>
          <p:nvPr/>
        </p:nvSpPr>
        <p:spPr>
          <a:xfrm>
            <a:off x="6658925" y="5425"/>
            <a:ext cx="2485093" cy="2662910"/>
          </a:xfrm>
          <a:custGeom>
            <a:avLst/>
            <a:gdLst/>
            <a:ahLst/>
            <a:cxnLst/>
            <a:rect l="l" t="t" r="r" b="b"/>
            <a:pathLst>
              <a:path w="22912" h="24552" extrusionOk="0">
                <a:moveTo>
                  <a:pt x="0" y="1"/>
                </a:moveTo>
                <a:cubicBezTo>
                  <a:pt x="1181" y="570"/>
                  <a:pt x="2684" y="1370"/>
                  <a:pt x="2928" y="2916"/>
                </a:cubicBezTo>
                <a:cubicBezTo>
                  <a:pt x="3660" y="7659"/>
                  <a:pt x="5043" y="9462"/>
                  <a:pt x="9598" y="9462"/>
                </a:cubicBezTo>
                <a:cubicBezTo>
                  <a:pt x="14153" y="9462"/>
                  <a:pt x="16105" y="10806"/>
                  <a:pt x="15942" y="14192"/>
                </a:cubicBezTo>
                <a:cubicBezTo>
                  <a:pt x="15780" y="17596"/>
                  <a:pt x="17826" y="23221"/>
                  <a:pt x="22911" y="24552"/>
                </a:cubicBezTo>
                <a:lnTo>
                  <a:pt x="22911" y="1"/>
                </a:lnTo>
                <a:close/>
              </a:path>
            </a:pathLst>
          </a:cu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31"/>
          <p:cNvSpPr/>
          <p:nvPr/>
        </p:nvSpPr>
        <p:spPr>
          <a:xfrm>
            <a:off x="5775" y="2587025"/>
            <a:ext cx="2384416" cy="2556477"/>
          </a:xfrm>
          <a:custGeom>
            <a:avLst/>
            <a:gdLst/>
            <a:ahLst/>
            <a:cxnLst/>
            <a:rect l="l" t="t" r="r" b="b"/>
            <a:pathLst>
              <a:path w="22899" h="24552" extrusionOk="0">
                <a:moveTo>
                  <a:pt x="0" y="0"/>
                </a:moveTo>
                <a:lnTo>
                  <a:pt x="0" y="24551"/>
                </a:lnTo>
                <a:lnTo>
                  <a:pt x="22899" y="24551"/>
                </a:lnTo>
                <a:cubicBezTo>
                  <a:pt x="21718" y="23995"/>
                  <a:pt x="20215" y="23194"/>
                  <a:pt x="19971" y="21649"/>
                </a:cubicBezTo>
                <a:cubicBezTo>
                  <a:pt x="19239" y="16905"/>
                  <a:pt x="17856" y="15103"/>
                  <a:pt x="13301" y="15103"/>
                </a:cubicBezTo>
                <a:cubicBezTo>
                  <a:pt x="8746" y="15103"/>
                  <a:pt x="6794" y="13759"/>
                  <a:pt x="6957" y="10359"/>
                </a:cubicBezTo>
                <a:cubicBezTo>
                  <a:pt x="7119" y="6969"/>
                  <a:pt x="5073" y="1344"/>
                  <a:pt x="0" y="0"/>
                </a:cubicBezTo>
                <a:close/>
              </a:path>
            </a:pathLst>
          </a:cu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0" name="Google Shape;1220;p31"/>
          <p:cNvGrpSpPr/>
          <p:nvPr/>
        </p:nvGrpSpPr>
        <p:grpSpPr>
          <a:xfrm rot="-9156309" flipH="1">
            <a:off x="7179949" y="-95200"/>
            <a:ext cx="1315573" cy="1958919"/>
            <a:chOff x="7387958" y="765054"/>
            <a:chExt cx="1505400" cy="2241577"/>
          </a:xfrm>
        </p:grpSpPr>
        <p:sp>
          <p:nvSpPr>
            <p:cNvPr id="1221" name="Google Shape;1221;p31"/>
            <p:cNvSpPr/>
            <p:nvPr/>
          </p:nvSpPr>
          <p:spPr>
            <a:xfrm>
              <a:off x="7590865" y="1106147"/>
              <a:ext cx="1034203" cy="1900484"/>
            </a:xfrm>
            <a:custGeom>
              <a:avLst/>
              <a:gdLst/>
              <a:ahLst/>
              <a:cxnLst/>
              <a:rect l="l" t="t" r="r" b="b"/>
              <a:pathLst>
                <a:path w="4730" h="8692" extrusionOk="0">
                  <a:moveTo>
                    <a:pt x="2852" y="0"/>
                  </a:moveTo>
                  <a:cubicBezTo>
                    <a:pt x="2840" y="0"/>
                    <a:pt x="2829" y="8"/>
                    <a:pt x="2829" y="24"/>
                  </a:cubicBezTo>
                  <a:cubicBezTo>
                    <a:pt x="2760" y="1136"/>
                    <a:pt x="2611" y="2245"/>
                    <a:pt x="2393" y="3331"/>
                  </a:cubicBezTo>
                  <a:cubicBezTo>
                    <a:pt x="2312" y="3819"/>
                    <a:pt x="2204" y="4307"/>
                    <a:pt x="2081" y="4781"/>
                  </a:cubicBezTo>
                  <a:lnTo>
                    <a:pt x="2081" y="4794"/>
                  </a:lnTo>
                  <a:lnTo>
                    <a:pt x="1837" y="5646"/>
                  </a:lnTo>
                  <a:cubicBezTo>
                    <a:pt x="1837" y="4820"/>
                    <a:pt x="1717" y="3981"/>
                    <a:pt x="1580" y="3169"/>
                  </a:cubicBezTo>
                  <a:cubicBezTo>
                    <a:pt x="1499" y="2612"/>
                    <a:pt x="1391" y="2069"/>
                    <a:pt x="1284" y="1513"/>
                  </a:cubicBezTo>
                  <a:cubicBezTo>
                    <a:pt x="1277" y="1497"/>
                    <a:pt x="1262" y="1490"/>
                    <a:pt x="1248" y="1490"/>
                  </a:cubicBezTo>
                  <a:cubicBezTo>
                    <a:pt x="1227" y="1490"/>
                    <a:pt x="1208" y="1505"/>
                    <a:pt x="1216" y="1530"/>
                  </a:cubicBezTo>
                  <a:cubicBezTo>
                    <a:pt x="1323" y="2043"/>
                    <a:pt x="1417" y="2586"/>
                    <a:pt x="1512" y="3113"/>
                  </a:cubicBezTo>
                  <a:cubicBezTo>
                    <a:pt x="1593" y="3588"/>
                    <a:pt x="1661" y="4063"/>
                    <a:pt x="1717" y="4551"/>
                  </a:cubicBezTo>
                  <a:cubicBezTo>
                    <a:pt x="1430" y="3939"/>
                    <a:pt x="972" y="3383"/>
                    <a:pt x="403" y="3032"/>
                  </a:cubicBezTo>
                  <a:cubicBezTo>
                    <a:pt x="398" y="3028"/>
                    <a:pt x="394" y="3026"/>
                    <a:pt x="389" y="3026"/>
                  </a:cubicBezTo>
                  <a:cubicBezTo>
                    <a:pt x="367" y="3026"/>
                    <a:pt x="352" y="3076"/>
                    <a:pt x="374" y="3087"/>
                  </a:cubicBezTo>
                  <a:cubicBezTo>
                    <a:pt x="972" y="3464"/>
                    <a:pt x="1460" y="4089"/>
                    <a:pt x="1730" y="4739"/>
                  </a:cubicBezTo>
                  <a:lnTo>
                    <a:pt x="1730" y="4752"/>
                  </a:lnTo>
                  <a:cubicBezTo>
                    <a:pt x="1756" y="5120"/>
                    <a:pt x="1785" y="5497"/>
                    <a:pt x="1756" y="5864"/>
                  </a:cubicBezTo>
                  <a:cubicBezTo>
                    <a:pt x="1730" y="5972"/>
                    <a:pt x="1691" y="6095"/>
                    <a:pt x="1648" y="6202"/>
                  </a:cubicBezTo>
                  <a:cubicBezTo>
                    <a:pt x="1622" y="6258"/>
                    <a:pt x="1609" y="6297"/>
                    <a:pt x="1593" y="6352"/>
                  </a:cubicBezTo>
                  <a:cubicBezTo>
                    <a:pt x="1378" y="6934"/>
                    <a:pt x="1121" y="7503"/>
                    <a:pt x="780" y="8017"/>
                  </a:cubicBezTo>
                  <a:cubicBezTo>
                    <a:pt x="1024" y="6771"/>
                    <a:pt x="634" y="5363"/>
                    <a:pt x="78" y="4238"/>
                  </a:cubicBezTo>
                  <a:cubicBezTo>
                    <a:pt x="73" y="4224"/>
                    <a:pt x="62" y="4218"/>
                    <a:pt x="50" y="4218"/>
                  </a:cubicBezTo>
                  <a:cubicBezTo>
                    <a:pt x="27" y="4218"/>
                    <a:pt x="1" y="4239"/>
                    <a:pt x="9" y="4264"/>
                  </a:cubicBezTo>
                  <a:cubicBezTo>
                    <a:pt x="578" y="5415"/>
                    <a:pt x="998" y="6895"/>
                    <a:pt x="686" y="8179"/>
                  </a:cubicBezTo>
                  <a:cubicBezTo>
                    <a:pt x="578" y="8329"/>
                    <a:pt x="455" y="8492"/>
                    <a:pt x="335" y="8641"/>
                  </a:cubicBezTo>
                  <a:cubicBezTo>
                    <a:pt x="314" y="8662"/>
                    <a:pt x="341" y="8692"/>
                    <a:pt x="368" y="8692"/>
                  </a:cubicBezTo>
                  <a:cubicBezTo>
                    <a:pt x="376" y="8692"/>
                    <a:pt x="383" y="8689"/>
                    <a:pt x="390" y="8684"/>
                  </a:cubicBezTo>
                  <a:cubicBezTo>
                    <a:pt x="985" y="7978"/>
                    <a:pt x="1417" y="7123"/>
                    <a:pt x="1730" y="6215"/>
                  </a:cubicBezTo>
                  <a:cubicBezTo>
                    <a:pt x="2299" y="5172"/>
                    <a:pt x="3424" y="4375"/>
                    <a:pt x="4468" y="3845"/>
                  </a:cubicBezTo>
                  <a:cubicBezTo>
                    <a:pt x="4491" y="3833"/>
                    <a:pt x="4472" y="3788"/>
                    <a:pt x="4438" y="3788"/>
                  </a:cubicBezTo>
                  <a:cubicBezTo>
                    <a:pt x="4434" y="3788"/>
                    <a:pt x="4430" y="3788"/>
                    <a:pt x="4425" y="3790"/>
                  </a:cubicBezTo>
                  <a:cubicBezTo>
                    <a:pt x="3463" y="4277"/>
                    <a:pt x="2435" y="4996"/>
                    <a:pt x="1837" y="5933"/>
                  </a:cubicBezTo>
                  <a:cubicBezTo>
                    <a:pt x="1960" y="5552"/>
                    <a:pt x="2068" y="5159"/>
                    <a:pt x="2162" y="4765"/>
                  </a:cubicBezTo>
                  <a:cubicBezTo>
                    <a:pt x="2705" y="3643"/>
                    <a:pt x="3668" y="2651"/>
                    <a:pt x="4698" y="1920"/>
                  </a:cubicBezTo>
                  <a:cubicBezTo>
                    <a:pt x="4730" y="1909"/>
                    <a:pt x="4711" y="1874"/>
                    <a:pt x="4680" y="1874"/>
                  </a:cubicBezTo>
                  <a:cubicBezTo>
                    <a:pt x="4673" y="1874"/>
                    <a:pt x="4664" y="1876"/>
                    <a:pt x="4656" y="1881"/>
                  </a:cubicBezTo>
                  <a:cubicBezTo>
                    <a:pt x="3694" y="2544"/>
                    <a:pt x="2786" y="3464"/>
                    <a:pt x="2217" y="4508"/>
                  </a:cubicBezTo>
                  <a:cubicBezTo>
                    <a:pt x="2299" y="4157"/>
                    <a:pt x="2380" y="3806"/>
                    <a:pt x="2435" y="3464"/>
                  </a:cubicBezTo>
                  <a:cubicBezTo>
                    <a:pt x="2666" y="2343"/>
                    <a:pt x="2829" y="1188"/>
                    <a:pt x="2881" y="37"/>
                  </a:cubicBezTo>
                  <a:cubicBezTo>
                    <a:pt x="2888" y="14"/>
                    <a:pt x="2869" y="0"/>
                    <a:pt x="2852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1"/>
            <p:cNvSpPr/>
            <p:nvPr/>
          </p:nvSpPr>
          <p:spPr>
            <a:xfrm>
              <a:off x="8140987" y="765054"/>
              <a:ext cx="133156" cy="369952"/>
            </a:xfrm>
            <a:custGeom>
              <a:avLst/>
              <a:gdLst/>
              <a:ahLst/>
              <a:cxnLst/>
              <a:rect l="l" t="t" r="r" b="b"/>
              <a:pathLst>
                <a:path w="609" h="1692" extrusionOk="0">
                  <a:moveTo>
                    <a:pt x="296" y="0"/>
                  </a:moveTo>
                  <a:cubicBezTo>
                    <a:pt x="296" y="0"/>
                    <a:pt x="176" y="13"/>
                    <a:pt x="82" y="26"/>
                  </a:cubicBezTo>
                  <a:cubicBezTo>
                    <a:pt x="0" y="52"/>
                    <a:pt x="231" y="1691"/>
                    <a:pt x="231" y="1691"/>
                  </a:cubicBezTo>
                  <a:lnTo>
                    <a:pt x="420" y="1691"/>
                  </a:lnTo>
                  <a:cubicBezTo>
                    <a:pt x="420" y="1691"/>
                    <a:pt x="609" y="39"/>
                    <a:pt x="514" y="26"/>
                  </a:cubicBezTo>
                  <a:cubicBezTo>
                    <a:pt x="433" y="0"/>
                    <a:pt x="296" y="0"/>
                    <a:pt x="2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1"/>
            <p:cNvSpPr/>
            <p:nvPr/>
          </p:nvSpPr>
          <p:spPr>
            <a:xfrm>
              <a:off x="8176627" y="930790"/>
              <a:ext cx="64720" cy="177979"/>
            </a:xfrm>
            <a:custGeom>
              <a:avLst/>
              <a:gdLst/>
              <a:ahLst/>
              <a:cxnLst/>
              <a:rect l="l" t="t" r="r" b="b"/>
              <a:pathLst>
                <a:path w="296" h="814" extrusionOk="0">
                  <a:moveTo>
                    <a:pt x="150" y="0"/>
                  </a:moveTo>
                  <a:cubicBezTo>
                    <a:pt x="150" y="0"/>
                    <a:pt x="94" y="0"/>
                    <a:pt x="52" y="13"/>
                  </a:cubicBezTo>
                  <a:cubicBezTo>
                    <a:pt x="0" y="26"/>
                    <a:pt x="120" y="813"/>
                    <a:pt x="120" y="813"/>
                  </a:cubicBezTo>
                  <a:lnTo>
                    <a:pt x="202" y="813"/>
                  </a:lnTo>
                  <a:cubicBezTo>
                    <a:pt x="202" y="813"/>
                    <a:pt x="296" y="26"/>
                    <a:pt x="257" y="13"/>
                  </a:cubicBezTo>
                  <a:cubicBezTo>
                    <a:pt x="215" y="0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FFF1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1"/>
            <p:cNvSpPr/>
            <p:nvPr/>
          </p:nvSpPr>
          <p:spPr>
            <a:xfrm>
              <a:off x="8232602" y="788449"/>
              <a:ext cx="219303" cy="364267"/>
            </a:xfrm>
            <a:custGeom>
              <a:avLst/>
              <a:gdLst/>
              <a:ahLst/>
              <a:cxnLst/>
              <a:rect l="l" t="t" r="r" b="b"/>
              <a:pathLst>
                <a:path w="1003" h="1666" extrusionOk="0">
                  <a:moveTo>
                    <a:pt x="527" y="1"/>
                  </a:moveTo>
                  <a:cubicBezTo>
                    <a:pt x="443" y="1"/>
                    <a:pt x="1" y="1584"/>
                    <a:pt x="1" y="1584"/>
                  </a:cubicBezTo>
                  <a:lnTo>
                    <a:pt x="82" y="1627"/>
                  </a:lnTo>
                  <a:lnTo>
                    <a:pt x="177" y="1666"/>
                  </a:lnTo>
                  <a:cubicBezTo>
                    <a:pt x="177" y="1666"/>
                    <a:pt x="1003" y="232"/>
                    <a:pt x="934" y="176"/>
                  </a:cubicBezTo>
                  <a:cubicBezTo>
                    <a:pt x="869" y="121"/>
                    <a:pt x="746" y="69"/>
                    <a:pt x="746" y="69"/>
                  </a:cubicBezTo>
                  <a:cubicBezTo>
                    <a:pt x="746" y="69"/>
                    <a:pt x="625" y="14"/>
                    <a:pt x="528" y="1"/>
                  </a:cubicBezTo>
                  <a:cubicBezTo>
                    <a:pt x="527" y="1"/>
                    <a:pt x="527" y="1"/>
                    <a:pt x="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1"/>
            <p:cNvSpPr/>
            <p:nvPr/>
          </p:nvSpPr>
          <p:spPr>
            <a:xfrm>
              <a:off x="8253373" y="948501"/>
              <a:ext cx="104076" cy="175137"/>
            </a:xfrm>
            <a:custGeom>
              <a:avLst/>
              <a:gdLst/>
              <a:ahLst/>
              <a:cxnLst/>
              <a:rect l="l" t="t" r="r" b="b"/>
              <a:pathLst>
                <a:path w="476" h="801" extrusionOk="0">
                  <a:moveTo>
                    <a:pt x="257" y="0"/>
                  </a:moveTo>
                  <a:cubicBezTo>
                    <a:pt x="205" y="0"/>
                    <a:pt x="0" y="758"/>
                    <a:pt x="0" y="758"/>
                  </a:cubicBezTo>
                  <a:lnTo>
                    <a:pt x="43" y="771"/>
                  </a:lnTo>
                  <a:lnTo>
                    <a:pt x="82" y="800"/>
                  </a:lnTo>
                  <a:cubicBezTo>
                    <a:pt x="82" y="800"/>
                    <a:pt x="475" y="108"/>
                    <a:pt x="449" y="82"/>
                  </a:cubicBezTo>
                  <a:cubicBezTo>
                    <a:pt x="407" y="56"/>
                    <a:pt x="351" y="26"/>
                    <a:pt x="351" y="26"/>
                  </a:cubicBezTo>
                  <a:cubicBezTo>
                    <a:pt x="351" y="26"/>
                    <a:pt x="299" y="13"/>
                    <a:pt x="257" y="0"/>
                  </a:cubicBezTo>
                  <a:close/>
                </a:path>
              </a:pathLst>
            </a:custGeom>
            <a:solidFill>
              <a:srgbClr val="FFF1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1"/>
            <p:cNvSpPr/>
            <p:nvPr/>
          </p:nvSpPr>
          <p:spPr>
            <a:xfrm>
              <a:off x="7963225" y="791292"/>
              <a:ext cx="231329" cy="361424"/>
            </a:xfrm>
            <a:custGeom>
              <a:avLst/>
              <a:gdLst/>
              <a:ahLst/>
              <a:cxnLst/>
              <a:rect l="l" t="t" r="r" b="b"/>
              <a:pathLst>
                <a:path w="1058" h="1653" extrusionOk="0">
                  <a:moveTo>
                    <a:pt x="476" y="1"/>
                  </a:moveTo>
                  <a:cubicBezTo>
                    <a:pt x="476" y="1"/>
                    <a:pt x="476" y="1"/>
                    <a:pt x="475" y="1"/>
                  </a:cubicBezTo>
                  <a:cubicBezTo>
                    <a:pt x="378" y="27"/>
                    <a:pt x="257" y="69"/>
                    <a:pt x="257" y="69"/>
                  </a:cubicBezTo>
                  <a:cubicBezTo>
                    <a:pt x="257" y="69"/>
                    <a:pt x="150" y="137"/>
                    <a:pt x="82" y="189"/>
                  </a:cubicBezTo>
                  <a:cubicBezTo>
                    <a:pt x="1" y="245"/>
                    <a:pt x="882" y="1653"/>
                    <a:pt x="882" y="1653"/>
                  </a:cubicBezTo>
                  <a:lnTo>
                    <a:pt x="963" y="1614"/>
                  </a:lnTo>
                  <a:lnTo>
                    <a:pt x="1057" y="1571"/>
                  </a:lnTo>
                  <a:cubicBezTo>
                    <a:pt x="1057" y="1571"/>
                    <a:pt x="561" y="1"/>
                    <a:pt x="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1"/>
            <p:cNvSpPr/>
            <p:nvPr/>
          </p:nvSpPr>
          <p:spPr>
            <a:xfrm>
              <a:off x="8060743" y="951343"/>
              <a:ext cx="109542" cy="172294"/>
            </a:xfrm>
            <a:custGeom>
              <a:avLst/>
              <a:gdLst/>
              <a:ahLst/>
              <a:cxnLst/>
              <a:rect l="l" t="t" r="r" b="b"/>
              <a:pathLst>
                <a:path w="501" h="788" extrusionOk="0">
                  <a:moveTo>
                    <a:pt x="231" y="0"/>
                  </a:moveTo>
                  <a:cubicBezTo>
                    <a:pt x="192" y="13"/>
                    <a:pt x="137" y="26"/>
                    <a:pt x="137" y="26"/>
                  </a:cubicBezTo>
                  <a:cubicBezTo>
                    <a:pt x="137" y="26"/>
                    <a:pt x="68" y="56"/>
                    <a:pt x="42" y="82"/>
                  </a:cubicBezTo>
                  <a:cubicBezTo>
                    <a:pt x="0" y="108"/>
                    <a:pt x="420" y="787"/>
                    <a:pt x="420" y="787"/>
                  </a:cubicBezTo>
                  <a:lnTo>
                    <a:pt x="462" y="774"/>
                  </a:lnTo>
                  <a:lnTo>
                    <a:pt x="501" y="745"/>
                  </a:lnTo>
                  <a:cubicBezTo>
                    <a:pt x="501" y="745"/>
                    <a:pt x="273" y="0"/>
                    <a:pt x="231" y="0"/>
                  </a:cubicBezTo>
                  <a:close/>
                </a:path>
              </a:pathLst>
            </a:custGeom>
            <a:solidFill>
              <a:srgbClr val="FFF1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1"/>
            <p:cNvSpPr/>
            <p:nvPr/>
          </p:nvSpPr>
          <p:spPr>
            <a:xfrm>
              <a:off x="8138145" y="1100899"/>
              <a:ext cx="148024" cy="129439"/>
            </a:xfrm>
            <a:custGeom>
              <a:avLst/>
              <a:gdLst/>
              <a:ahLst/>
              <a:cxnLst/>
              <a:rect l="l" t="t" r="r" b="b"/>
              <a:pathLst>
                <a:path w="677" h="592" extrusionOk="0">
                  <a:moveTo>
                    <a:pt x="341" y="0"/>
                  </a:moveTo>
                  <a:cubicBezTo>
                    <a:pt x="239" y="0"/>
                    <a:pt x="121" y="32"/>
                    <a:pt x="0" y="129"/>
                  </a:cubicBezTo>
                  <a:cubicBezTo>
                    <a:pt x="0" y="129"/>
                    <a:pt x="121" y="591"/>
                    <a:pt x="339" y="591"/>
                  </a:cubicBezTo>
                  <a:cubicBezTo>
                    <a:pt x="570" y="578"/>
                    <a:pt x="677" y="116"/>
                    <a:pt x="677" y="116"/>
                  </a:cubicBezTo>
                  <a:cubicBezTo>
                    <a:pt x="677" y="116"/>
                    <a:pt x="537" y="0"/>
                    <a:pt x="341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1"/>
            <p:cNvSpPr/>
            <p:nvPr/>
          </p:nvSpPr>
          <p:spPr>
            <a:xfrm>
              <a:off x="8543303" y="1344694"/>
              <a:ext cx="306107" cy="238107"/>
            </a:xfrm>
            <a:custGeom>
              <a:avLst/>
              <a:gdLst/>
              <a:ahLst/>
              <a:cxnLst/>
              <a:rect l="l" t="t" r="r" b="b"/>
              <a:pathLst>
                <a:path w="1400" h="1089" extrusionOk="0">
                  <a:moveTo>
                    <a:pt x="1149" y="1"/>
                  </a:moveTo>
                  <a:cubicBezTo>
                    <a:pt x="1044" y="1"/>
                    <a:pt x="1" y="939"/>
                    <a:pt x="1" y="939"/>
                  </a:cubicBezTo>
                  <a:lnTo>
                    <a:pt x="43" y="1008"/>
                  </a:lnTo>
                  <a:lnTo>
                    <a:pt x="99" y="1089"/>
                  </a:lnTo>
                  <a:cubicBezTo>
                    <a:pt x="99" y="1089"/>
                    <a:pt x="1399" y="396"/>
                    <a:pt x="1370" y="328"/>
                  </a:cubicBezTo>
                  <a:cubicBezTo>
                    <a:pt x="1344" y="247"/>
                    <a:pt x="1289" y="152"/>
                    <a:pt x="1289" y="152"/>
                  </a:cubicBezTo>
                  <a:cubicBezTo>
                    <a:pt x="1289" y="152"/>
                    <a:pt x="1220" y="58"/>
                    <a:pt x="1155" y="3"/>
                  </a:cubicBezTo>
                  <a:cubicBezTo>
                    <a:pt x="1154" y="2"/>
                    <a:pt x="1152" y="1"/>
                    <a:pt x="1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1"/>
            <p:cNvSpPr/>
            <p:nvPr/>
          </p:nvSpPr>
          <p:spPr>
            <a:xfrm>
              <a:off x="8567573" y="1446147"/>
              <a:ext cx="148024" cy="112603"/>
            </a:xfrm>
            <a:custGeom>
              <a:avLst/>
              <a:gdLst/>
              <a:ahLst/>
              <a:cxnLst/>
              <a:rect l="l" t="t" r="r" b="b"/>
              <a:pathLst>
                <a:path w="677" h="515" extrusionOk="0">
                  <a:moveTo>
                    <a:pt x="557" y="1"/>
                  </a:moveTo>
                  <a:cubicBezTo>
                    <a:pt x="501" y="1"/>
                    <a:pt x="1" y="446"/>
                    <a:pt x="1" y="446"/>
                  </a:cubicBezTo>
                  <a:lnTo>
                    <a:pt x="27" y="488"/>
                  </a:lnTo>
                  <a:lnTo>
                    <a:pt x="53" y="514"/>
                  </a:lnTo>
                  <a:cubicBezTo>
                    <a:pt x="53" y="514"/>
                    <a:pt x="677" y="189"/>
                    <a:pt x="664" y="150"/>
                  </a:cubicBezTo>
                  <a:cubicBezTo>
                    <a:pt x="651" y="121"/>
                    <a:pt x="622" y="69"/>
                    <a:pt x="622" y="69"/>
                  </a:cubicBezTo>
                  <a:cubicBezTo>
                    <a:pt x="622" y="69"/>
                    <a:pt x="583" y="27"/>
                    <a:pt x="557" y="1"/>
                  </a:cubicBezTo>
                  <a:close/>
                </a:path>
              </a:pathLst>
            </a:custGeom>
            <a:solidFill>
              <a:srgbClr val="FFF1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1"/>
            <p:cNvSpPr/>
            <p:nvPr/>
          </p:nvSpPr>
          <p:spPr>
            <a:xfrm>
              <a:off x="8564731" y="1492282"/>
              <a:ext cx="328627" cy="126160"/>
            </a:xfrm>
            <a:custGeom>
              <a:avLst/>
              <a:gdLst/>
              <a:ahLst/>
              <a:cxnLst/>
              <a:rect l="l" t="t" r="r" b="b"/>
              <a:pathLst>
                <a:path w="1503" h="577" extrusionOk="0">
                  <a:moveTo>
                    <a:pt x="1408" y="1"/>
                  </a:moveTo>
                  <a:cubicBezTo>
                    <a:pt x="1209" y="1"/>
                    <a:pt x="1" y="398"/>
                    <a:pt x="1" y="398"/>
                  </a:cubicBezTo>
                  <a:lnTo>
                    <a:pt x="14" y="479"/>
                  </a:lnTo>
                  <a:lnTo>
                    <a:pt x="27" y="577"/>
                  </a:lnTo>
                  <a:cubicBezTo>
                    <a:pt x="27" y="577"/>
                    <a:pt x="1503" y="466"/>
                    <a:pt x="1503" y="385"/>
                  </a:cubicBezTo>
                  <a:cubicBezTo>
                    <a:pt x="1503" y="303"/>
                    <a:pt x="1490" y="196"/>
                    <a:pt x="1490" y="196"/>
                  </a:cubicBezTo>
                  <a:cubicBezTo>
                    <a:pt x="1490" y="196"/>
                    <a:pt x="1464" y="89"/>
                    <a:pt x="1435" y="7"/>
                  </a:cubicBezTo>
                  <a:cubicBezTo>
                    <a:pt x="1432" y="3"/>
                    <a:pt x="1423" y="1"/>
                    <a:pt x="14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1"/>
            <p:cNvSpPr/>
            <p:nvPr/>
          </p:nvSpPr>
          <p:spPr>
            <a:xfrm>
              <a:off x="8588126" y="1543665"/>
              <a:ext cx="160269" cy="59909"/>
            </a:xfrm>
            <a:custGeom>
              <a:avLst/>
              <a:gdLst/>
              <a:ahLst/>
              <a:cxnLst/>
              <a:rect l="l" t="t" r="r" b="b"/>
              <a:pathLst>
                <a:path w="733" h="274" extrusionOk="0">
                  <a:moveTo>
                    <a:pt x="677" y="0"/>
                  </a:moveTo>
                  <a:cubicBezTo>
                    <a:pt x="583" y="0"/>
                    <a:pt x="1" y="192"/>
                    <a:pt x="1" y="192"/>
                  </a:cubicBezTo>
                  <a:lnTo>
                    <a:pt x="14" y="231"/>
                  </a:lnTo>
                  <a:lnTo>
                    <a:pt x="14" y="273"/>
                  </a:lnTo>
                  <a:cubicBezTo>
                    <a:pt x="14" y="273"/>
                    <a:pt x="719" y="218"/>
                    <a:pt x="732" y="179"/>
                  </a:cubicBezTo>
                  <a:cubicBezTo>
                    <a:pt x="732" y="150"/>
                    <a:pt x="719" y="98"/>
                    <a:pt x="719" y="98"/>
                  </a:cubicBezTo>
                  <a:cubicBezTo>
                    <a:pt x="719" y="98"/>
                    <a:pt x="706" y="42"/>
                    <a:pt x="690" y="0"/>
                  </a:cubicBezTo>
                  <a:close/>
                </a:path>
              </a:pathLst>
            </a:custGeom>
            <a:solidFill>
              <a:srgbClr val="FFF1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1"/>
            <p:cNvSpPr/>
            <p:nvPr/>
          </p:nvSpPr>
          <p:spPr>
            <a:xfrm>
              <a:off x="8511380" y="1244771"/>
              <a:ext cx="234171" cy="308293"/>
            </a:xfrm>
            <a:custGeom>
              <a:avLst/>
              <a:gdLst/>
              <a:ahLst/>
              <a:cxnLst/>
              <a:rect l="l" t="t" r="r" b="b"/>
              <a:pathLst>
                <a:path w="1071" h="1410" extrusionOk="0">
                  <a:moveTo>
                    <a:pt x="687" y="1"/>
                  </a:moveTo>
                  <a:cubicBezTo>
                    <a:pt x="596" y="1"/>
                    <a:pt x="1" y="1315"/>
                    <a:pt x="1" y="1315"/>
                  </a:cubicBezTo>
                  <a:lnTo>
                    <a:pt x="82" y="1354"/>
                  </a:lnTo>
                  <a:lnTo>
                    <a:pt x="147" y="1409"/>
                  </a:lnTo>
                  <a:cubicBezTo>
                    <a:pt x="147" y="1409"/>
                    <a:pt x="1070" y="258"/>
                    <a:pt x="1015" y="190"/>
                  </a:cubicBezTo>
                  <a:cubicBezTo>
                    <a:pt x="960" y="135"/>
                    <a:pt x="866" y="83"/>
                    <a:pt x="866" y="83"/>
                  </a:cubicBezTo>
                  <a:cubicBezTo>
                    <a:pt x="866" y="83"/>
                    <a:pt x="758" y="14"/>
                    <a:pt x="690" y="1"/>
                  </a:cubicBezTo>
                  <a:cubicBezTo>
                    <a:pt x="689" y="1"/>
                    <a:pt x="688" y="1"/>
                    <a:pt x="6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1"/>
            <p:cNvSpPr/>
            <p:nvPr/>
          </p:nvSpPr>
          <p:spPr>
            <a:xfrm>
              <a:off x="8531933" y="1377928"/>
              <a:ext cx="112603" cy="148024"/>
            </a:xfrm>
            <a:custGeom>
              <a:avLst/>
              <a:gdLst/>
              <a:ahLst/>
              <a:cxnLst/>
              <a:rect l="l" t="t" r="r" b="b"/>
              <a:pathLst>
                <a:path w="515" h="677" extrusionOk="0">
                  <a:moveTo>
                    <a:pt x="326" y="0"/>
                  </a:moveTo>
                  <a:cubicBezTo>
                    <a:pt x="284" y="0"/>
                    <a:pt x="1" y="638"/>
                    <a:pt x="1" y="638"/>
                  </a:cubicBezTo>
                  <a:lnTo>
                    <a:pt x="40" y="651"/>
                  </a:lnTo>
                  <a:lnTo>
                    <a:pt x="82" y="677"/>
                  </a:lnTo>
                  <a:cubicBezTo>
                    <a:pt x="82" y="677"/>
                    <a:pt x="515" y="124"/>
                    <a:pt x="489" y="95"/>
                  </a:cubicBezTo>
                  <a:cubicBezTo>
                    <a:pt x="459" y="69"/>
                    <a:pt x="420" y="43"/>
                    <a:pt x="420" y="43"/>
                  </a:cubicBezTo>
                  <a:cubicBezTo>
                    <a:pt x="420" y="43"/>
                    <a:pt x="365" y="13"/>
                    <a:pt x="326" y="0"/>
                  </a:cubicBezTo>
                  <a:close/>
                </a:path>
              </a:pathLst>
            </a:custGeom>
            <a:solidFill>
              <a:srgbClr val="FFF1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1"/>
            <p:cNvSpPr/>
            <p:nvPr/>
          </p:nvSpPr>
          <p:spPr>
            <a:xfrm>
              <a:off x="8460872" y="1508025"/>
              <a:ext cx="145401" cy="120693"/>
            </a:xfrm>
            <a:custGeom>
              <a:avLst/>
              <a:gdLst/>
              <a:ahLst/>
              <a:cxnLst/>
              <a:rect l="l" t="t" r="r" b="b"/>
              <a:pathLst>
                <a:path w="665" h="552" extrusionOk="0">
                  <a:moveTo>
                    <a:pt x="284" y="1"/>
                  </a:moveTo>
                  <a:cubicBezTo>
                    <a:pt x="284" y="1"/>
                    <a:pt x="1" y="313"/>
                    <a:pt x="108" y="475"/>
                  </a:cubicBezTo>
                  <a:cubicBezTo>
                    <a:pt x="152" y="533"/>
                    <a:pt x="228" y="551"/>
                    <a:pt x="309" y="551"/>
                  </a:cubicBezTo>
                  <a:cubicBezTo>
                    <a:pt x="458" y="551"/>
                    <a:pt x="622" y="488"/>
                    <a:pt x="622" y="488"/>
                  </a:cubicBezTo>
                  <a:cubicBezTo>
                    <a:pt x="622" y="488"/>
                    <a:pt x="664" y="124"/>
                    <a:pt x="284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1"/>
            <p:cNvSpPr/>
            <p:nvPr/>
          </p:nvSpPr>
          <p:spPr>
            <a:xfrm>
              <a:off x="8428293" y="1818944"/>
              <a:ext cx="320100" cy="208371"/>
            </a:xfrm>
            <a:custGeom>
              <a:avLst/>
              <a:gdLst/>
              <a:ahLst/>
              <a:cxnLst/>
              <a:rect l="l" t="t" r="r" b="b"/>
              <a:pathLst>
                <a:path w="1464" h="953" extrusionOk="0">
                  <a:moveTo>
                    <a:pt x="1250" y="0"/>
                  </a:moveTo>
                  <a:cubicBezTo>
                    <a:pt x="1132" y="0"/>
                    <a:pt x="0" y="803"/>
                    <a:pt x="0" y="803"/>
                  </a:cubicBezTo>
                  <a:lnTo>
                    <a:pt x="39" y="871"/>
                  </a:lnTo>
                  <a:lnTo>
                    <a:pt x="81" y="952"/>
                  </a:lnTo>
                  <a:cubicBezTo>
                    <a:pt x="81" y="952"/>
                    <a:pt x="1463" y="422"/>
                    <a:pt x="1437" y="341"/>
                  </a:cubicBezTo>
                  <a:cubicBezTo>
                    <a:pt x="1421" y="260"/>
                    <a:pt x="1369" y="165"/>
                    <a:pt x="1369" y="165"/>
                  </a:cubicBezTo>
                  <a:cubicBezTo>
                    <a:pt x="1369" y="165"/>
                    <a:pt x="1314" y="58"/>
                    <a:pt x="1259" y="3"/>
                  </a:cubicBezTo>
                  <a:cubicBezTo>
                    <a:pt x="1257" y="1"/>
                    <a:pt x="1254" y="0"/>
                    <a:pt x="1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1"/>
            <p:cNvSpPr/>
            <p:nvPr/>
          </p:nvSpPr>
          <p:spPr>
            <a:xfrm>
              <a:off x="8454531" y="1905529"/>
              <a:ext cx="151741" cy="100359"/>
            </a:xfrm>
            <a:custGeom>
              <a:avLst/>
              <a:gdLst/>
              <a:ahLst/>
              <a:cxnLst/>
              <a:rect l="l" t="t" r="r" b="b"/>
              <a:pathLst>
                <a:path w="694" h="459" extrusionOk="0">
                  <a:moveTo>
                    <a:pt x="599" y="0"/>
                  </a:moveTo>
                  <a:cubicBezTo>
                    <a:pt x="531" y="0"/>
                    <a:pt x="1" y="394"/>
                    <a:pt x="1" y="394"/>
                  </a:cubicBezTo>
                  <a:lnTo>
                    <a:pt x="17" y="420"/>
                  </a:lnTo>
                  <a:lnTo>
                    <a:pt x="43" y="459"/>
                  </a:lnTo>
                  <a:cubicBezTo>
                    <a:pt x="43" y="459"/>
                    <a:pt x="693" y="202"/>
                    <a:pt x="693" y="176"/>
                  </a:cubicBezTo>
                  <a:cubicBezTo>
                    <a:pt x="680" y="134"/>
                    <a:pt x="651" y="82"/>
                    <a:pt x="651" y="82"/>
                  </a:cubicBezTo>
                  <a:cubicBezTo>
                    <a:pt x="651" y="82"/>
                    <a:pt x="625" y="39"/>
                    <a:pt x="599" y="13"/>
                  </a:cubicBezTo>
                  <a:lnTo>
                    <a:pt x="599" y="0"/>
                  </a:lnTo>
                  <a:close/>
                </a:path>
              </a:pathLst>
            </a:custGeom>
            <a:solidFill>
              <a:srgbClr val="FFF1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1"/>
            <p:cNvSpPr/>
            <p:nvPr/>
          </p:nvSpPr>
          <p:spPr>
            <a:xfrm>
              <a:off x="8446004" y="1973529"/>
              <a:ext cx="332344" cy="94674"/>
            </a:xfrm>
            <a:custGeom>
              <a:avLst/>
              <a:gdLst/>
              <a:ahLst/>
              <a:cxnLst/>
              <a:rect l="l" t="t" r="r" b="b"/>
              <a:pathLst>
                <a:path w="1520" h="433" extrusionOk="0">
                  <a:moveTo>
                    <a:pt x="1401" y="0"/>
                  </a:moveTo>
                  <a:cubicBezTo>
                    <a:pt x="1122" y="0"/>
                    <a:pt x="0" y="229"/>
                    <a:pt x="0" y="229"/>
                  </a:cubicBezTo>
                  <a:lnTo>
                    <a:pt x="0" y="327"/>
                  </a:lnTo>
                  <a:lnTo>
                    <a:pt x="13" y="408"/>
                  </a:lnTo>
                  <a:cubicBezTo>
                    <a:pt x="13" y="408"/>
                    <a:pt x="573" y="433"/>
                    <a:pt x="1006" y="433"/>
                  </a:cubicBezTo>
                  <a:cubicBezTo>
                    <a:pt x="1276" y="433"/>
                    <a:pt x="1498" y="423"/>
                    <a:pt x="1503" y="392"/>
                  </a:cubicBezTo>
                  <a:cubicBezTo>
                    <a:pt x="1519" y="310"/>
                    <a:pt x="1503" y="203"/>
                    <a:pt x="1503" y="203"/>
                  </a:cubicBezTo>
                  <a:cubicBezTo>
                    <a:pt x="1503" y="203"/>
                    <a:pt x="1490" y="83"/>
                    <a:pt x="1464" y="14"/>
                  </a:cubicBezTo>
                  <a:cubicBezTo>
                    <a:pt x="1462" y="5"/>
                    <a:pt x="1440" y="0"/>
                    <a:pt x="1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1"/>
            <p:cNvSpPr/>
            <p:nvPr/>
          </p:nvSpPr>
          <p:spPr>
            <a:xfrm>
              <a:off x="8469399" y="2009388"/>
              <a:ext cx="160269" cy="44167"/>
            </a:xfrm>
            <a:custGeom>
              <a:avLst/>
              <a:gdLst/>
              <a:ahLst/>
              <a:cxnLst/>
              <a:rect l="l" t="t" r="r" b="b"/>
              <a:pathLst>
                <a:path w="733" h="202" extrusionOk="0">
                  <a:moveTo>
                    <a:pt x="680" y="0"/>
                  </a:moveTo>
                  <a:cubicBezTo>
                    <a:pt x="544" y="0"/>
                    <a:pt x="1" y="107"/>
                    <a:pt x="1" y="107"/>
                  </a:cubicBezTo>
                  <a:lnTo>
                    <a:pt x="1" y="146"/>
                  </a:lnTo>
                  <a:lnTo>
                    <a:pt x="14" y="189"/>
                  </a:lnTo>
                  <a:cubicBezTo>
                    <a:pt x="14" y="189"/>
                    <a:pt x="300" y="202"/>
                    <a:pt x="502" y="202"/>
                  </a:cubicBezTo>
                  <a:cubicBezTo>
                    <a:pt x="625" y="202"/>
                    <a:pt x="719" y="202"/>
                    <a:pt x="719" y="189"/>
                  </a:cubicBezTo>
                  <a:cubicBezTo>
                    <a:pt x="732" y="146"/>
                    <a:pt x="719" y="94"/>
                    <a:pt x="719" y="94"/>
                  </a:cubicBezTo>
                  <a:cubicBezTo>
                    <a:pt x="719" y="94"/>
                    <a:pt x="719" y="39"/>
                    <a:pt x="706" y="0"/>
                  </a:cubicBezTo>
                  <a:close/>
                </a:path>
              </a:pathLst>
            </a:custGeom>
            <a:solidFill>
              <a:srgbClr val="FFF1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1"/>
            <p:cNvSpPr/>
            <p:nvPr/>
          </p:nvSpPr>
          <p:spPr>
            <a:xfrm>
              <a:off x="8398338" y="1700655"/>
              <a:ext cx="261284" cy="293862"/>
            </a:xfrm>
            <a:custGeom>
              <a:avLst/>
              <a:gdLst/>
              <a:ahLst/>
              <a:cxnLst/>
              <a:rect l="l" t="t" r="r" b="b"/>
              <a:pathLst>
                <a:path w="1195" h="1344" extrusionOk="0">
                  <a:moveTo>
                    <a:pt x="840" y="0"/>
                  </a:moveTo>
                  <a:cubicBezTo>
                    <a:pt x="746" y="0"/>
                    <a:pt x="1" y="1233"/>
                    <a:pt x="1" y="1233"/>
                  </a:cubicBezTo>
                  <a:lnTo>
                    <a:pt x="69" y="1288"/>
                  </a:lnTo>
                  <a:lnTo>
                    <a:pt x="137" y="1344"/>
                  </a:lnTo>
                  <a:cubicBezTo>
                    <a:pt x="137" y="1344"/>
                    <a:pt x="1194" y="300"/>
                    <a:pt x="1139" y="245"/>
                  </a:cubicBezTo>
                  <a:cubicBezTo>
                    <a:pt x="1087" y="176"/>
                    <a:pt x="1005" y="111"/>
                    <a:pt x="1005" y="111"/>
                  </a:cubicBezTo>
                  <a:cubicBezTo>
                    <a:pt x="1005" y="111"/>
                    <a:pt x="908" y="43"/>
                    <a:pt x="843" y="1"/>
                  </a:cubicBezTo>
                  <a:cubicBezTo>
                    <a:pt x="842" y="0"/>
                    <a:pt x="841" y="0"/>
                    <a:pt x="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1"/>
            <p:cNvSpPr/>
            <p:nvPr/>
          </p:nvSpPr>
          <p:spPr>
            <a:xfrm>
              <a:off x="8422608" y="1827909"/>
              <a:ext cx="124629" cy="142558"/>
            </a:xfrm>
            <a:custGeom>
              <a:avLst/>
              <a:gdLst/>
              <a:ahLst/>
              <a:cxnLst/>
              <a:rect l="l" t="t" r="r" b="b"/>
              <a:pathLst>
                <a:path w="570" h="652" extrusionOk="0">
                  <a:moveTo>
                    <a:pt x="390" y="1"/>
                  </a:moveTo>
                  <a:cubicBezTo>
                    <a:pt x="351" y="1"/>
                    <a:pt x="0" y="599"/>
                    <a:pt x="0" y="599"/>
                  </a:cubicBezTo>
                  <a:lnTo>
                    <a:pt x="26" y="625"/>
                  </a:lnTo>
                  <a:lnTo>
                    <a:pt x="65" y="651"/>
                  </a:lnTo>
                  <a:cubicBezTo>
                    <a:pt x="65" y="651"/>
                    <a:pt x="569" y="150"/>
                    <a:pt x="540" y="124"/>
                  </a:cubicBezTo>
                  <a:lnTo>
                    <a:pt x="472" y="56"/>
                  </a:lnTo>
                  <a:cubicBezTo>
                    <a:pt x="472" y="56"/>
                    <a:pt x="433" y="30"/>
                    <a:pt x="390" y="1"/>
                  </a:cubicBezTo>
                  <a:close/>
                </a:path>
              </a:pathLst>
            </a:custGeom>
            <a:solidFill>
              <a:srgbClr val="FFF1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1"/>
            <p:cNvSpPr/>
            <p:nvPr/>
          </p:nvSpPr>
          <p:spPr>
            <a:xfrm>
              <a:off x="8342145" y="1949478"/>
              <a:ext cx="151741" cy="120475"/>
            </a:xfrm>
            <a:custGeom>
              <a:avLst/>
              <a:gdLst/>
              <a:ahLst/>
              <a:cxnLst/>
              <a:rect l="l" t="t" r="r" b="b"/>
              <a:pathLst>
                <a:path w="694" h="551" extrusionOk="0">
                  <a:moveTo>
                    <a:pt x="326" y="1"/>
                  </a:moveTo>
                  <a:cubicBezTo>
                    <a:pt x="326" y="1"/>
                    <a:pt x="1" y="287"/>
                    <a:pt x="95" y="450"/>
                  </a:cubicBezTo>
                  <a:cubicBezTo>
                    <a:pt x="137" y="529"/>
                    <a:pt x="246" y="550"/>
                    <a:pt x="353" y="550"/>
                  </a:cubicBezTo>
                  <a:cubicBezTo>
                    <a:pt x="484" y="550"/>
                    <a:pt x="612" y="518"/>
                    <a:pt x="612" y="518"/>
                  </a:cubicBezTo>
                  <a:cubicBezTo>
                    <a:pt x="612" y="518"/>
                    <a:pt x="693" y="150"/>
                    <a:pt x="326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1"/>
            <p:cNvSpPr/>
            <p:nvPr/>
          </p:nvSpPr>
          <p:spPr>
            <a:xfrm>
              <a:off x="7702376" y="1138289"/>
              <a:ext cx="190005" cy="367109"/>
            </a:xfrm>
            <a:custGeom>
              <a:avLst/>
              <a:gdLst/>
              <a:ahLst/>
              <a:cxnLst/>
              <a:rect l="l" t="t" r="r" b="b"/>
              <a:pathLst>
                <a:path w="869" h="1679" extrusionOk="0">
                  <a:moveTo>
                    <a:pt x="489" y="0"/>
                  </a:moveTo>
                  <a:cubicBezTo>
                    <a:pt x="489" y="0"/>
                    <a:pt x="488" y="1"/>
                    <a:pt x="488" y="1"/>
                  </a:cubicBezTo>
                  <a:cubicBezTo>
                    <a:pt x="407" y="1"/>
                    <a:pt x="270" y="40"/>
                    <a:pt x="270" y="40"/>
                  </a:cubicBezTo>
                  <a:cubicBezTo>
                    <a:pt x="270" y="40"/>
                    <a:pt x="150" y="82"/>
                    <a:pt x="81" y="121"/>
                  </a:cubicBezTo>
                  <a:cubicBezTo>
                    <a:pt x="0" y="176"/>
                    <a:pt x="676" y="1679"/>
                    <a:pt x="676" y="1679"/>
                  </a:cubicBezTo>
                  <a:lnTo>
                    <a:pt x="774" y="1653"/>
                  </a:lnTo>
                  <a:lnTo>
                    <a:pt x="868" y="1626"/>
                  </a:lnTo>
                  <a:cubicBezTo>
                    <a:pt x="868" y="1626"/>
                    <a:pt x="585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1"/>
            <p:cNvSpPr/>
            <p:nvPr/>
          </p:nvSpPr>
          <p:spPr>
            <a:xfrm>
              <a:off x="7782621" y="1301182"/>
              <a:ext cx="92051" cy="175137"/>
            </a:xfrm>
            <a:custGeom>
              <a:avLst/>
              <a:gdLst/>
              <a:ahLst/>
              <a:cxnLst/>
              <a:rect l="l" t="t" r="r" b="b"/>
              <a:pathLst>
                <a:path w="421" h="801" extrusionOk="0">
                  <a:moveTo>
                    <a:pt x="228" y="0"/>
                  </a:moveTo>
                  <a:cubicBezTo>
                    <a:pt x="189" y="0"/>
                    <a:pt x="134" y="13"/>
                    <a:pt x="134" y="13"/>
                  </a:cubicBezTo>
                  <a:cubicBezTo>
                    <a:pt x="134" y="13"/>
                    <a:pt x="66" y="39"/>
                    <a:pt x="40" y="52"/>
                  </a:cubicBezTo>
                  <a:cubicBezTo>
                    <a:pt x="1" y="82"/>
                    <a:pt x="326" y="800"/>
                    <a:pt x="326" y="800"/>
                  </a:cubicBezTo>
                  <a:lnTo>
                    <a:pt x="365" y="784"/>
                  </a:lnTo>
                  <a:lnTo>
                    <a:pt x="420" y="771"/>
                  </a:lnTo>
                  <a:cubicBezTo>
                    <a:pt x="420" y="771"/>
                    <a:pt x="283" y="0"/>
                    <a:pt x="228" y="0"/>
                  </a:cubicBezTo>
                  <a:close/>
                </a:path>
              </a:pathLst>
            </a:custGeom>
            <a:solidFill>
              <a:srgbClr val="FFF1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1"/>
            <p:cNvSpPr/>
            <p:nvPr/>
          </p:nvSpPr>
          <p:spPr>
            <a:xfrm>
              <a:off x="7885823" y="1127793"/>
              <a:ext cx="133812" cy="371919"/>
            </a:xfrm>
            <a:custGeom>
              <a:avLst/>
              <a:gdLst/>
              <a:ahLst/>
              <a:cxnLst/>
              <a:rect l="l" t="t" r="r" b="b"/>
              <a:pathLst>
                <a:path w="612" h="1701" extrusionOk="0">
                  <a:moveTo>
                    <a:pt x="189" y="1"/>
                  </a:moveTo>
                  <a:cubicBezTo>
                    <a:pt x="158" y="1"/>
                    <a:pt x="125" y="2"/>
                    <a:pt x="98" y="6"/>
                  </a:cubicBezTo>
                  <a:cubicBezTo>
                    <a:pt x="0" y="19"/>
                    <a:pt x="16" y="1674"/>
                    <a:pt x="16" y="1674"/>
                  </a:cubicBezTo>
                  <a:lnTo>
                    <a:pt x="111" y="1687"/>
                  </a:lnTo>
                  <a:lnTo>
                    <a:pt x="218" y="1701"/>
                  </a:lnTo>
                  <a:cubicBezTo>
                    <a:pt x="218" y="1701"/>
                    <a:pt x="611" y="88"/>
                    <a:pt x="517" y="49"/>
                  </a:cubicBezTo>
                  <a:cubicBezTo>
                    <a:pt x="436" y="19"/>
                    <a:pt x="312" y="6"/>
                    <a:pt x="312" y="6"/>
                  </a:cubicBezTo>
                  <a:cubicBezTo>
                    <a:pt x="312" y="6"/>
                    <a:pt x="253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7900691" y="1291780"/>
              <a:ext cx="65594" cy="177979"/>
            </a:xfrm>
            <a:custGeom>
              <a:avLst/>
              <a:gdLst/>
              <a:ahLst/>
              <a:cxnLst/>
              <a:rect l="l" t="t" r="r" b="b"/>
              <a:pathLst>
                <a:path w="300" h="814" extrusionOk="0">
                  <a:moveTo>
                    <a:pt x="56" y="1"/>
                  </a:moveTo>
                  <a:cubicBezTo>
                    <a:pt x="0" y="14"/>
                    <a:pt x="13" y="814"/>
                    <a:pt x="13" y="814"/>
                  </a:cubicBezTo>
                  <a:lnTo>
                    <a:pt x="111" y="814"/>
                  </a:lnTo>
                  <a:cubicBezTo>
                    <a:pt x="111" y="814"/>
                    <a:pt x="300" y="43"/>
                    <a:pt x="257" y="30"/>
                  </a:cubicBezTo>
                  <a:cubicBezTo>
                    <a:pt x="218" y="14"/>
                    <a:pt x="150" y="14"/>
                    <a:pt x="150" y="1"/>
                  </a:cubicBezTo>
                  <a:close/>
                </a:path>
              </a:pathLst>
            </a:custGeom>
            <a:solidFill>
              <a:srgbClr val="FFF1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1"/>
            <p:cNvSpPr/>
            <p:nvPr/>
          </p:nvSpPr>
          <p:spPr>
            <a:xfrm>
              <a:off x="7551508" y="1211973"/>
              <a:ext cx="302389" cy="320537"/>
            </a:xfrm>
            <a:custGeom>
              <a:avLst/>
              <a:gdLst/>
              <a:ahLst/>
              <a:cxnLst/>
              <a:rect l="l" t="t" r="r" b="b"/>
              <a:pathLst>
                <a:path w="1383" h="1466" extrusionOk="0">
                  <a:moveTo>
                    <a:pt x="382" y="1"/>
                  </a:moveTo>
                  <a:cubicBezTo>
                    <a:pt x="381" y="1"/>
                    <a:pt x="379" y="1"/>
                    <a:pt x="378" y="2"/>
                  </a:cubicBezTo>
                  <a:cubicBezTo>
                    <a:pt x="297" y="41"/>
                    <a:pt x="202" y="122"/>
                    <a:pt x="202" y="122"/>
                  </a:cubicBezTo>
                  <a:cubicBezTo>
                    <a:pt x="202" y="122"/>
                    <a:pt x="108" y="216"/>
                    <a:pt x="53" y="285"/>
                  </a:cubicBezTo>
                  <a:cubicBezTo>
                    <a:pt x="1" y="353"/>
                    <a:pt x="1233" y="1465"/>
                    <a:pt x="1233" y="1465"/>
                  </a:cubicBezTo>
                  <a:lnTo>
                    <a:pt x="1314" y="1410"/>
                  </a:lnTo>
                  <a:lnTo>
                    <a:pt x="1383" y="1342"/>
                  </a:lnTo>
                  <a:cubicBezTo>
                    <a:pt x="1383" y="1342"/>
                    <a:pt x="487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1"/>
            <p:cNvSpPr/>
            <p:nvPr/>
          </p:nvSpPr>
          <p:spPr>
            <a:xfrm>
              <a:off x="7681604" y="1351690"/>
              <a:ext cx="145401" cy="153709"/>
            </a:xfrm>
            <a:custGeom>
              <a:avLst/>
              <a:gdLst/>
              <a:ahLst/>
              <a:cxnLst/>
              <a:rect l="l" t="t" r="r" b="b"/>
              <a:pathLst>
                <a:path w="665" h="703" extrusionOk="0">
                  <a:moveTo>
                    <a:pt x="189" y="0"/>
                  </a:moveTo>
                  <a:cubicBezTo>
                    <a:pt x="150" y="26"/>
                    <a:pt x="95" y="65"/>
                    <a:pt x="95" y="65"/>
                  </a:cubicBezTo>
                  <a:cubicBezTo>
                    <a:pt x="95" y="65"/>
                    <a:pt x="56" y="107"/>
                    <a:pt x="27" y="133"/>
                  </a:cubicBezTo>
                  <a:cubicBezTo>
                    <a:pt x="1" y="176"/>
                    <a:pt x="596" y="703"/>
                    <a:pt x="596" y="703"/>
                  </a:cubicBezTo>
                  <a:lnTo>
                    <a:pt x="638" y="677"/>
                  </a:lnTo>
                  <a:lnTo>
                    <a:pt x="664" y="634"/>
                  </a:lnTo>
                  <a:cubicBezTo>
                    <a:pt x="664" y="634"/>
                    <a:pt x="245" y="0"/>
                    <a:pt x="189" y="0"/>
                  </a:cubicBezTo>
                  <a:close/>
                </a:path>
              </a:pathLst>
            </a:custGeom>
            <a:solidFill>
              <a:srgbClr val="FFF1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1"/>
            <p:cNvSpPr/>
            <p:nvPr/>
          </p:nvSpPr>
          <p:spPr>
            <a:xfrm>
              <a:off x="7800331" y="1460796"/>
              <a:ext cx="145401" cy="129439"/>
            </a:xfrm>
            <a:custGeom>
              <a:avLst/>
              <a:gdLst/>
              <a:ahLst/>
              <a:cxnLst/>
              <a:rect l="l" t="t" r="r" b="b"/>
              <a:pathLst>
                <a:path w="665" h="592" extrusionOk="0">
                  <a:moveTo>
                    <a:pt x="429" y="0"/>
                  </a:moveTo>
                  <a:cubicBezTo>
                    <a:pt x="301" y="0"/>
                    <a:pt x="134" y="48"/>
                    <a:pt x="1" y="246"/>
                  </a:cubicBezTo>
                  <a:cubicBezTo>
                    <a:pt x="1" y="246"/>
                    <a:pt x="208" y="592"/>
                    <a:pt x="399" y="592"/>
                  </a:cubicBezTo>
                  <a:cubicBezTo>
                    <a:pt x="415" y="592"/>
                    <a:pt x="431" y="589"/>
                    <a:pt x="446" y="584"/>
                  </a:cubicBezTo>
                  <a:cubicBezTo>
                    <a:pt x="664" y="516"/>
                    <a:pt x="635" y="41"/>
                    <a:pt x="635" y="41"/>
                  </a:cubicBezTo>
                  <a:cubicBezTo>
                    <a:pt x="635" y="41"/>
                    <a:pt x="548" y="0"/>
                    <a:pt x="429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1"/>
            <p:cNvSpPr/>
            <p:nvPr/>
          </p:nvSpPr>
          <p:spPr>
            <a:xfrm>
              <a:off x="7435623" y="1573182"/>
              <a:ext cx="284679" cy="231548"/>
            </a:xfrm>
            <a:custGeom>
              <a:avLst/>
              <a:gdLst/>
              <a:ahLst/>
              <a:cxnLst/>
              <a:rect l="l" t="t" r="r" b="b"/>
              <a:pathLst>
                <a:path w="1302" h="1059" extrusionOk="0">
                  <a:moveTo>
                    <a:pt x="262" y="1"/>
                  </a:moveTo>
                  <a:cubicBezTo>
                    <a:pt x="260" y="1"/>
                    <a:pt x="259" y="1"/>
                    <a:pt x="258" y="2"/>
                  </a:cubicBezTo>
                  <a:cubicBezTo>
                    <a:pt x="189" y="44"/>
                    <a:pt x="124" y="138"/>
                    <a:pt x="124" y="138"/>
                  </a:cubicBezTo>
                  <a:cubicBezTo>
                    <a:pt x="124" y="138"/>
                    <a:pt x="56" y="220"/>
                    <a:pt x="27" y="288"/>
                  </a:cubicBezTo>
                  <a:cubicBezTo>
                    <a:pt x="1" y="353"/>
                    <a:pt x="1207" y="1059"/>
                    <a:pt x="1207" y="1059"/>
                  </a:cubicBezTo>
                  <a:lnTo>
                    <a:pt x="1262" y="1003"/>
                  </a:lnTo>
                  <a:lnTo>
                    <a:pt x="1301" y="938"/>
                  </a:lnTo>
                  <a:cubicBezTo>
                    <a:pt x="1301" y="938"/>
                    <a:pt x="351" y="1"/>
                    <a:pt x="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1"/>
            <p:cNvSpPr/>
            <p:nvPr/>
          </p:nvSpPr>
          <p:spPr>
            <a:xfrm>
              <a:off x="7560035" y="1674417"/>
              <a:ext cx="136873" cy="109761"/>
            </a:xfrm>
            <a:custGeom>
              <a:avLst/>
              <a:gdLst/>
              <a:ahLst/>
              <a:cxnLst/>
              <a:rect l="l" t="t" r="r" b="b"/>
              <a:pathLst>
                <a:path w="626" h="502" extrusionOk="0">
                  <a:moveTo>
                    <a:pt x="124" y="0"/>
                  </a:moveTo>
                  <a:cubicBezTo>
                    <a:pt x="95" y="13"/>
                    <a:pt x="69" y="52"/>
                    <a:pt x="69" y="52"/>
                  </a:cubicBezTo>
                  <a:cubicBezTo>
                    <a:pt x="69" y="52"/>
                    <a:pt x="27" y="108"/>
                    <a:pt x="14" y="134"/>
                  </a:cubicBezTo>
                  <a:cubicBezTo>
                    <a:pt x="1" y="163"/>
                    <a:pt x="583" y="501"/>
                    <a:pt x="583" y="501"/>
                  </a:cubicBezTo>
                  <a:lnTo>
                    <a:pt x="612" y="475"/>
                  </a:lnTo>
                  <a:lnTo>
                    <a:pt x="625" y="446"/>
                  </a:lnTo>
                  <a:cubicBezTo>
                    <a:pt x="625" y="446"/>
                    <a:pt x="176" y="0"/>
                    <a:pt x="124" y="0"/>
                  </a:cubicBezTo>
                  <a:close/>
                </a:path>
              </a:pathLst>
            </a:custGeom>
            <a:solidFill>
              <a:srgbClr val="FFF1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1"/>
            <p:cNvSpPr/>
            <p:nvPr/>
          </p:nvSpPr>
          <p:spPr>
            <a:xfrm>
              <a:off x="7539482" y="1481787"/>
              <a:ext cx="210558" cy="296705"/>
            </a:xfrm>
            <a:custGeom>
              <a:avLst/>
              <a:gdLst/>
              <a:ahLst/>
              <a:cxnLst/>
              <a:rect l="l" t="t" r="r" b="b"/>
              <a:pathLst>
                <a:path w="963" h="1357" extrusionOk="0">
                  <a:moveTo>
                    <a:pt x="382" y="0"/>
                  </a:moveTo>
                  <a:cubicBezTo>
                    <a:pt x="382" y="0"/>
                    <a:pt x="381" y="0"/>
                    <a:pt x="381" y="0"/>
                  </a:cubicBezTo>
                  <a:cubicBezTo>
                    <a:pt x="313" y="26"/>
                    <a:pt x="202" y="68"/>
                    <a:pt x="202" y="68"/>
                  </a:cubicBezTo>
                  <a:cubicBezTo>
                    <a:pt x="202" y="68"/>
                    <a:pt x="108" y="121"/>
                    <a:pt x="56" y="176"/>
                  </a:cubicBezTo>
                  <a:cubicBezTo>
                    <a:pt x="0" y="231"/>
                    <a:pt x="826" y="1356"/>
                    <a:pt x="826" y="1356"/>
                  </a:cubicBezTo>
                  <a:lnTo>
                    <a:pt x="895" y="1314"/>
                  </a:lnTo>
                  <a:lnTo>
                    <a:pt x="963" y="1275"/>
                  </a:lnTo>
                  <a:cubicBezTo>
                    <a:pt x="963" y="1275"/>
                    <a:pt x="451" y="0"/>
                    <a:pt x="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1"/>
            <p:cNvSpPr/>
            <p:nvPr/>
          </p:nvSpPr>
          <p:spPr>
            <a:xfrm>
              <a:off x="7631096" y="1611883"/>
              <a:ext cx="101234" cy="142340"/>
            </a:xfrm>
            <a:custGeom>
              <a:avLst/>
              <a:gdLst/>
              <a:ahLst/>
              <a:cxnLst/>
              <a:rect l="l" t="t" r="r" b="b"/>
              <a:pathLst>
                <a:path w="463" h="651" extrusionOk="0">
                  <a:moveTo>
                    <a:pt x="177" y="0"/>
                  </a:moveTo>
                  <a:cubicBezTo>
                    <a:pt x="151" y="13"/>
                    <a:pt x="95" y="43"/>
                    <a:pt x="95" y="43"/>
                  </a:cubicBezTo>
                  <a:cubicBezTo>
                    <a:pt x="95" y="43"/>
                    <a:pt x="56" y="56"/>
                    <a:pt x="27" y="82"/>
                  </a:cubicBezTo>
                  <a:cubicBezTo>
                    <a:pt x="1" y="111"/>
                    <a:pt x="394" y="651"/>
                    <a:pt x="394" y="651"/>
                  </a:cubicBezTo>
                  <a:lnTo>
                    <a:pt x="420" y="638"/>
                  </a:lnTo>
                  <a:lnTo>
                    <a:pt x="463" y="612"/>
                  </a:lnTo>
                  <a:cubicBezTo>
                    <a:pt x="463" y="612"/>
                    <a:pt x="219" y="0"/>
                    <a:pt x="177" y="0"/>
                  </a:cubicBezTo>
                  <a:close/>
                </a:path>
              </a:pathLst>
            </a:custGeom>
            <a:solidFill>
              <a:srgbClr val="FFF1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1"/>
            <p:cNvSpPr/>
            <p:nvPr/>
          </p:nvSpPr>
          <p:spPr>
            <a:xfrm>
              <a:off x="7387958" y="1708526"/>
              <a:ext cx="311791" cy="131844"/>
            </a:xfrm>
            <a:custGeom>
              <a:avLst/>
              <a:gdLst/>
              <a:ahLst/>
              <a:cxnLst/>
              <a:rect l="l" t="t" r="r" b="b"/>
              <a:pathLst>
                <a:path w="1426" h="603" extrusionOk="0">
                  <a:moveTo>
                    <a:pt x="105" y="1"/>
                  </a:moveTo>
                  <a:cubicBezTo>
                    <a:pt x="93" y="1"/>
                    <a:pt x="85" y="3"/>
                    <a:pt x="82" y="7"/>
                  </a:cubicBezTo>
                  <a:cubicBezTo>
                    <a:pt x="56" y="75"/>
                    <a:pt x="30" y="183"/>
                    <a:pt x="30" y="183"/>
                  </a:cubicBezTo>
                  <a:cubicBezTo>
                    <a:pt x="30" y="183"/>
                    <a:pt x="1" y="290"/>
                    <a:pt x="1" y="358"/>
                  </a:cubicBezTo>
                  <a:cubicBezTo>
                    <a:pt x="1" y="440"/>
                    <a:pt x="1383" y="602"/>
                    <a:pt x="1383" y="602"/>
                  </a:cubicBezTo>
                  <a:lnTo>
                    <a:pt x="1412" y="521"/>
                  </a:lnTo>
                  <a:lnTo>
                    <a:pt x="1425" y="440"/>
                  </a:lnTo>
                  <a:cubicBezTo>
                    <a:pt x="1425" y="440"/>
                    <a:pt x="285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1"/>
            <p:cNvSpPr/>
            <p:nvPr/>
          </p:nvSpPr>
          <p:spPr>
            <a:xfrm>
              <a:off x="7527456" y="1763189"/>
              <a:ext cx="148680" cy="62096"/>
            </a:xfrm>
            <a:custGeom>
              <a:avLst/>
              <a:gdLst/>
              <a:ahLst/>
              <a:cxnLst/>
              <a:rect l="l" t="t" r="r" b="b"/>
              <a:pathLst>
                <a:path w="680" h="284" extrusionOk="0">
                  <a:moveTo>
                    <a:pt x="42" y="1"/>
                  </a:moveTo>
                  <a:cubicBezTo>
                    <a:pt x="29" y="27"/>
                    <a:pt x="13" y="82"/>
                    <a:pt x="13" y="82"/>
                  </a:cubicBezTo>
                  <a:cubicBezTo>
                    <a:pt x="13" y="82"/>
                    <a:pt x="0" y="134"/>
                    <a:pt x="0" y="164"/>
                  </a:cubicBezTo>
                  <a:cubicBezTo>
                    <a:pt x="0" y="203"/>
                    <a:pt x="664" y="284"/>
                    <a:pt x="664" y="284"/>
                  </a:cubicBezTo>
                  <a:lnTo>
                    <a:pt x="664" y="245"/>
                  </a:lnTo>
                  <a:lnTo>
                    <a:pt x="680" y="203"/>
                  </a:lnTo>
                  <a:cubicBezTo>
                    <a:pt x="680" y="203"/>
                    <a:pt x="137" y="1"/>
                    <a:pt x="55" y="1"/>
                  </a:cubicBezTo>
                  <a:close/>
                </a:path>
              </a:pathLst>
            </a:custGeom>
            <a:solidFill>
              <a:srgbClr val="FFF1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1"/>
            <p:cNvSpPr/>
            <p:nvPr/>
          </p:nvSpPr>
          <p:spPr>
            <a:xfrm>
              <a:off x="7666736" y="1739137"/>
              <a:ext cx="130314" cy="115009"/>
            </a:xfrm>
            <a:custGeom>
              <a:avLst/>
              <a:gdLst/>
              <a:ahLst/>
              <a:cxnLst/>
              <a:rect l="l" t="t" r="r" b="b"/>
              <a:pathLst>
                <a:path w="596" h="526" extrusionOk="0">
                  <a:moveTo>
                    <a:pt x="339" y="0"/>
                  </a:moveTo>
                  <a:cubicBezTo>
                    <a:pt x="339" y="0"/>
                    <a:pt x="1" y="69"/>
                    <a:pt x="1" y="449"/>
                  </a:cubicBezTo>
                  <a:cubicBezTo>
                    <a:pt x="1" y="449"/>
                    <a:pt x="173" y="525"/>
                    <a:pt x="320" y="525"/>
                  </a:cubicBezTo>
                  <a:cubicBezTo>
                    <a:pt x="388" y="525"/>
                    <a:pt x="450" y="509"/>
                    <a:pt x="488" y="462"/>
                  </a:cubicBezTo>
                  <a:cubicBezTo>
                    <a:pt x="596" y="313"/>
                    <a:pt x="339" y="0"/>
                    <a:pt x="339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1"/>
            <p:cNvSpPr/>
            <p:nvPr/>
          </p:nvSpPr>
          <p:spPr>
            <a:xfrm>
              <a:off x="7501000" y="1926083"/>
              <a:ext cx="171638" cy="254724"/>
            </a:xfrm>
            <a:custGeom>
              <a:avLst/>
              <a:gdLst/>
              <a:ahLst/>
              <a:cxnLst/>
              <a:rect l="l" t="t" r="r" b="b"/>
              <a:pathLst>
                <a:path w="785" h="1165" extrusionOk="0">
                  <a:moveTo>
                    <a:pt x="327" y="0"/>
                  </a:moveTo>
                  <a:cubicBezTo>
                    <a:pt x="327" y="0"/>
                    <a:pt x="326" y="0"/>
                    <a:pt x="326" y="1"/>
                  </a:cubicBezTo>
                  <a:cubicBezTo>
                    <a:pt x="258" y="14"/>
                    <a:pt x="176" y="56"/>
                    <a:pt x="176" y="56"/>
                  </a:cubicBezTo>
                  <a:cubicBezTo>
                    <a:pt x="176" y="56"/>
                    <a:pt x="95" y="95"/>
                    <a:pt x="40" y="137"/>
                  </a:cubicBezTo>
                  <a:cubicBezTo>
                    <a:pt x="1" y="176"/>
                    <a:pt x="664" y="1165"/>
                    <a:pt x="664" y="1165"/>
                  </a:cubicBezTo>
                  <a:lnTo>
                    <a:pt x="733" y="1139"/>
                  </a:lnTo>
                  <a:lnTo>
                    <a:pt x="785" y="1113"/>
                  </a:lnTo>
                  <a:cubicBezTo>
                    <a:pt x="785" y="1113"/>
                    <a:pt x="399" y="0"/>
                    <a:pt x="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1"/>
            <p:cNvSpPr/>
            <p:nvPr/>
          </p:nvSpPr>
          <p:spPr>
            <a:xfrm>
              <a:off x="7575122" y="2038468"/>
              <a:ext cx="83305" cy="121787"/>
            </a:xfrm>
            <a:custGeom>
              <a:avLst/>
              <a:gdLst/>
              <a:ahLst/>
              <a:cxnLst/>
              <a:rect l="l" t="t" r="r" b="b"/>
              <a:pathLst>
                <a:path w="381" h="557" extrusionOk="0">
                  <a:moveTo>
                    <a:pt x="163" y="0"/>
                  </a:moveTo>
                  <a:cubicBezTo>
                    <a:pt x="120" y="0"/>
                    <a:pt x="81" y="30"/>
                    <a:pt x="81" y="30"/>
                  </a:cubicBezTo>
                  <a:cubicBezTo>
                    <a:pt x="81" y="30"/>
                    <a:pt x="39" y="43"/>
                    <a:pt x="26" y="69"/>
                  </a:cubicBezTo>
                  <a:cubicBezTo>
                    <a:pt x="0" y="82"/>
                    <a:pt x="325" y="556"/>
                    <a:pt x="325" y="556"/>
                  </a:cubicBezTo>
                  <a:lnTo>
                    <a:pt x="351" y="543"/>
                  </a:lnTo>
                  <a:lnTo>
                    <a:pt x="381" y="530"/>
                  </a:lnTo>
                  <a:cubicBezTo>
                    <a:pt x="381" y="530"/>
                    <a:pt x="189" y="0"/>
                    <a:pt x="163" y="0"/>
                  </a:cubicBezTo>
                  <a:close/>
                </a:path>
              </a:pathLst>
            </a:custGeom>
            <a:solidFill>
              <a:srgbClr val="FFF1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1"/>
            <p:cNvSpPr/>
            <p:nvPr/>
          </p:nvSpPr>
          <p:spPr>
            <a:xfrm>
              <a:off x="7625411" y="1899189"/>
              <a:ext cx="94893" cy="270248"/>
            </a:xfrm>
            <a:custGeom>
              <a:avLst/>
              <a:gdLst/>
              <a:ahLst/>
              <a:cxnLst/>
              <a:rect l="l" t="t" r="r" b="b"/>
              <a:pathLst>
                <a:path w="434" h="1236" extrusionOk="0">
                  <a:moveTo>
                    <a:pt x="216" y="0"/>
                  </a:moveTo>
                  <a:cubicBezTo>
                    <a:pt x="216" y="0"/>
                    <a:pt x="121" y="16"/>
                    <a:pt x="69" y="29"/>
                  </a:cubicBezTo>
                  <a:cubicBezTo>
                    <a:pt x="1" y="55"/>
                    <a:pt x="216" y="1236"/>
                    <a:pt x="216" y="1236"/>
                  </a:cubicBezTo>
                  <a:lnTo>
                    <a:pt x="284" y="1236"/>
                  </a:lnTo>
                  <a:lnTo>
                    <a:pt x="284" y="1219"/>
                  </a:lnTo>
                  <a:lnTo>
                    <a:pt x="352" y="1219"/>
                  </a:lnTo>
                  <a:cubicBezTo>
                    <a:pt x="352" y="1219"/>
                    <a:pt x="433" y="29"/>
                    <a:pt x="378" y="16"/>
                  </a:cubicBezTo>
                  <a:cubicBezTo>
                    <a:pt x="313" y="0"/>
                    <a:pt x="216" y="0"/>
                    <a:pt x="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1"/>
            <p:cNvSpPr/>
            <p:nvPr/>
          </p:nvSpPr>
          <p:spPr>
            <a:xfrm>
              <a:off x="7658209" y="2020758"/>
              <a:ext cx="44385" cy="127471"/>
            </a:xfrm>
            <a:custGeom>
              <a:avLst/>
              <a:gdLst/>
              <a:ahLst/>
              <a:cxnLst/>
              <a:rect l="l" t="t" r="r" b="b"/>
              <a:pathLst>
                <a:path w="203" h="583" extrusionOk="0">
                  <a:moveTo>
                    <a:pt x="95" y="0"/>
                  </a:moveTo>
                  <a:cubicBezTo>
                    <a:pt x="95" y="0"/>
                    <a:pt x="53" y="0"/>
                    <a:pt x="27" y="13"/>
                  </a:cubicBezTo>
                  <a:cubicBezTo>
                    <a:pt x="1" y="13"/>
                    <a:pt x="95" y="582"/>
                    <a:pt x="95" y="582"/>
                  </a:cubicBezTo>
                  <a:lnTo>
                    <a:pt x="163" y="582"/>
                  </a:lnTo>
                  <a:cubicBezTo>
                    <a:pt x="163" y="582"/>
                    <a:pt x="202" y="13"/>
                    <a:pt x="176" y="0"/>
                  </a:cubicBezTo>
                  <a:close/>
                </a:path>
              </a:pathLst>
            </a:custGeom>
            <a:solidFill>
              <a:srgbClr val="FFF1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1"/>
            <p:cNvSpPr/>
            <p:nvPr/>
          </p:nvSpPr>
          <p:spPr>
            <a:xfrm>
              <a:off x="7405887" y="1999767"/>
              <a:ext cx="243355" cy="205310"/>
            </a:xfrm>
            <a:custGeom>
              <a:avLst/>
              <a:gdLst/>
              <a:ahLst/>
              <a:cxnLst/>
              <a:rect l="l" t="t" r="r" b="b"/>
              <a:pathLst>
                <a:path w="1113" h="939" extrusionOk="0">
                  <a:moveTo>
                    <a:pt x="236" y="0"/>
                  </a:moveTo>
                  <a:cubicBezTo>
                    <a:pt x="234" y="0"/>
                    <a:pt x="232" y="1"/>
                    <a:pt x="231" y="2"/>
                  </a:cubicBezTo>
                  <a:cubicBezTo>
                    <a:pt x="179" y="44"/>
                    <a:pt x="124" y="109"/>
                    <a:pt x="124" y="109"/>
                  </a:cubicBezTo>
                  <a:cubicBezTo>
                    <a:pt x="124" y="109"/>
                    <a:pt x="55" y="177"/>
                    <a:pt x="29" y="246"/>
                  </a:cubicBezTo>
                  <a:cubicBezTo>
                    <a:pt x="0" y="301"/>
                    <a:pt x="1018" y="938"/>
                    <a:pt x="1018" y="938"/>
                  </a:cubicBezTo>
                  <a:lnTo>
                    <a:pt x="1057" y="883"/>
                  </a:lnTo>
                  <a:lnTo>
                    <a:pt x="1112" y="828"/>
                  </a:lnTo>
                  <a:cubicBezTo>
                    <a:pt x="1112" y="828"/>
                    <a:pt x="322" y="0"/>
                    <a:pt x="2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1"/>
            <p:cNvSpPr/>
            <p:nvPr/>
          </p:nvSpPr>
          <p:spPr>
            <a:xfrm>
              <a:off x="7512370" y="2088976"/>
              <a:ext cx="116102" cy="98173"/>
            </a:xfrm>
            <a:custGeom>
              <a:avLst/>
              <a:gdLst/>
              <a:ahLst/>
              <a:cxnLst/>
              <a:rect l="l" t="t" r="r" b="b"/>
              <a:pathLst>
                <a:path w="531" h="449" extrusionOk="0">
                  <a:moveTo>
                    <a:pt x="111" y="0"/>
                  </a:moveTo>
                  <a:cubicBezTo>
                    <a:pt x="82" y="13"/>
                    <a:pt x="56" y="56"/>
                    <a:pt x="56" y="56"/>
                  </a:cubicBezTo>
                  <a:cubicBezTo>
                    <a:pt x="56" y="56"/>
                    <a:pt x="30" y="82"/>
                    <a:pt x="17" y="108"/>
                  </a:cubicBezTo>
                  <a:cubicBezTo>
                    <a:pt x="1" y="137"/>
                    <a:pt x="489" y="449"/>
                    <a:pt x="489" y="449"/>
                  </a:cubicBezTo>
                  <a:lnTo>
                    <a:pt x="505" y="420"/>
                  </a:lnTo>
                  <a:lnTo>
                    <a:pt x="531" y="394"/>
                  </a:lnTo>
                  <a:cubicBezTo>
                    <a:pt x="531" y="394"/>
                    <a:pt x="150" y="0"/>
                    <a:pt x="111" y="0"/>
                  </a:cubicBezTo>
                  <a:close/>
                </a:path>
              </a:pathLst>
            </a:custGeom>
            <a:solidFill>
              <a:srgbClr val="FFF1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1"/>
            <p:cNvSpPr/>
            <p:nvPr/>
          </p:nvSpPr>
          <p:spPr>
            <a:xfrm>
              <a:off x="7610543" y="2143420"/>
              <a:ext cx="112603" cy="94018"/>
            </a:xfrm>
            <a:custGeom>
              <a:avLst/>
              <a:gdLst/>
              <a:ahLst/>
              <a:cxnLst/>
              <a:rect l="l" t="t" r="r" b="b"/>
              <a:pathLst>
                <a:path w="515" h="430" extrusionOk="0">
                  <a:moveTo>
                    <a:pt x="356" y="1"/>
                  </a:moveTo>
                  <a:cubicBezTo>
                    <a:pt x="259" y="1"/>
                    <a:pt x="93" y="32"/>
                    <a:pt x="1" y="226"/>
                  </a:cubicBezTo>
                  <a:cubicBezTo>
                    <a:pt x="1" y="226"/>
                    <a:pt x="175" y="430"/>
                    <a:pt x="308" y="430"/>
                  </a:cubicBezTo>
                  <a:cubicBezTo>
                    <a:pt x="328" y="430"/>
                    <a:pt x="347" y="425"/>
                    <a:pt x="365" y="415"/>
                  </a:cubicBezTo>
                  <a:cubicBezTo>
                    <a:pt x="514" y="346"/>
                    <a:pt x="433" y="8"/>
                    <a:pt x="433" y="8"/>
                  </a:cubicBezTo>
                  <a:cubicBezTo>
                    <a:pt x="433" y="8"/>
                    <a:pt x="402" y="1"/>
                    <a:pt x="356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1"/>
            <p:cNvSpPr/>
            <p:nvPr/>
          </p:nvSpPr>
          <p:spPr>
            <a:xfrm>
              <a:off x="8155856" y="1369401"/>
              <a:ext cx="180821" cy="251882"/>
            </a:xfrm>
            <a:custGeom>
              <a:avLst/>
              <a:gdLst/>
              <a:ahLst/>
              <a:cxnLst/>
              <a:rect l="l" t="t" r="r" b="b"/>
              <a:pathLst>
                <a:path w="827" h="1152" extrusionOk="0">
                  <a:moveTo>
                    <a:pt x="814" y="0"/>
                  </a:moveTo>
                  <a:cubicBezTo>
                    <a:pt x="797" y="13"/>
                    <a:pt x="784" y="13"/>
                    <a:pt x="758" y="26"/>
                  </a:cubicBezTo>
                  <a:cubicBezTo>
                    <a:pt x="716" y="52"/>
                    <a:pt x="677" y="82"/>
                    <a:pt x="609" y="121"/>
                  </a:cubicBezTo>
                  <a:cubicBezTo>
                    <a:pt x="554" y="163"/>
                    <a:pt x="502" y="215"/>
                    <a:pt x="433" y="270"/>
                  </a:cubicBezTo>
                  <a:cubicBezTo>
                    <a:pt x="378" y="339"/>
                    <a:pt x="326" y="407"/>
                    <a:pt x="271" y="472"/>
                  </a:cubicBezTo>
                  <a:cubicBezTo>
                    <a:pt x="163" y="622"/>
                    <a:pt x="95" y="784"/>
                    <a:pt x="53" y="921"/>
                  </a:cubicBezTo>
                  <a:cubicBezTo>
                    <a:pt x="27" y="976"/>
                    <a:pt x="14" y="1041"/>
                    <a:pt x="14" y="1083"/>
                  </a:cubicBezTo>
                  <a:cubicBezTo>
                    <a:pt x="14" y="1109"/>
                    <a:pt x="14" y="1122"/>
                    <a:pt x="1" y="1139"/>
                  </a:cubicBezTo>
                  <a:lnTo>
                    <a:pt x="1" y="1152"/>
                  </a:lnTo>
                  <a:lnTo>
                    <a:pt x="27" y="1152"/>
                  </a:lnTo>
                  <a:cubicBezTo>
                    <a:pt x="27" y="1139"/>
                    <a:pt x="53" y="1139"/>
                    <a:pt x="66" y="1122"/>
                  </a:cubicBezTo>
                  <a:cubicBezTo>
                    <a:pt x="108" y="1109"/>
                    <a:pt x="163" y="1070"/>
                    <a:pt x="215" y="1028"/>
                  </a:cubicBezTo>
                  <a:cubicBezTo>
                    <a:pt x="326" y="947"/>
                    <a:pt x="459" y="826"/>
                    <a:pt x="554" y="677"/>
                  </a:cubicBezTo>
                  <a:cubicBezTo>
                    <a:pt x="609" y="609"/>
                    <a:pt x="664" y="527"/>
                    <a:pt x="690" y="459"/>
                  </a:cubicBezTo>
                  <a:cubicBezTo>
                    <a:pt x="732" y="378"/>
                    <a:pt x="758" y="309"/>
                    <a:pt x="784" y="244"/>
                  </a:cubicBezTo>
                  <a:cubicBezTo>
                    <a:pt x="797" y="176"/>
                    <a:pt x="814" y="108"/>
                    <a:pt x="827" y="65"/>
                  </a:cubicBezTo>
                  <a:lnTo>
                    <a:pt x="827" y="13"/>
                  </a:lnTo>
                  <a:lnTo>
                    <a:pt x="827" y="0"/>
                  </a:ln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1"/>
            <p:cNvSpPr/>
            <p:nvPr/>
          </p:nvSpPr>
          <p:spPr>
            <a:xfrm>
              <a:off x="8019418" y="1597015"/>
              <a:ext cx="101234" cy="299328"/>
            </a:xfrm>
            <a:custGeom>
              <a:avLst/>
              <a:gdLst/>
              <a:ahLst/>
              <a:cxnLst/>
              <a:rect l="l" t="t" r="r" b="b"/>
              <a:pathLst>
                <a:path w="463" h="1369" extrusionOk="0">
                  <a:moveTo>
                    <a:pt x="39" y="0"/>
                  </a:moveTo>
                  <a:lnTo>
                    <a:pt x="39" y="16"/>
                  </a:lnTo>
                  <a:cubicBezTo>
                    <a:pt x="26" y="29"/>
                    <a:pt x="26" y="42"/>
                    <a:pt x="26" y="68"/>
                  </a:cubicBezTo>
                  <a:cubicBezTo>
                    <a:pt x="13" y="111"/>
                    <a:pt x="0" y="163"/>
                    <a:pt x="0" y="231"/>
                  </a:cubicBezTo>
                  <a:lnTo>
                    <a:pt x="0" y="475"/>
                  </a:lnTo>
                  <a:cubicBezTo>
                    <a:pt x="13" y="556"/>
                    <a:pt x="26" y="637"/>
                    <a:pt x="56" y="732"/>
                  </a:cubicBezTo>
                  <a:cubicBezTo>
                    <a:pt x="95" y="894"/>
                    <a:pt x="163" y="1057"/>
                    <a:pt x="244" y="1180"/>
                  </a:cubicBezTo>
                  <a:cubicBezTo>
                    <a:pt x="283" y="1236"/>
                    <a:pt x="326" y="1288"/>
                    <a:pt x="352" y="1317"/>
                  </a:cubicBezTo>
                  <a:cubicBezTo>
                    <a:pt x="365" y="1343"/>
                    <a:pt x="381" y="1343"/>
                    <a:pt x="394" y="1356"/>
                  </a:cubicBezTo>
                  <a:cubicBezTo>
                    <a:pt x="394" y="1369"/>
                    <a:pt x="407" y="1369"/>
                    <a:pt x="407" y="1369"/>
                  </a:cubicBezTo>
                  <a:lnTo>
                    <a:pt x="407" y="1356"/>
                  </a:lnTo>
                  <a:cubicBezTo>
                    <a:pt x="407" y="1343"/>
                    <a:pt x="420" y="1330"/>
                    <a:pt x="420" y="1301"/>
                  </a:cubicBezTo>
                  <a:cubicBezTo>
                    <a:pt x="433" y="1262"/>
                    <a:pt x="446" y="1193"/>
                    <a:pt x="446" y="1125"/>
                  </a:cubicBezTo>
                  <a:cubicBezTo>
                    <a:pt x="462" y="992"/>
                    <a:pt x="433" y="813"/>
                    <a:pt x="394" y="637"/>
                  </a:cubicBezTo>
                  <a:cubicBezTo>
                    <a:pt x="365" y="556"/>
                    <a:pt x="339" y="475"/>
                    <a:pt x="313" y="393"/>
                  </a:cubicBezTo>
                  <a:cubicBezTo>
                    <a:pt x="270" y="312"/>
                    <a:pt x="231" y="244"/>
                    <a:pt x="189" y="192"/>
                  </a:cubicBezTo>
                  <a:cubicBezTo>
                    <a:pt x="163" y="124"/>
                    <a:pt x="121" y="81"/>
                    <a:pt x="95" y="42"/>
                  </a:cubicBezTo>
                  <a:cubicBezTo>
                    <a:pt x="82" y="29"/>
                    <a:pt x="69" y="16"/>
                    <a:pt x="56" y="16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1"/>
            <p:cNvSpPr/>
            <p:nvPr/>
          </p:nvSpPr>
          <p:spPr>
            <a:xfrm>
              <a:off x="8099007" y="2180591"/>
              <a:ext cx="296705" cy="106919"/>
            </a:xfrm>
            <a:custGeom>
              <a:avLst/>
              <a:gdLst/>
              <a:ahLst/>
              <a:cxnLst/>
              <a:rect l="l" t="t" r="r" b="b"/>
              <a:pathLst>
                <a:path w="1357" h="489" extrusionOk="0">
                  <a:moveTo>
                    <a:pt x="1113" y="1"/>
                  </a:moveTo>
                  <a:cubicBezTo>
                    <a:pt x="1044" y="1"/>
                    <a:pt x="963" y="1"/>
                    <a:pt x="882" y="14"/>
                  </a:cubicBezTo>
                  <a:cubicBezTo>
                    <a:pt x="801" y="30"/>
                    <a:pt x="706" y="56"/>
                    <a:pt x="625" y="82"/>
                  </a:cubicBezTo>
                  <a:cubicBezTo>
                    <a:pt x="449" y="124"/>
                    <a:pt x="300" y="219"/>
                    <a:pt x="179" y="300"/>
                  </a:cubicBezTo>
                  <a:cubicBezTo>
                    <a:pt x="124" y="339"/>
                    <a:pt x="82" y="381"/>
                    <a:pt x="43" y="407"/>
                  </a:cubicBezTo>
                  <a:cubicBezTo>
                    <a:pt x="30" y="420"/>
                    <a:pt x="17" y="436"/>
                    <a:pt x="17" y="449"/>
                  </a:cubicBezTo>
                  <a:cubicBezTo>
                    <a:pt x="1" y="449"/>
                    <a:pt x="1" y="462"/>
                    <a:pt x="1" y="462"/>
                  </a:cubicBezTo>
                  <a:lnTo>
                    <a:pt x="17" y="462"/>
                  </a:lnTo>
                  <a:cubicBezTo>
                    <a:pt x="30" y="462"/>
                    <a:pt x="43" y="475"/>
                    <a:pt x="69" y="475"/>
                  </a:cubicBezTo>
                  <a:cubicBezTo>
                    <a:pt x="111" y="488"/>
                    <a:pt x="179" y="488"/>
                    <a:pt x="245" y="488"/>
                  </a:cubicBezTo>
                  <a:cubicBezTo>
                    <a:pt x="381" y="488"/>
                    <a:pt x="557" y="462"/>
                    <a:pt x="732" y="407"/>
                  </a:cubicBezTo>
                  <a:cubicBezTo>
                    <a:pt x="814" y="394"/>
                    <a:pt x="895" y="355"/>
                    <a:pt x="976" y="313"/>
                  </a:cubicBezTo>
                  <a:cubicBezTo>
                    <a:pt x="1044" y="274"/>
                    <a:pt x="1113" y="232"/>
                    <a:pt x="1168" y="193"/>
                  </a:cubicBezTo>
                  <a:cubicBezTo>
                    <a:pt x="1236" y="150"/>
                    <a:pt x="1275" y="111"/>
                    <a:pt x="1301" y="82"/>
                  </a:cubicBezTo>
                  <a:lnTo>
                    <a:pt x="1344" y="43"/>
                  </a:lnTo>
                  <a:lnTo>
                    <a:pt x="1357" y="30"/>
                  </a:lnTo>
                  <a:lnTo>
                    <a:pt x="1331" y="30"/>
                  </a:lnTo>
                  <a:cubicBezTo>
                    <a:pt x="1331" y="30"/>
                    <a:pt x="1301" y="14"/>
                    <a:pt x="1288" y="14"/>
                  </a:cubicBezTo>
                  <a:cubicBezTo>
                    <a:pt x="1236" y="14"/>
                    <a:pt x="1181" y="1"/>
                    <a:pt x="1113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1"/>
            <p:cNvSpPr/>
            <p:nvPr/>
          </p:nvSpPr>
          <p:spPr>
            <a:xfrm>
              <a:off x="7853682" y="2538957"/>
              <a:ext cx="251882" cy="177979"/>
            </a:xfrm>
            <a:custGeom>
              <a:avLst/>
              <a:gdLst/>
              <a:ahLst/>
              <a:cxnLst/>
              <a:rect l="l" t="t" r="r" b="b"/>
              <a:pathLst>
                <a:path w="1152" h="814" extrusionOk="0">
                  <a:moveTo>
                    <a:pt x="1084" y="1"/>
                  </a:moveTo>
                  <a:cubicBezTo>
                    <a:pt x="1041" y="17"/>
                    <a:pt x="989" y="30"/>
                    <a:pt x="921" y="43"/>
                  </a:cubicBezTo>
                  <a:cubicBezTo>
                    <a:pt x="853" y="69"/>
                    <a:pt x="771" y="98"/>
                    <a:pt x="703" y="124"/>
                  </a:cubicBezTo>
                  <a:cubicBezTo>
                    <a:pt x="622" y="163"/>
                    <a:pt x="541" y="205"/>
                    <a:pt x="472" y="261"/>
                  </a:cubicBezTo>
                  <a:cubicBezTo>
                    <a:pt x="326" y="368"/>
                    <a:pt x="202" y="488"/>
                    <a:pt x="121" y="599"/>
                  </a:cubicBezTo>
                  <a:cubicBezTo>
                    <a:pt x="82" y="667"/>
                    <a:pt x="40" y="706"/>
                    <a:pt x="27" y="749"/>
                  </a:cubicBezTo>
                  <a:cubicBezTo>
                    <a:pt x="14" y="775"/>
                    <a:pt x="1" y="788"/>
                    <a:pt x="1" y="801"/>
                  </a:cubicBezTo>
                  <a:lnTo>
                    <a:pt x="1" y="814"/>
                  </a:lnTo>
                  <a:lnTo>
                    <a:pt x="66" y="814"/>
                  </a:lnTo>
                  <a:cubicBezTo>
                    <a:pt x="108" y="801"/>
                    <a:pt x="163" y="788"/>
                    <a:pt x="228" y="775"/>
                  </a:cubicBezTo>
                  <a:cubicBezTo>
                    <a:pt x="365" y="732"/>
                    <a:pt x="528" y="651"/>
                    <a:pt x="677" y="557"/>
                  </a:cubicBezTo>
                  <a:cubicBezTo>
                    <a:pt x="745" y="505"/>
                    <a:pt x="814" y="449"/>
                    <a:pt x="879" y="381"/>
                  </a:cubicBezTo>
                  <a:cubicBezTo>
                    <a:pt x="934" y="326"/>
                    <a:pt x="989" y="274"/>
                    <a:pt x="1028" y="205"/>
                  </a:cubicBezTo>
                  <a:cubicBezTo>
                    <a:pt x="1071" y="150"/>
                    <a:pt x="1110" y="98"/>
                    <a:pt x="1123" y="69"/>
                  </a:cubicBezTo>
                  <a:cubicBezTo>
                    <a:pt x="1139" y="43"/>
                    <a:pt x="1139" y="30"/>
                    <a:pt x="1152" y="17"/>
                  </a:cubicBezTo>
                  <a:lnTo>
                    <a:pt x="1152" y="1"/>
                  </a:ln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1"/>
            <p:cNvSpPr/>
            <p:nvPr/>
          </p:nvSpPr>
          <p:spPr>
            <a:xfrm>
              <a:off x="7536640" y="2346983"/>
              <a:ext cx="224988" cy="213619"/>
            </a:xfrm>
            <a:custGeom>
              <a:avLst/>
              <a:gdLst/>
              <a:ahLst/>
              <a:cxnLst/>
              <a:rect l="l" t="t" r="r" b="b"/>
              <a:pathLst>
                <a:path w="1029" h="977" extrusionOk="0">
                  <a:moveTo>
                    <a:pt x="0" y="1"/>
                  </a:moveTo>
                  <a:lnTo>
                    <a:pt x="0" y="14"/>
                  </a:lnTo>
                  <a:cubicBezTo>
                    <a:pt x="13" y="27"/>
                    <a:pt x="13" y="40"/>
                    <a:pt x="26" y="66"/>
                  </a:cubicBezTo>
                  <a:cubicBezTo>
                    <a:pt x="39" y="108"/>
                    <a:pt x="52" y="163"/>
                    <a:pt x="95" y="228"/>
                  </a:cubicBezTo>
                  <a:cubicBezTo>
                    <a:pt x="121" y="284"/>
                    <a:pt x="163" y="352"/>
                    <a:pt x="215" y="420"/>
                  </a:cubicBezTo>
                  <a:cubicBezTo>
                    <a:pt x="270" y="488"/>
                    <a:pt x="326" y="553"/>
                    <a:pt x="394" y="609"/>
                  </a:cubicBezTo>
                  <a:cubicBezTo>
                    <a:pt x="527" y="745"/>
                    <a:pt x="677" y="840"/>
                    <a:pt x="800" y="895"/>
                  </a:cubicBezTo>
                  <a:cubicBezTo>
                    <a:pt x="865" y="921"/>
                    <a:pt x="921" y="947"/>
                    <a:pt x="963" y="960"/>
                  </a:cubicBezTo>
                  <a:cubicBezTo>
                    <a:pt x="989" y="960"/>
                    <a:pt x="1002" y="960"/>
                    <a:pt x="1015" y="976"/>
                  </a:cubicBezTo>
                  <a:lnTo>
                    <a:pt x="1028" y="976"/>
                  </a:lnTo>
                  <a:lnTo>
                    <a:pt x="1028" y="960"/>
                  </a:lnTo>
                  <a:cubicBezTo>
                    <a:pt x="1028" y="947"/>
                    <a:pt x="1015" y="921"/>
                    <a:pt x="1015" y="908"/>
                  </a:cubicBezTo>
                  <a:cubicBezTo>
                    <a:pt x="1002" y="866"/>
                    <a:pt x="976" y="814"/>
                    <a:pt x="947" y="745"/>
                  </a:cubicBezTo>
                  <a:cubicBezTo>
                    <a:pt x="882" y="622"/>
                    <a:pt x="771" y="472"/>
                    <a:pt x="638" y="352"/>
                  </a:cubicBezTo>
                  <a:cubicBezTo>
                    <a:pt x="570" y="297"/>
                    <a:pt x="501" y="245"/>
                    <a:pt x="433" y="189"/>
                  </a:cubicBezTo>
                  <a:cubicBezTo>
                    <a:pt x="365" y="147"/>
                    <a:pt x="296" y="108"/>
                    <a:pt x="231" y="82"/>
                  </a:cubicBezTo>
                  <a:cubicBezTo>
                    <a:pt x="176" y="53"/>
                    <a:pt x="108" y="27"/>
                    <a:pt x="69" y="14"/>
                  </a:cubicBezTo>
                  <a:cubicBezTo>
                    <a:pt x="52" y="14"/>
                    <a:pt x="26" y="1"/>
                    <a:pt x="26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1"/>
            <p:cNvSpPr/>
            <p:nvPr/>
          </p:nvSpPr>
          <p:spPr>
            <a:xfrm>
              <a:off x="7737797" y="2157195"/>
              <a:ext cx="104076" cy="296705"/>
            </a:xfrm>
            <a:custGeom>
              <a:avLst/>
              <a:gdLst/>
              <a:ahLst/>
              <a:cxnLst/>
              <a:rect l="l" t="t" r="r" b="b"/>
              <a:pathLst>
                <a:path w="476" h="1357" extrusionOk="0">
                  <a:moveTo>
                    <a:pt x="433" y="0"/>
                  </a:moveTo>
                  <a:lnTo>
                    <a:pt x="420" y="13"/>
                  </a:lnTo>
                  <a:lnTo>
                    <a:pt x="394" y="39"/>
                  </a:lnTo>
                  <a:cubicBezTo>
                    <a:pt x="352" y="82"/>
                    <a:pt x="313" y="121"/>
                    <a:pt x="271" y="176"/>
                  </a:cubicBezTo>
                  <a:cubicBezTo>
                    <a:pt x="232" y="244"/>
                    <a:pt x="206" y="313"/>
                    <a:pt x="163" y="381"/>
                  </a:cubicBezTo>
                  <a:cubicBezTo>
                    <a:pt x="124" y="462"/>
                    <a:pt x="95" y="543"/>
                    <a:pt x="69" y="625"/>
                  </a:cubicBezTo>
                  <a:cubicBezTo>
                    <a:pt x="14" y="800"/>
                    <a:pt x="1" y="976"/>
                    <a:pt x="1" y="1113"/>
                  </a:cubicBezTo>
                  <a:cubicBezTo>
                    <a:pt x="1" y="1194"/>
                    <a:pt x="14" y="1246"/>
                    <a:pt x="27" y="1288"/>
                  </a:cubicBezTo>
                  <a:lnTo>
                    <a:pt x="27" y="1340"/>
                  </a:lnTo>
                  <a:lnTo>
                    <a:pt x="43" y="1356"/>
                  </a:lnTo>
                  <a:lnTo>
                    <a:pt x="56" y="1340"/>
                  </a:lnTo>
                  <a:cubicBezTo>
                    <a:pt x="69" y="1340"/>
                    <a:pt x="82" y="1327"/>
                    <a:pt x="95" y="1314"/>
                  </a:cubicBezTo>
                  <a:cubicBezTo>
                    <a:pt x="124" y="1275"/>
                    <a:pt x="163" y="1233"/>
                    <a:pt x="206" y="1178"/>
                  </a:cubicBezTo>
                  <a:cubicBezTo>
                    <a:pt x="287" y="1057"/>
                    <a:pt x="368" y="895"/>
                    <a:pt x="407" y="732"/>
                  </a:cubicBezTo>
                  <a:cubicBezTo>
                    <a:pt x="433" y="638"/>
                    <a:pt x="449" y="556"/>
                    <a:pt x="462" y="475"/>
                  </a:cubicBezTo>
                  <a:cubicBezTo>
                    <a:pt x="475" y="394"/>
                    <a:pt x="475" y="313"/>
                    <a:pt x="475" y="244"/>
                  </a:cubicBezTo>
                  <a:cubicBezTo>
                    <a:pt x="475" y="163"/>
                    <a:pt x="462" y="108"/>
                    <a:pt x="449" y="69"/>
                  </a:cubicBezTo>
                  <a:lnTo>
                    <a:pt x="449" y="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0" name="Google Shape;1270;p31"/>
          <p:cNvGrpSpPr/>
          <p:nvPr/>
        </p:nvGrpSpPr>
        <p:grpSpPr>
          <a:xfrm>
            <a:off x="390689" y="3592229"/>
            <a:ext cx="1124666" cy="1713849"/>
            <a:chOff x="4977433" y="760351"/>
            <a:chExt cx="188109" cy="286654"/>
          </a:xfrm>
        </p:grpSpPr>
        <p:sp>
          <p:nvSpPr>
            <p:cNvPr id="1271" name="Google Shape;1271;p31"/>
            <p:cNvSpPr/>
            <p:nvPr/>
          </p:nvSpPr>
          <p:spPr>
            <a:xfrm>
              <a:off x="5085117" y="760351"/>
              <a:ext cx="45573" cy="90592"/>
            </a:xfrm>
            <a:custGeom>
              <a:avLst/>
              <a:gdLst/>
              <a:ahLst/>
              <a:cxnLst/>
              <a:rect l="l" t="t" r="r" b="b"/>
              <a:pathLst>
                <a:path w="1152" h="2290" extrusionOk="0">
                  <a:moveTo>
                    <a:pt x="706" y="1"/>
                  </a:moveTo>
                  <a:cubicBezTo>
                    <a:pt x="693" y="1"/>
                    <a:pt x="680" y="14"/>
                    <a:pt x="680" y="14"/>
                  </a:cubicBezTo>
                  <a:cubicBezTo>
                    <a:pt x="650" y="27"/>
                    <a:pt x="624" y="53"/>
                    <a:pt x="582" y="82"/>
                  </a:cubicBezTo>
                  <a:cubicBezTo>
                    <a:pt x="543" y="108"/>
                    <a:pt x="501" y="150"/>
                    <a:pt x="462" y="176"/>
                  </a:cubicBezTo>
                  <a:cubicBezTo>
                    <a:pt x="420" y="215"/>
                    <a:pt x="381" y="271"/>
                    <a:pt x="338" y="313"/>
                  </a:cubicBezTo>
                  <a:cubicBezTo>
                    <a:pt x="257" y="420"/>
                    <a:pt x="176" y="528"/>
                    <a:pt x="124" y="664"/>
                  </a:cubicBezTo>
                  <a:cubicBezTo>
                    <a:pt x="68" y="801"/>
                    <a:pt x="29" y="934"/>
                    <a:pt x="13" y="1084"/>
                  </a:cubicBezTo>
                  <a:cubicBezTo>
                    <a:pt x="0" y="1220"/>
                    <a:pt x="0" y="1370"/>
                    <a:pt x="29" y="1503"/>
                  </a:cubicBezTo>
                  <a:cubicBezTo>
                    <a:pt x="55" y="1640"/>
                    <a:pt x="94" y="1776"/>
                    <a:pt x="163" y="1897"/>
                  </a:cubicBezTo>
                  <a:cubicBezTo>
                    <a:pt x="192" y="1952"/>
                    <a:pt x="218" y="2004"/>
                    <a:pt x="244" y="2059"/>
                  </a:cubicBezTo>
                  <a:cubicBezTo>
                    <a:pt x="273" y="2101"/>
                    <a:pt x="312" y="2140"/>
                    <a:pt x="338" y="2183"/>
                  </a:cubicBezTo>
                  <a:cubicBezTo>
                    <a:pt x="367" y="2209"/>
                    <a:pt x="394" y="2235"/>
                    <a:pt x="407" y="2264"/>
                  </a:cubicBezTo>
                  <a:cubicBezTo>
                    <a:pt x="420" y="2277"/>
                    <a:pt x="420" y="2277"/>
                    <a:pt x="436" y="2277"/>
                  </a:cubicBezTo>
                  <a:lnTo>
                    <a:pt x="436" y="2290"/>
                  </a:lnTo>
                  <a:lnTo>
                    <a:pt x="449" y="2290"/>
                  </a:lnTo>
                  <a:cubicBezTo>
                    <a:pt x="449" y="2277"/>
                    <a:pt x="462" y="2277"/>
                    <a:pt x="475" y="2264"/>
                  </a:cubicBezTo>
                  <a:cubicBezTo>
                    <a:pt x="488" y="2248"/>
                    <a:pt x="530" y="2235"/>
                    <a:pt x="556" y="2209"/>
                  </a:cubicBezTo>
                  <a:cubicBezTo>
                    <a:pt x="598" y="2183"/>
                    <a:pt x="637" y="2140"/>
                    <a:pt x="680" y="2101"/>
                  </a:cubicBezTo>
                  <a:cubicBezTo>
                    <a:pt x="719" y="2059"/>
                    <a:pt x="761" y="2020"/>
                    <a:pt x="800" y="1965"/>
                  </a:cubicBezTo>
                  <a:cubicBezTo>
                    <a:pt x="881" y="1871"/>
                    <a:pt x="963" y="1747"/>
                    <a:pt x="1018" y="1627"/>
                  </a:cubicBezTo>
                  <a:cubicBezTo>
                    <a:pt x="1070" y="1490"/>
                    <a:pt x="1112" y="1353"/>
                    <a:pt x="1138" y="1207"/>
                  </a:cubicBezTo>
                  <a:cubicBezTo>
                    <a:pt x="1151" y="1071"/>
                    <a:pt x="1151" y="921"/>
                    <a:pt x="1125" y="784"/>
                  </a:cubicBezTo>
                  <a:cubicBezTo>
                    <a:pt x="1099" y="638"/>
                    <a:pt x="1044" y="515"/>
                    <a:pt x="989" y="394"/>
                  </a:cubicBezTo>
                  <a:cubicBezTo>
                    <a:pt x="963" y="339"/>
                    <a:pt x="937" y="284"/>
                    <a:pt x="894" y="232"/>
                  </a:cubicBezTo>
                  <a:cubicBezTo>
                    <a:pt x="868" y="189"/>
                    <a:pt x="842" y="150"/>
                    <a:pt x="813" y="108"/>
                  </a:cubicBezTo>
                  <a:cubicBezTo>
                    <a:pt x="787" y="69"/>
                    <a:pt x="761" y="40"/>
                    <a:pt x="732" y="27"/>
                  </a:cubicBezTo>
                  <a:cubicBezTo>
                    <a:pt x="732" y="14"/>
                    <a:pt x="719" y="14"/>
                    <a:pt x="719" y="1"/>
                  </a:cubicBezTo>
                  <a:close/>
                </a:path>
              </a:pathLst>
            </a:custGeom>
            <a:solidFill>
              <a:srgbClr val="FFA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1"/>
            <p:cNvSpPr/>
            <p:nvPr/>
          </p:nvSpPr>
          <p:spPr>
            <a:xfrm>
              <a:off x="5096945" y="861072"/>
              <a:ext cx="68597" cy="45810"/>
            </a:xfrm>
            <a:custGeom>
              <a:avLst/>
              <a:gdLst/>
              <a:ahLst/>
              <a:cxnLst/>
              <a:rect l="l" t="t" r="r" b="b"/>
              <a:pathLst>
                <a:path w="1734" h="1158" extrusionOk="0">
                  <a:moveTo>
                    <a:pt x="1057" y="1"/>
                  </a:moveTo>
                  <a:cubicBezTo>
                    <a:pt x="933" y="1"/>
                    <a:pt x="826" y="1"/>
                    <a:pt x="719" y="43"/>
                  </a:cubicBezTo>
                  <a:cubicBezTo>
                    <a:pt x="608" y="69"/>
                    <a:pt x="501" y="124"/>
                    <a:pt x="420" y="189"/>
                  </a:cubicBezTo>
                  <a:cubicBezTo>
                    <a:pt x="325" y="258"/>
                    <a:pt x="244" y="339"/>
                    <a:pt x="189" y="433"/>
                  </a:cubicBezTo>
                  <a:cubicBezTo>
                    <a:pt x="163" y="476"/>
                    <a:pt x="137" y="531"/>
                    <a:pt x="108" y="570"/>
                  </a:cubicBezTo>
                  <a:cubicBezTo>
                    <a:pt x="82" y="612"/>
                    <a:pt x="68" y="651"/>
                    <a:pt x="55" y="694"/>
                  </a:cubicBezTo>
                  <a:cubicBezTo>
                    <a:pt x="39" y="733"/>
                    <a:pt x="26" y="775"/>
                    <a:pt x="13" y="788"/>
                  </a:cubicBezTo>
                  <a:lnTo>
                    <a:pt x="13" y="814"/>
                  </a:lnTo>
                  <a:cubicBezTo>
                    <a:pt x="13" y="827"/>
                    <a:pt x="0" y="827"/>
                    <a:pt x="0" y="827"/>
                  </a:cubicBezTo>
                  <a:lnTo>
                    <a:pt x="13" y="827"/>
                  </a:lnTo>
                  <a:cubicBezTo>
                    <a:pt x="13" y="840"/>
                    <a:pt x="26" y="840"/>
                    <a:pt x="39" y="856"/>
                  </a:cubicBezTo>
                  <a:cubicBezTo>
                    <a:pt x="55" y="869"/>
                    <a:pt x="82" y="895"/>
                    <a:pt x="108" y="908"/>
                  </a:cubicBezTo>
                  <a:cubicBezTo>
                    <a:pt x="150" y="937"/>
                    <a:pt x="176" y="963"/>
                    <a:pt x="231" y="989"/>
                  </a:cubicBezTo>
                  <a:cubicBezTo>
                    <a:pt x="270" y="1019"/>
                    <a:pt x="312" y="1045"/>
                    <a:pt x="364" y="1058"/>
                  </a:cubicBezTo>
                  <a:cubicBezTo>
                    <a:pt x="462" y="1113"/>
                    <a:pt x="582" y="1139"/>
                    <a:pt x="690" y="1152"/>
                  </a:cubicBezTo>
                  <a:cubicBezTo>
                    <a:pt x="719" y="1155"/>
                    <a:pt x="750" y="1157"/>
                    <a:pt x="780" y="1157"/>
                  </a:cubicBezTo>
                  <a:cubicBezTo>
                    <a:pt x="864" y="1157"/>
                    <a:pt x="950" y="1145"/>
                    <a:pt x="1031" y="1126"/>
                  </a:cubicBezTo>
                  <a:cubicBezTo>
                    <a:pt x="1138" y="1084"/>
                    <a:pt x="1233" y="1045"/>
                    <a:pt x="1327" y="976"/>
                  </a:cubicBezTo>
                  <a:cubicBezTo>
                    <a:pt x="1408" y="895"/>
                    <a:pt x="1490" y="814"/>
                    <a:pt x="1558" y="720"/>
                  </a:cubicBezTo>
                  <a:cubicBezTo>
                    <a:pt x="1584" y="677"/>
                    <a:pt x="1613" y="638"/>
                    <a:pt x="1639" y="583"/>
                  </a:cubicBezTo>
                  <a:cubicBezTo>
                    <a:pt x="1652" y="544"/>
                    <a:pt x="1681" y="502"/>
                    <a:pt x="1694" y="463"/>
                  </a:cubicBezTo>
                  <a:cubicBezTo>
                    <a:pt x="1707" y="420"/>
                    <a:pt x="1720" y="394"/>
                    <a:pt x="1720" y="368"/>
                  </a:cubicBezTo>
                  <a:cubicBezTo>
                    <a:pt x="1733" y="352"/>
                    <a:pt x="1733" y="352"/>
                    <a:pt x="1733" y="339"/>
                  </a:cubicBezTo>
                  <a:lnTo>
                    <a:pt x="1733" y="326"/>
                  </a:lnTo>
                  <a:lnTo>
                    <a:pt x="1720" y="326"/>
                  </a:lnTo>
                  <a:cubicBezTo>
                    <a:pt x="1720" y="326"/>
                    <a:pt x="1720" y="313"/>
                    <a:pt x="1707" y="313"/>
                  </a:cubicBezTo>
                  <a:cubicBezTo>
                    <a:pt x="1694" y="300"/>
                    <a:pt x="1665" y="271"/>
                    <a:pt x="1626" y="245"/>
                  </a:cubicBezTo>
                  <a:cubicBezTo>
                    <a:pt x="1600" y="219"/>
                    <a:pt x="1558" y="189"/>
                    <a:pt x="1519" y="163"/>
                  </a:cubicBezTo>
                  <a:cubicBezTo>
                    <a:pt x="1477" y="137"/>
                    <a:pt x="1421" y="124"/>
                    <a:pt x="1369" y="95"/>
                  </a:cubicBezTo>
                  <a:cubicBezTo>
                    <a:pt x="1275" y="56"/>
                    <a:pt x="1164" y="14"/>
                    <a:pt x="1057" y="1"/>
                  </a:cubicBezTo>
                  <a:close/>
                </a:path>
              </a:pathLst>
            </a:custGeom>
            <a:solidFill>
              <a:srgbClr val="FFA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1"/>
            <p:cNvSpPr/>
            <p:nvPr/>
          </p:nvSpPr>
          <p:spPr>
            <a:xfrm>
              <a:off x="5021306" y="850905"/>
              <a:ext cx="48263" cy="79436"/>
            </a:xfrm>
            <a:custGeom>
              <a:avLst/>
              <a:gdLst/>
              <a:ahLst/>
              <a:cxnLst/>
              <a:rect l="l" t="t" r="r" b="b"/>
              <a:pathLst>
                <a:path w="1220" h="2008" extrusionOk="0">
                  <a:moveTo>
                    <a:pt x="179" y="1"/>
                  </a:moveTo>
                  <a:cubicBezTo>
                    <a:pt x="179" y="14"/>
                    <a:pt x="163" y="14"/>
                    <a:pt x="163" y="27"/>
                  </a:cubicBezTo>
                  <a:cubicBezTo>
                    <a:pt x="150" y="56"/>
                    <a:pt x="137" y="82"/>
                    <a:pt x="124" y="121"/>
                  </a:cubicBezTo>
                  <a:cubicBezTo>
                    <a:pt x="111" y="164"/>
                    <a:pt x="81" y="203"/>
                    <a:pt x="68" y="258"/>
                  </a:cubicBezTo>
                  <a:cubicBezTo>
                    <a:pt x="55" y="313"/>
                    <a:pt x="42" y="365"/>
                    <a:pt x="29" y="433"/>
                  </a:cubicBezTo>
                  <a:cubicBezTo>
                    <a:pt x="16" y="557"/>
                    <a:pt x="0" y="677"/>
                    <a:pt x="16" y="814"/>
                  </a:cubicBezTo>
                  <a:cubicBezTo>
                    <a:pt x="29" y="951"/>
                    <a:pt x="68" y="1084"/>
                    <a:pt x="124" y="1207"/>
                  </a:cubicBezTo>
                  <a:cubicBezTo>
                    <a:pt x="179" y="1328"/>
                    <a:pt x="244" y="1451"/>
                    <a:pt x="325" y="1559"/>
                  </a:cubicBezTo>
                  <a:cubicBezTo>
                    <a:pt x="423" y="1653"/>
                    <a:pt x="517" y="1747"/>
                    <a:pt x="625" y="1815"/>
                  </a:cubicBezTo>
                  <a:cubicBezTo>
                    <a:pt x="667" y="1845"/>
                    <a:pt x="719" y="1871"/>
                    <a:pt x="774" y="1897"/>
                  </a:cubicBezTo>
                  <a:cubicBezTo>
                    <a:pt x="813" y="1926"/>
                    <a:pt x="868" y="1952"/>
                    <a:pt x="894" y="1965"/>
                  </a:cubicBezTo>
                  <a:cubicBezTo>
                    <a:pt x="937" y="1978"/>
                    <a:pt x="976" y="1991"/>
                    <a:pt x="1005" y="1991"/>
                  </a:cubicBezTo>
                  <a:cubicBezTo>
                    <a:pt x="1005" y="1991"/>
                    <a:pt x="1018" y="2007"/>
                    <a:pt x="1031" y="2007"/>
                  </a:cubicBezTo>
                  <a:cubicBezTo>
                    <a:pt x="1031" y="2007"/>
                    <a:pt x="1044" y="2007"/>
                    <a:pt x="1044" y="1991"/>
                  </a:cubicBezTo>
                  <a:cubicBezTo>
                    <a:pt x="1044" y="1991"/>
                    <a:pt x="1044" y="1978"/>
                    <a:pt x="1057" y="1965"/>
                  </a:cubicBezTo>
                  <a:cubicBezTo>
                    <a:pt x="1073" y="1952"/>
                    <a:pt x="1086" y="1910"/>
                    <a:pt x="1099" y="1871"/>
                  </a:cubicBezTo>
                  <a:cubicBezTo>
                    <a:pt x="1112" y="1845"/>
                    <a:pt x="1125" y="1789"/>
                    <a:pt x="1155" y="1734"/>
                  </a:cubicBezTo>
                  <a:cubicBezTo>
                    <a:pt x="1168" y="1682"/>
                    <a:pt x="1181" y="1627"/>
                    <a:pt x="1194" y="1572"/>
                  </a:cubicBezTo>
                  <a:cubicBezTo>
                    <a:pt x="1207" y="1451"/>
                    <a:pt x="1220" y="1315"/>
                    <a:pt x="1207" y="1178"/>
                  </a:cubicBezTo>
                  <a:cubicBezTo>
                    <a:pt x="1194" y="1058"/>
                    <a:pt x="1155" y="921"/>
                    <a:pt x="1099" y="788"/>
                  </a:cubicBezTo>
                  <a:cubicBezTo>
                    <a:pt x="1044" y="664"/>
                    <a:pt x="976" y="544"/>
                    <a:pt x="881" y="446"/>
                  </a:cubicBezTo>
                  <a:cubicBezTo>
                    <a:pt x="800" y="339"/>
                    <a:pt x="706" y="258"/>
                    <a:pt x="598" y="190"/>
                  </a:cubicBezTo>
                  <a:cubicBezTo>
                    <a:pt x="543" y="151"/>
                    <a:pt x="504" y="121"/>
                    <a:pt x="449" y="95"/>
                  </a:cubicBezTo>
                  <a:cubicBezTo>
                    <a:pt x="407" y="82"/>
                    <a:pt x="355" y="56"/>
                    <a:pt x="312" y="40"/>
                  </a:cubicBezTo>
                  <a:cubicBezTo>
                    <a:pt x="286" y="27"/>
                    <a:pt x="244" y="14"/>
                    <a:pt x="218" y="1"/>
                  </a:cubicBezTo>
                  <a:close/>
                </a:path>
              </a:pathLst>
            </a:custGeom>
            <a:solidFill>
              <a:srgbClr val="FFA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1"/>
            <p:cNvSpPr/>
            <p:nvPr/>
          </p:nvSpPr>
          <p:spPr>
            <a:xfrm>
              <a:off x="5062053" y="938769"/>
              <a:ext cx="71327" cy="37622"/>
            </a:xfrm>
            <a:custGeom>
              <a:avLst/>
              <a:gdLst/>
              <a:ahLst/>
              <a:cxnLst/>
              <a:rect l="l" t="t" r="r" b="b"/>
              <a:pathLst>
                <a:path w="1803" h="951" extrusionOk="0">
                  <a:moveTo>
                    <a:pt x="895" y="1"/>
                  </a:moveTo>
                  <a:cubicBezTo>
                    <a:pt x="788" y="1"/>
                    <a:pt x="677" y="30"/>
                    <a:pt x="570" y="69"/>
                  </a:cubicBezTo>
                  <a:cubicBezTo>
                    <a:pt x="463" y="95"/>
                    <a:pt x="368" y="151"/>
                    <a:pt x="287" y="206"/>
                  </a:cubicBezTo>
                  <a:cubicBezTo>
                    <a:pt x="245" y="245"/>
                    <a:pt x="206" y="274"/>
                    <a:pt x="177" y="300"/>
                  </a:cubicBezTo>
                  <a:cubicBezTo>
                    <a:pt x="138" y="326"/>
                    <a:pt x="108" y="368"/>
                    <a:pt x="82" y="394"/>
                  </a:cubicBezTo>
                  <a:cubicBezTo>
                    <a:pt x="56" y="420"/>
                    <a:pt x="43" y="450"/>
                    <a:pt x="27" y="463"/>
                  </a:cubicBezTo>
                  <a:cubicBezTo>
                    <a:pt x="14" y="463"/>
                    <a:pt x="14" y="476"/>
                    <a:pt x="14" y="476"/>
                  </a:cubicBezTo>
                  <a:lnTo>
                    <a:pt x="1" y="489"/>
                  </a:lnTo>
                  <a:lnTo>
                    <a:pt x="14" y="489"/>
                  </a:lnTo>
                  <a:cubicBezTo>
                    <a:pt x="14" y="502"/>
                    <a:pt x="14" y="502"/>
                    <a:pt x="27" y="518"/>
                  </a:cubicBezTo>
                  <a:cubicBezTo>
                    <a:pt x="43" y="531"/>
                    <a:pt x="56" y="557"/>
                    <a:pt x="82" y="583"/>
                  </a:cubicBezTo>
                  <a:cubicBezTo>
                    <a:pt x="108" y="599"/>
                    <a:pt x="138" y="638"/>
                    <a:pt x="177" y="664"/>
                  </a:cubicBezTo>
                  <a:cubicBezTo>
                    <a:pt x="206" y="694"/>
                    <a:pt x="245" y="720"/>
                    <a:pt x="287" y="746"/>
                  </a:cubicBezTo>
                  <a:cubicBezTo>
                    <a:pt x="381" y="814"/>
                    <a:pt x="476" y="856"/>
                    <a:pt x="583" y="895"/>
                  </a:cubicBezTo>
                  <a:cubicBezTo>
                    <a:pt x="694" y="924"/>
                    <a:pt x="801" y="950"/>
                    <a:pt x="908" y="950"/>
                  </a:cubicBezTo>
                  <a:cubicBezTo>
                    <a:pt x="1019" y="950"/>
                    <a:pt x="1139" y="924"/>
                    <a:pt x="1233" y="882"/>
                  </a:cubicBezTo>
                  <a:cubicBezTo>
                    <a:pt x="1344" y="856"/>
                    <a:pt x="1438" y="801"/>
                    <a:pt x="1533" y="733"/>
                  </a:cubicBezTo>
                  <a:cubicBezTo>
                    <a:pt x="1572" y="707"/>
                    <a:pt x="1614" y="681"/>
                    <a:pt x="1640" y="651"/>
                  </a:cubicBezTo>
                  <a:cubicBezTo>
                    <a:pt x="1682" y="612"/>
                    <a:pt x="1708" y="583"/>
                    <a:pt x="1734" y="557"/>
                  </a:cubicBezTo>
                  <a:cubicBezTo>
                    <a:pt x="1750" y="531"/>
                    <a:pt x="1776" y="502"/>
                    <a:pt x="1789" y="489"/>
                  </a:cubicBezTo>
                  <a:cubicBezTo>
                    <a:pt x="1789" y="489"/>
                    <a:pt x="1789" y="476"/>
                    <a:pt x="1802" y="476"/>
                  </a:cubicBezTo>
                  <a:lnTo>
                    <a:pt x="1802" y="463"/>
                  </a:lnTo>
                  <a:cubicBezTo>
                    <a:pt x="1789" y="450"/>
                    <a:pt x="1789" y="450"/>
                    <a:pt x="1789" y="437"/>
                  </a:cubicBezTo>
                  <a:lnTo>
                    <a:pt x="1721" y="368"/>
                  </a:lnTo>
                  <a:cubicBezTo>
                    <a:pt x="1708" y="339"/>
                    <a:pt x="1669" y="313"/>
                    <a:pt x="1640" y="287"/>
                  </a:cubicBezTo>
                  <a:cubicBezTo>
                    <a:pt x="1601" y="258"/>
                    <a:pt x="1559" y="219"/>
                    <a:pt x="1520" y="193"/>
                  </a:cubicBezTo>
                  <a:cubicBezTo>
                    <a:pt x="1438" y="138"/>
                    <a:pt x="1344" y="82"/>
                    <a:pt x="1233" y="56"/>
                  </a:cubicBezTo>
                  <a:cubicBezTo>
                    <a:pt x="1126" y="14"/>
                    <a:pt x="1019" y="1"/>
                    <a:pt x="895" y="1"/>
                  </a:cubicBezTo>
                  <a:close/>
                </a:path>
              </a:pathLst>
            </a:custGeom>
            <a:solidFill>
              <a:srgbClr val="FFA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1"/>
            <p:cNvSpPr/>
            <p:nvPr/>
          </p:nvSpPr>
          <p:spPr>
            <a:xfrm>
              <a:off x="4977433" y="902888"/>
              <a:ext cx="43912" cy="98702"/>
            </a:xfrm>
            <a:custGeom>
              <a:avLst/>
              <a:gdLst/>
              <a:ahLst/>
              <a:cxnLst/>
              <a:rect l="l" t="t" r="r" b="b"/>
              <a:pathLst>
                <a:path w="1110" h="2495" extrusionOk="0">
                  <a:moveTo>
                    <a:pt x="351" y="1"/>
                  </a:moveTo>
                  <a:cubicBezTo>
                    <a:pt x="351" y="1"/>
                    <a:pt x="351" y="14"/>
                    <a:pt x="338" y="14"/>
                  </a:cubicBezTo>
                  <a:cubicBezTo>
                    <a:pt x="338" y="27"/>
                    <a:pt x="325" y="27"/>
                    <a:pt x="325" y="43"/>
                  </a:cubicBezTo>
                  <a:cubicBezTo>
                    <a:pt x="312" y="56"/>
                    <a:pt x="283" y="95"/>
                    <a:pt x="257" y="137"/>
                  </a:cubicBezTo>
                  <a:cubicBezTo>
                    <a:pt x="244" y="176"/>
                    <a:pt x="215" y="219"/>
                    <a:pt x="189" y="271"/>
                  </a:cubicBezTo>
                  <a:cubicBezTo>
                    <a:pt x="163" y="326"/>
                    <a:pt x="134" y="381"/>
                    <a:pt x="108" y="449"/>
                  </a:cubicBezTo>
                  <a:cubicBezTo>
                    <a:pt x="69" y="570"/>
                    <a:pt x="26" y="719"/>
                    <a:pt x="13" y="869"/>
                  </a:cubicBezTo>
                  <a:cubicBezTo>
                    <a:pt x="0" y="1019"/>
                    <a:pt x="0" y="1181"/>
                    <a:pt x="26" y="1344"/>
                  </a:cubicBezTo>
                  <a:cubicBezTo>
                    <a:pt x="52" y="1490"/>
                    <a:pt x="95" y="1640"/>
                    <a:pt x="163" y="1789"/>
                  </a:cubicBezTo>
                  <a:cubicBezTo>
                    <a:pt x="231" y="1926"/>
                    <a:pt x="312" y="2046"/>
                    <a:pt x="394" y="2157"/>
                  </a:cubicBezTo>
                  <a:cubicBezTo>
                    <a:pt x="433" y="2209"/>
                    <a:pt x="475" y="2251"/>
                    <a:pt x="514" y="2303"/>
                  </a:cubicBezTo>
                  <a:cubicBezTo>
                    <a:pt x="556" y="2345"/>
                    <a:pt x="595" y="2371"/>
                    <a:pt x="638" y="2401"/>
                  </a:cubicBezTo>
                  <a:cubicBezTo>
                    <a:pt x="664" y="2440"/>
                    <a:pt x="703" y="2453"/>
                    <a:pt x="719" y="2466"/>
                  </a:cubicBezTo>
                  <a:cubicBezTo>
                    <a:pt x="732" y="2482"/>
                    <a:pt x="745" y="2482"/>
                    <a:pt x="745" y="2495"/>
                  </a:cubicBezTo>
                  <a:lnTo>
                    <a:pt x="758" y="2495"/>
                  </a:lnTo>
                  <a:lnTo>
                    <a:pt x="771" y="2482"/>
                  </a:lnTo>
                  <a:cubicBezTo>
                    <a:pt x="771" y="2482"/>
                    <a:pt x="771" y="2466"/>
                    <a:pt x="784" y="2466"/>
                  </a:cubicBezTo>
                  <a:cubicBezTo>
                    <a:pt x="800" y="2440"/>
                    <a:pt x="826" y="2414"/>
                    <a:pt x="852" y="2371"/>
                  </a:cubicBezTo>
                  <a:cubicBezTo>
                    <a:pt x="865" y="2332"/>
                    <a:pt x="895" y="2277"/>
                    <a:pt x="921" y="2238"/>
                  </a:cubicBezTo>
                  <a:cubicBezTo>
                    <a:pt x="947" y="2183"/>
                    <a:pt x="976" y="2114"/>
                    <a:pt x="1002" y="2059"/>
                  </a:cubicBezTo>
                  <a:cubicBezTo>
                    <a:pt x="1044" y="1926"/>
                    <a:pt x="1083" y="1776"/>
                    <a:pt x="1096" y="1627"/>
                  </a:cubicBezTo>
                  <a:cubicBezTo>
                    <a:pt x="1109" y="1477"/>
                    <a:pt x="1109" y="1314"/>
                    <a:pt x="1083" y="1165"/>
                  </a:cubicBezTo>
                  <a:cubicBezTo>
                    <a:pt x="1057" y="1002"/>
                    <a:pt x="1002" y="856"/>
                    <a:pt x="947" y="719"/>
                  </a:cubicBezTo>
                  <a:cubicBezTo>
                    <a:pt x="882" y="583"/>
                    <a:pt x="800" y="449"/>
                    <a:pt x="719" y="339"/>
                  </a:cubicBezTo>
                  <a:cubicBezTo>
                    <a:pt x="677" y="300"/>
                    <a:pt x="638" y="245"/>
                    <a:pt x="595" y="206"/>
                  </a:cubicBezTo>
                  <a:cubicBezTo>
                    <a:pt x="540" y="163"/>
                    <a:pt x="514" y="124"/>
                    <a:pt x="475" y="95"/>
                  </a:cubicBezTo>
                  <a:cubicBezTo>
                    <a:pt x="433" y="69"/>
                    <a:pt x="407" y="43"/>
                    <a:pt x="378" y="27"/>
                  </a:cubicBezTo>
                  <a:cubicBezTo>
                    <a:pt x="378" y="27"/>
                    <a:pt x="365" y="14"/>
                    <a:pt x="351" y="14"/>
                  </a:cubicBezTo>
                  <a:lnTo>
                    <a:pt x="351" y="1"/>
                  </a:lnTo>
                  <a:close/>
                </a:path>
              </a:pathLst>
            </a:custGeom>
            <a:solidFill>
              <a:srgbClr val="FFA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1"/>
            <p:cNvSpPr/>
            <p:nvPr/>
          </p:nvSpPr>
          <p:spPr>
            <a:xfrm>
              <a:off x="5006866" y="1008949"/>
              <a:ext cx="99256" cy="38057"/>
            </a:xfrm>
            <a:custGeom>
              <a:avLst/>
              <a:gdLst/>
              <a:ahLst/>
              <a:cxnLst/>
              <a:rect l="l" t="t" r="r" b="b"/>
              <a:pathLst>
                <a:path w="2509" h="962" extrusionOk="0">
                  <a:moveTo>
                    <a:pt x="1035" y="0"/>
                  </a:moveTo>
                  <a:cubicBezTo>
                    <a:pt x="969" y="0"/>
                    <a:pt x="903" y="4"/>
                    <a:pt x="840" y="15"/>
                  </a:cubicBezTo>
                  <a:cubicBezTo>
                    <a:pt x="690" y="28"/>
                    <a:pt x="544" y="58"/>
                    <a:pt x="420" y="110"/>
                  </a:cubicBezTo>
                  <a:cubicBezTo>
                    <a:pt x="352" y="126"/>
                    <a:pt x="300" y="152"/>
                    <a:pt x="245" y="178"/>
                  </a:cubicBezTo>
                  <a:cubicBezTo>
                    <a:pt x="203" y="191"/>
                    <a:pt x="151" y="220"/>
                    <a:pt x="121" y="246"/>
                  </a:cubicBezTo>
                  <a:cubicBezTo>
                    <a:pt x="82" y="259"/>
                    <a:pt x="56" y="289"/>
                    <a:pt x="27" y="302"/>
                  </a:cubicBezTo>
                  <a:cubicBezTo>
                    <a:pt x="14" y="315"/>
                    <a:pt x="14" y="315"/>
                    <a:pt x="1" y="315"/>
                  </a:cubicBezTo>
                  <a:lnTo>
                    <a:pt x="1" y="328"/>
                  </a:lnTo>
                  <a:lnTo>
                    <a:pt x="27" y="354"/>
                  </a:lnTo>
                  <a:cubicBezTo>
                    <a:pt x="40" y="370"/>
                    <a:pt x="69" y="396"/>
                    <a:pt x="95" y="435"/>
                  </a:cubicBezTo>
                  <a:cubicBezTo>
                    <a:pt x="121" y="464"/>
                    <a:pt x="164" y="490"/>
                    <a:pt x="203" y="532"/>
                  </a:cubicBezTo>
                  <a:cubicBezTo>
                    <a:pt x="245" y="571"/>
                    <a:pt x="300" y="614"/>
                    <a:pt x="352" y="640"/>
                  </a:cubicBezTo>
                  <a:cubicBezTo>
                    <a:pt x="463" y="721"/>
                    <a:pt x="596" y="789"/>
                    <a:pt x="733" y="841"/>
                  </a:cubicBezTo>
                  <a:cubicBezTo>
                    <a:pt x="882" y="897"/>
                    <a:pt x="1032" y="923"/>
                    <a:pt x="1194" y="952"/>
                  </a:cubicBezTo>
                  <a:cubicBezTo>
                    <a:pt x="1268" y="958"/>
                    <a:pt x="1345" y="962"/>
                    <a:pt x="1422" y="962"/>
                  </a:cubicBezTo>
                  <a:cubicBezTo>
                    <a:pt x="1500" y="962"/>
                    <a:pt x="1578" y="958"/>
                    <a:pt x="1653" y="952"/>
                  </a:cubicBezTo>
                  <a:cubicBezTo>
                    <a:pt x="1802" y="939"/>
                    <a:pt x="1952" y="910"/>
                    <a:pt x="2072" y="858"/>
                  </a:cubicBezTo>
                  <a:cubicBezTo>
                    <a:pt x="2141" y="841"/>
                    <a:pt x="2196" y="815"/>
                    <a:pt x="2251" y="789"/>
                  </a:cubicBezTo>
                  <a:cubicBezTo>
                    <a:pt x="2303" y="760"/>
                    <a:pt x="2345" y="747"/>
                    <a:pt x="2385" y="721"/>
                  </a:cubicBezTo>
                  <a:cubicBezTo>
                    <a:pt x="2414" y="695"/>
                    <a:pt x="2453" y="679"/>
                    <a:pt x="2466" y="666"/>
                  </a:cubicBezTo>
                  <a:cubicBezTo>
                    <a:pt x="2479" y="653"/>
                    <a:pt x="2495" y="653"/>
                    <a:pt x="2495" y="640"/>
                  </a:cubicBezTo>
                  <a:lnTo>
                    <a:pt x="2508" y="640"/>
                  </a:lnTo>
                  <a:cubicBezTo>
                    <a:pt x="2508" y="640"/>
                    <a:pt x="2495" y="640"/>
                    <a:pt x="2495" y="627"/>
                  </a:cubicBezTo>
                  <a:lnTo>
                    <a:pt x="2479" y="614"/>
                  </a:lnTo>
                  <a:cubicBezTo>
                    <a:pt x="2453" y="597"/>
                    <a:pt x="2440" y="558"/>
                    <a:pt x="2398" y="532"/>
                  </a:cubicBezTo>
                  <a:cubicBezTo>
                    <a:pt x="2372" y="503"/>
                    <a:pt x="2332" y="464"/>
                    <a:pt x="2290" y="435"/>
                  </a:cubicBezTo>
                  <a:cubicBezTo>
                    <a:pt x="2251" y="396"/>
                    <a:pt x="2196" y="354"/>
                    <a:pt x="2141" y="315"/>
                  </a:cubicBezTo>
                  <a:cubicBezTo>
                    <a:pt x="2033" y="246"/>
                    <a:pt x="1897" y="178"/>
                    <a:pt x="1763" y="126"/>
                  </a:cubicBezTo>
                  <a:cubicBezTo>
                    <a:pt x="1614" y="71"/>
                    <a:pt x="1464" y="28"/>
                    <a:pt x="1302" y="15"/>
                  </a:cubicBezTo>
                  <a:cubicBezTo>
                    <a:pt x="1215" y="8"/>
                    <a:pt x="1125" y="0"/>
                    <a:pt x="1035" y="0"/>
                  </a:cubicBezTo>
                  <a:close/>
                </a:path>
              </a:pathLst>
            </a:custGeom>
            <a:solidFill>
              <a:srgbClr val="FFA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1"/>
            <p:cNvSpPr/>
            <p:nvPr/>
          </p:nvSpPr>
          <p:spPr>
            <a:xfrm>
              <a:off x="4979728" y="817398"/>
              <a:ext cx="149932" cy="212951"/>
            </a:xfrm>
            <a:custGeom>
              <a:avLst/>
              <a:gdLst/>
              <a:ahLst/>
              <a:cxnLst/>
              <a:rect l="l" t="t" r="r" b="b"/>
              <a:pathLst>
                <a:path w="3790" h="5383" extrusionOk="0">
                  <a:moveTo>
                    <a:pt x="3227" y="0"/>
                  </a:moveTo>
                  <a:cubicBezTo>
                    <a:pt x="3217" y="0"/>
                    <a:pt x="3207" y="7"/>
                    <a:pt x="3207" y="22"/>
                  </a:cubicBezTo>
                  <a:cubicBezTo>
                    <a:pt x="3139" y="1173"/>
                    <a:pt x="2732" y="2243"/>
                    <a:pt x="2124" y="3180"/>
                  </a:cubicBezTo>
                  <a:cubicBezTo>
                    <a:pt x="2176" y="2812"/>
                    <a:pt x="2001" y="2393"/>
                    <a:pt x="1812" y="2093"/>
                  </a:cubicBezTo>
                  <a:cubicBezTo>
                    <a:pt x="1807" y="2083"/>
                    <a:pt x="1798" y="2079"/>
                    <a:pt x="1789" y="2079"/>
                  </a:cubicBezTo>
                  <a:cubicBezTo>
                    <a:pt x="1775" y="2079"/>
                    <a:pt x="1762" y="2090"/>
                    <a:pt x="1770" y="2106"/>
                  </a:cubicBezTo>
                  <a:cubicBezTo>
                    <a:pt x="1975" y="2432"/>
                    <a:pt x="2163" y="2893"/>
                    <a:pt x="2056" y="3287"/>
                  </a:cubicBezTo>
                  <a:cubicBezTo>
                    <a:pt x="2001" y="3355"/>
                    <a:pt x="1945" y="3423"/>
                    <a:pt x="1893" y="3505"/>
                  </a:cubicBezTo>
                  <a:cubicBezTo>
                    <a:pt x="1783" y="3667"/>
                    <a:pt x="1662" y="3801"/>
                    <a:pt x="1539" y="3950"/>
                  </a:cubicBezTo>
                  <a:cubicBezTo>
                    <a:pt x="1295" y="4249"/>
                    <a:pt x="1012" y="4532"/>
                    <a:pt x="726" y="4805"/>
                  </a:cubicBezTo>
                  <a:cubicBezTo>
                    <a:pt x="794" y="4357"/>
                    <a:pt x="661" y="3882"/>
                    <a:pt x="456" y="3488"/>
                  </a:cubicBezTo>
                  <a:cubicBezTo>
                    <a:pt x="456" y="3481"/>
                    <a:pt x="453" y="3478"/>
                    <a:pt x="449" y="3478"/>
                  </a:cubicBezTo>
                  <a:cubicBezTo>
                    <a:pt x="438" y="3478"/>
                    <a:pt x="421" y="3497"/>
                    <a:pt x="430" y="3518"/>
                  </a:cubicBezTo>
                  <a:cubicBezTo>
                    <a:pt x="632" y="3911"/>
                    <a:pt x="755" y="4399"/>
                    <a:pt x="674" y="4844"/>
                  </a:cubicBezTo>
                  <a:cubicBezTo>
                    <a:pt x="456" y="5033"/>
                    <a:pt x="254" y="5196"/>
                    <a:pt x="24" y="5345"/>
                  </a:cubicBezTo>
                  <a:cubicBezTo>
                    <a:pt x="1" y="5355"/>
                    <a:pt x="13" y="5383"/>
                    <a:pt x="32" y="5383"/>
                  </a:cubicBezTo>
                  <a:cubicBezTo>
                    <a:pt x="38" y="5383"/>
                    <a:pt x="44" y="5380"/>
                    <a:pt x="50" y="5374"/>
                  </a:cubicBezTo>
                  <a:cubicBezTo>
                    <a:pt x="173" y="5306"/>
                    <a:pt x="280" y="5225"/>
                    <a:pt x="388" y="5144"/>
                  </a:cubicBezTo>
                  <a:cubicBezTo>
                    <a:pt x="755" y="5238"/>
                    <a:pt x="1149" y="5293"/>
                    <a:pt x="1526" y="5332"/>
                  </a:cubicBezTo>
                  <a:cubicBezTo>
                    <a:pt x="1555" y="5332"/>
                    <a:pt x="1555" y="5293"/>
                    <a:pt x="1526" y="5293"/>
                  </a:cubicBezTo>
                  <a:cubicBezTo>
                    <a:pt x="1162" y="5251"/>
                    <a:pt x="781" y="5196"/>
                    <a:pt x="430" y="5101"/>
                  </a:cubicBezTo>
                  <a:cubicBezTo>
                    <a:pt x="863" y="4763"/>
                    <a:pt x="1256" y="4357"/>
                    <a:pt x="1607" y="3937"/>
                  </a:cubicBezTo>
                  <a:cubicBezTo>
                    <a:pt x="1718" y="3814"/>
                    <a:pt x="1825" y="3680"/>
                    <a:pt x="1919" y="3544"/>
                  </a:cubicBezTo>
                  <a:cubicBezTo>
                    <a:pt x="2119" y="3591"/>
                    <a:pt x="2329" y="3606"/>
                    <a:pt x="2535" y="3606"/>
                  </a:cubicBezTo>
                  <a:cubicBezTo>
                    <a:pt x="2625" y="3606"/>
                    <a:pt x="2714" y="3603"/>
                    <a:pt x="2801" y="3599"/>
                  </a:cubicBezTo>
                  <a:cubicBezTo>
                    <a:pt x="2827" y="3586"/>
                    <a:pt x="2827" y="3544"/>
                    <a:pt x="2801" y="3544"/>
                  </a:cubicBezTo>
                  <a:cubicBezTo>
                    <a:pt x="2690" y="3554"/>
                    <a:pt x="2577" y="3560"/>
                    <a:pt x="2466" y="3560"/>
                  </a:cubicBezTo>
                  <a:cubicBezTo>
                    <a:pt x="2289" y="3560"/>
                    <a:pt x="2113" y="3545"/>
                    <a:pt x="1945" y="3505"/>
                  </a:cubicBezTo>
                  <a:cubicBezTo>
                    <a:pt x="1975" y="3462"/>
                    <a:pt x="2001" y="3436"/>
                    <a:pt x="2027" y="3394"/>
                  </a:cubicBezTo>
                  <a:cubicBezTo>
                    <a:pt x="2043" y="3394"/>
                    <a:pt x="2056" y="3394"/>
                    <a:pt x="2056" y="3381"/>
                  </a:cubicBezTo>
                  <a:cubicBezTo>
                    <a:pt x="2069" y="3355"/>
                    <a:pt x="2082" y="3326"/>
                    <a:pt x="2095" y="3300"/>
                  </a:cubicBezTo>
                  <a:cubicBezTo>
                    <a:pt x="2352" y="2919"/>
                    <a:pt x="2570" y="2529"/>
                    <a:pt x="2758" y="2106"/>
                  </a:cubicBezTo>
                  <a:cubicBezTo>
                    <a:pt x="2999" y="1880"/>
                    <a:pt x="3341" y="1713"/>
                    <a:pt x="3682" y="1713"/>
                  </a:cubicBezTo>
                  <a:cubicBezTo>
                    <a:pt x="3709" y="1713"/>
                    <a:pt x="3736" y="1714"/>
                    <a:pt x="3763" y="1716"/>
                  </a:cubicBezTo>
                  <a:cubicBezTo>
                    <a:pt x="3789" y="1716"/>
                    <a:pt x="3789" y="1674"/>
                    <a:pt x="3763" y="1674"/>
                  </a:cubicBezTo>
                  <a:cubicBezTo>
                    <a:pt x="3736" y="1672"/>
                    <a:pt x="3709" y="1671"/>
                    <a:pt x="3683" y="1671"/>
                  </a:cubicBezTo>
                  <a:cubicBezTo>
                    <a:pt x="3356" y="1671"/>
                    <a:pt x="3037" y="1814"/>
                    <a:pt x="2788" y="2012"/>
                  </a:cubicBezTo>
                  <a:cubicBezTo>
                    <a:pt x="3045" y="1391"/>
                    <a:pt x="3207" y="711"/>
                    <a:pt x="3246" y="22"/>
                  </a:cubicBezTo>
                  <a:cubicBezTo>
                    <a:pt x="3246" y="7"/>
                    <a:pt x="3236" y="0"/>
                    <a:pt x="3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dk2"/>
        </a:solidFill>
        <a:effectLst/>
      </p:bgPr>
    </p:bg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32"/>
          <p:cNvSpPr/>
          <p:nvPr/>
        </p:nvSpPr>
        <p:spPr>
          <a:xfrm flipH="1">
            <a:off x="-1" y="0"/>
            <a:ext cx="2748982" cy="2945749"/>
          </a:xfrm>
          <a:custGeom>
            <a:avLst/>
            <a:gdLst/>
            <a:ahLst/>
            <a:cxnLst/>
            <a:rect l="l" t="t" r="r" b="b"/>
            <a:pathLst>
              <a:path w="22912" h="24552" extrusionOk="0">
                <a:moveTo>
                  <a:pt x="0" y="1"/>
                </a:moveTo>
                <a:cubicBezTo>
                  <a:pt x="1181" y="570"/>
                  <a:pt x="2684" y="1370"/>
                  <a:pt x="2928" y="2916"/>
                </a:cubicBezTo>
                <a:cubicBezTo>
                  <a:pt x="3660" y="7659"/>
                  <a:pt x="5043" y="9462"/>
                  <a:pt x="9598" y="9462"/>
                </a:cubicBezTo>
                <a:cubicBezTo>
                  <a:pt x="14153" y="9462"/>
                  <a:pt x="16105" y="10806"/>
                  <a:pt x="15942" y="14192"/>
                </a:cubicBezTo>
                <a:cubicBezTo>
                  <a:pt x="15780" y="17596"/>
                  <a:pt x="17826" y="23221"/>
                  <a:pt x="22911" y="24552"/>
                </a:cubicBezTo>
                <a:lnTo>
                  <a:pt x="22911" y="1"/>
                </a:lnTo>
                <a:close/>
              </a:path>
            </a:pathLst>
          </a:cu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32"/>
          <p:cNvSpPr/>
          <p:nvPr/>
        </p:nvSpPr>
        <p:spPr>
          <a:xfrm flipH="1">
            <a:off x="6830090" y="3536151"/>
            <a:ext cx="2787116" cy="1843492"/>
          </a:xfrm>
          <a:custGeom>
            <a:avLst/>
            <a:gdLst/>
            <a:ahLst/>
            <a:cxnLst/>
            <a:rect l="l" t="t" r="r" b="b"/>
            <a:pathLst>
              <a:path w="23374" h="15461" extrusionOk="0">
                <a:moveTo>
                  <a:pt x="9419" y="0"/>
                </a:moveTo>
                <a:cubicBezTo>
                  <a:pt x="7544" y="0"/>
                  <a:pt x="6739" y="3793"/>
                  <a:pt x="6537" y="4900"/>
                </a:cubicBezTo>
                <a:cubicBezTo>
                  <a:pt x="6623" y="3774"/>
                  <a:pt x="6135" y="887"/>
                  <a:pt x="5140" y="887"/>
                </a:cubicBezTo>
                <a:cubicBezTo>
                  <a:pt x="5046" y="887"/>
                  <a:pt x="4946" y="913"/>
                  <a:pt x="4842" y="970"/>
                </a:cubicBezTo>
                <a:cubicBezTo>
                  <a:pt x="4123" y="1360"/>
                  <a:pt x="4003" y="2486"/>
                  <a:pt x="4042" y="3475"/>
                </a:cubicBezTo>
                <a:cubicBezTo>
                  <a:pt x="4016" y="3393"/>
                  <a:pt x="3990" y="3312"/>
                  <a:pt x="3947" y="3231"/>
                </a:cubicBezTo>
                <a:cubicBezTo>
                  <a:pt x="3191" y="1283"/>
                  <a:pt x="2066" y="100"/>
                  <a:pt x="1368" y="100"/>
                </a:cubicBezTo>
                <a:cubicBezTo>
                  <a:pt x="1240" y="100"/>
                  <a:pt x="1126" y="140"/>
                  <a:pt x="1032" y="221"/>
                </a:cubicBezTo>
                <a:cubicBezTo>
                  <a:pt x="424" y="739"/>
                  <a:pt x="655" y="2284"/>
                  <a:pt x="329" y="4031"/>
                </a:cubicBezTo>
                <a:cubicBezTo>
                  <a:pt x="1" y="5768"/>
                  <a:pt x="1507" y="14429"/>
                  <a:pt x="1507" y="14429"/>
                </a:cubicBezTo>
                <a:cubicBezTo>
                  <a:pt x="1722" y="15213"/>
                  <a:pt x="4542" y="15460"/>
                  <a:pt x="7762" y="15460"/>
                </a:cubicBezTo>
                <a:cubicBezTo>
                  <a:pt x="11664" y="15460"/>
                  <a:pt x="16154" y="15098"/>
                  <a:pt x="17313" y="14891"/>
                </a:cubicBezTo>
                <a:cubicBezTo>
                  <a:pt x="19427" y="14511"/>
                  <a:pt x="23374" y="15217"/>
                  <a:pt x="23143" y="11690"/>
                </a:cubicBezTo>
                <a:cubicBezTo>
                  <a:pt x="23050" y="10276"/>
                  <a:pt x="22321" y="9853"/>
                  <a:pt x="21480" y="9853"/>
                </a:cubicBezTo>
                <a:cubicBezTo>
                  <a:pt x="20226" y="9853"/>
                  <a:pt x="18725" y="10795"/>
                  <a:pt x="18725" y="10795"/>
                </a:cubicBezTo>
                <a:cubicBezTo>
                  <a:pt x="18725" y="10795"/>
                  <a:pt x="19808" y="6891"/>
                  <a:pt x="18006" y="6133"/>
                </a:cubicBezTo>
                <a:cubicBezTo>
                  <a:pt x="17818" y="6054"/>
                  <a:pt x="17628" y="6019"/>
                  <a:pt x="17438" y="6019"/>
                </a:cubicBezTo>
                <a:cubicBezTo>
                  <a:pt x="15800" y="6019"/>
                  <a:pt x="14157" y="8641"/>
                  <a:pt x="14157" y="8641"/>
                </a:cubicBezTo>
                <a:cubicBezTo>
                  <a:pt x="14157" y="8641"/>
                  <a:pt x="15523" y="5020"/>
                  <a:pt x="14059" y="3881"/>
                </a:cubicBezTo>
                <a:cubicBezTo>
                  <a:pt x="13804" y="3684"/>
                  <a:pt x="13533" y="3603"/>
                  <a:pt x="13259" y="3603"/>
                </a:cubicBezTo>
                <a:cubicBezTo>
                  <a:pt x="11975" y="3603"/>
                  <a:pt x="10630" y="5388"/>
                  <a:pt x="10630" y="5388"/>
                </a:cubicBezTo>
                <a:cubicBezTo>
                  <a:pt x="10630" y="5388"/>
                  <a:pt x="11730" y="657"/>
                  <a:pt x="9885" y="75"/>
                </a:cubicBezTo>
                <a:cubicBezTo>
                  <a:pt x="9723" y="24"/>
                  <a:pt x="9567" y="0"/>
                  <a:pt x="9419" y="0"/>
                </a:cubicBezTo>
                <a:close/>
              </a:path>
            </a:pathLst>
          </a:custGeom>
          <a:solidFill>
            <a:srgbClr val="FFFFFF">
              <a:alpha val="7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1" name="Google Shape;1281;p32"/>
          <p:cNvGrpSpPr/>
          <p:nvPr/>
        </p:nvGrpSpPr>
        <p:grpSpPr>
          <a:xfrm rot="-940346" flipH="1">
            <a:off x="454305" y="3806855"/>
            <a:ext cx="985295" cy="1593045"/>
            <a:chOff x="3943320" y="454176"/>
            <a:chExt cx="1224872" cy="1980399"/>
          </a:xfrm>
        </p:grpSpPr>
        <p:sp>
          <p:nvSpPr>
            <p:cNvPr id="1282" name="Google Shape;1282;p32"/>
            <p:cNvSpPr/>
            <p:nvPr/>
          </p:nvSpPr>
          <p:spPr>
            <a:xfrm>
              <a:off x="4576117" y="454176"/>
              <a:ext cx="305327" cy="622664"/>
            </a:xfrm>
            <a:custGeom>
              <a:avLst/>
              <a:gdLst/>
              <a:ahLst/>
              <a:cxnLst/>
              <a:rect l="l" t="t" r="r" b="b"/>
              <a:pathLst>
                <a:path w="1627" h="3318" extrusionOk="0">
                  <a:moveTo>
                    <a:pt x="813" y="0"/>
                  </a:moveTo>
                  <a:cubicBezTo>
                    <a:pt x="813" y="13"/>
                    <a:pt x="800" y="26"/>
                    <a:pt x="787" y="26"/>
                  </a:cubicBezTo>
                  <a:cubicBezTo>
                    <a:pt x="761" y="52"/>
                    <a:pt x="706" y="95"/>
                    <a:pt x="667" y="134"/>
                  </a:cubicBezTo>
                  <a:cubicBezTo>
                    <a:pt x="625" y="176"/>
                    <a:pt x="569" y="228"/>
                    <a:pt x="517" y="296"/>
                  </a:cubicBezTo>
                  <a:cubicBezTo>
                    <a:pt x="462" y="365"/>
                    <a:pt x="407" y="433"/>
                    <a:pt x="355" y="514"/>
                  </a:cubicBezTo>
                  <a:cubicBezTo>
                    <a:pt x="244" y="664"/>
                    <a:pt x="163" y="839"/>
                    <a:pt x="98" y="1041"/>
                  </a:cubicBezTo>
                  <a:cubicBezTo>
                    <a:pt x="30" y="1233"/>
                    <a:pt x="0" y="1434"/>
                    <a:pt x="0" y="1639"/>
                  </a:cubicBezTo>
                  <a:cubicBezTo>
                    <a:pt x="0" y="1854"/>
                    <a:pt x="30" y="2059"/>
                    <a:pt x="82" y="2247"/>
                  </a:cubicBezTo>
                  <a:cubicBezTo>
                    <a:pt x="137" y="2452"/>
                    <a:pt x="231" y="2628"/>
                    <a:pt x="326" y="2790"/>
                  </a:cubicBezTo>
                  <a:cubicBezTo>
                    <a:pt x="381" y="2872"/>
                    <a:pt x="436" y="2940"/>
                    <a:pt x="475" y="3008"/>
                  </a:cubicBezTo>
                  <a:cubicBezTo>
                    <a:pt x="530" y="3060"/>
                    <a:pt x="586" y="3129"/>
                    <a:pt x="625" y="3171"/>
                  </a:cubicBezTo>
                  <a:cubicBezTo>
                    <a:pt x="680" y="3210"/>
                    <a:pt x="719" y="3252"/>
                    <a:pt x="748" y="3278"/>
                  </a:cubicBezTo>
                  <a:cubicBezTo>
                    <a:pt x="761" y="3291"/>
                    <a:pt x="774" y="3291"/>
                    <a:pt x="774" y="3304"/>
                  </a:cubicBezTo>
                  <a:cubicBezTo>
                    <a:pt x="787" y="3304"/>
                    <a:pt x="787" y="3317"/>
                    <a:pt x="787" y="3317"/>
                  </a:cubicBezTo>
                  <a:cubicBezTo>
                    <a:pt x="787" y="3317"/>
                    <a:pt x="787" y="3304"/>
                    <a:pt x="800" y="3304"/>
                  </a:cubicBezTo>
                  <a:cubicBezTo>
                    <a:pt x="813" y="3291"/>
                    <a:pt x="830" y="3291"/>
                    <a:pt x="843" y="3278"/>
                  </a:cubicBezTo>
                  <a:lnTo>
                    <a:pt x="950" y="3171"/>
                  </a:lnTo>
                  <a:cubicBezTo>
                    <a:pt x="1005" y="3129"/>
                    <a:pt x="1044" y="3073"/>
                    <a:pt x="1099" y="3008"/>
                  </a:cubicBezTo>
                  <a:cubicBezTo>
                    <a:pt x="1155" y="2953"/>
                    <a:pt x="1207" y="2872"/>
                    <a:pt x="1262" y="2803"/>
                  </a:cubicBezTo>
                  <a:cubicBezTo>
                    <a:pt x="1369" y="2641"/>
                    <a:pt x="1451" y="2465"/>
                    <a:pt x="1519" y="2277"/>
                  </a:cubicBezTo>
                  <a:cubicBezTo>
                    <a:pt x="1587" y="2072"/>
                    <a:pt x="1613" y="1870"/>
                    <a:pt x="1613" y="1665"/>
                  </a:cubicBezTo>
                  <a:cubicBezTo>
                    <a:pt x="1626" y="1464"/>
                    <a:pt x="1600" y="1246"/>
                    <a:pt x="1532" y="1057"/>
                  </a:cubicBezTo>
                  <a:cubicBezTo>
                    <a:pt x="1480" y="852"/>
                    <a:pt x="1399" y="677"/>
                    <a:pt x="1288" y="514"/>
                  </a:cubicBezTo>
                  <a:cubicBezTo>
                    <a:pt x="1249" y="446"/>
                    <a:pt x="1194" y="365"/>
                    <a:pt x="1138" y="309"/>
                  </a:cubicBezTo>
                  <a:cubicBezTo>
                    <a:pt x="1086" y="244"/>
                    <a:pt x="1031" y="189"/>
                    <a:pt x="992" y="134"/>
                  </a:cubicBezTo>
                  <a:cubicBezTo>
                    <a:pt x="950" y="95"/>
                    <a:pt x="895" y="52"/>
                    <a:pt x="882" y="39"/>
                  </a:cubicBezTo>
                  <a:lnTo>
                    <a:pt x="843" y="0"/>
                  </a:ln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4718928" y="1120001"/>
              <a:ext cx="449264" cy="318088"/>
            </a:xfrm>
            <a:custGeom>
              <a:avLst/>
              <a:gdLst/>
              <a:ahLst/>
              <a:cxnLst/>
              <a:rect l="l" t="t" r="r" b="b"/>
              <a:pathLst>
                <a:path w="2394" h="1695" extrusionOk="0">
                  <a:moveTo>
                    <a:pt x="1369" y="0"/>
                  </a:moveTo>
                  <a:cubicBezTo>
                    <a:pt x="1207" y="0"/>
                    <a:pt x="1044" y="29"/>
                    <a:pt x="894" y="94"/>
                  </a:cubicBezTo>
                  <a:cubicBezTo>
                    <a:pt x="745" y="150"/>
                    <a:pt x="608" y="244"/>
                    <a:pt x="488" y="354"/>
                  </a:cubicBezTo>
                  <a:cubicBezTo>
                    <a:pt x="377" y="475"/>
                    <a:pt x="270" y="598"/>
                    <a:pt x="202" y="745"/>
                  </a:cubicBezTo>
                  <a:cubicBezTo>
                    <a:pt x="163" y="813"/>
                    <a:pt x="134" y="881"/>
                    <a:pt x="108" y="950"/>
                  </a:cubicBezTo>
                  <a:cubicBezTo>
                    <a:pt x="82" y="1018"/>
                    <a:pt x="52" y="1086"/>
                    <a:pt x="39" y="1138"/>
                  </a:cubicBezTo>
                  <a:cubicBezTo>
                    <a:pt x="26" y="1193"/>
                    <a:pt x="13" y="1249"/>
                    <a:pt x="13" y="1275"/>
                  </a:cubicBezTo>
                  <a:cubicBezTo>
                    <a:pt x="13" y="1288"/>
                    <a:pt x="13" y="1301"/>
                    <a:pt x="0" y="1314"/>
                  </a:cubicBezTo>
                  <a:lnTo>
                    <a:pt x="0" y="1330"/>
                  </a:lnTo>
                  <a:cubicBezTo>
                    <a:pt x="0" y="1330"/>
                    <a:pt x="13" y="1330"/>
                    <a:pt x="13" y="1343"/>
                  </a:cubicBezTo>
                  <a:cubicBezTo>
                    <a:pt x="26" y="1343"/>
                    <a:pt x="26" y="1356"/>
                    <a:pt x="39" y="1356"/>
                  </a:cubicBezTo>
                  <a:cubicBezTo>
                    <a:pt x="69" y="1382"/>
                    <a:pt x="121" y="1411"/>
                    <a:pt x="163" y="1437"/>
                  </a:cubicBezTo>
                  <a:cubicBezTo>
                    <a:pt x="215" y="1463"/>
                    <a:pt x="270" y="1493"/>
                    <a:pt x="338" y="1532"/>
                  </a:cubicBezTo>
                  <a:cubicBezTo>
                    <a:pt x="407" y="1558"/>
                    <a:pt x="475" y="1587"/>
                    <a:pt x="556" y="1613"/>
                  </a:cubicBezTo>
                  <a:cubicBezTo>
                    <a:pt x="703" y="1655"/>
                    <a:pt x="865" y="1694"/>
                    <a:pt x="1028" y="1694"/>
                  </a:cubicBezTo>
                  <a:cubicBezTo>
                    <a:pt x="1190" y="1694"/>
                    <a:pt x="1353" y="1655"/>
                    <a:pt x="1503" y="1600"/>
                  </a:cubicBezTo>
                  <a:cubicBezTo>
                    <a:pt x="1652" y="1532"/>
                    <a:pt x="1789" y="1450"/>
                    <a:pt x="1909" y="1343"/>
                  </a:cubicBezTo>
                  <a:cubicBezTo>
                    <a:pt x="2033" y="1219"/>
                    <a:pt x="2127" y="1086"/>
                    <a:pt x="2192" y="950"/>
                  </a:cubicBezTo>
                  <a:cubicBezTo>
                    <a:pt x="2231" y="881"/>
                    <a:pt x="2260" y="813"/>
                    <a:pt x="2286" y="745"/>
                  </a:cubicBezTo>
                  <a:cubicBezTo>
                    <a:pt x="2312" y="680"/>
                    <a:pt x="2342" y="611"/>
                    <a:pt x="2355" y="556"/>
                  </a:cubicBezTo>
                  <a:cubicBezTo>
                    <a:pt x="2368" y="501"/>
                    <a:pt x="2381" y="449"/>
                    <a:pt x="2381" y="420"/>
                  </a:cubicBezTo>
                  <a:cubicBezTo>
                    <a:pt x="2381" y="407"/>
                    <a:pt x="2394" y="381"/>
                    <a:pt x="2394" y="381"/>
                  </a:cubicBezTo>
                  <a:lnTo>
                    <a:pt x="2394" y="367"/>
                  </a:lnTo>
                  <a:lnTo>
                    <a:pt x="2381" y="354"/>
                  </a:lnTo>
                  <a:lnTo>
                    <a:pt x="2355" y="325"/>
                  </a:lnTo>
                  <a:cubicBezTo>
                    <a:pt x="2325" y="312"/>
                    <a:pt x="2273" y="286"/>
                    <a:pt x="2231" y="257"/>
                  </a:cubicBezTo>
                  <a:cubicBezTo>
                    <a:pt x="2179" y="218"/>
                    <a:pt x="2127" y="192"/>
                    <a:pt x="2059" y="163"/>
                  </a:cubicBezTo>
                  <a:cubicBezTo>
                    <a:pt x="1990" y="137"/>
                    <a:pt x="1922" y="111"/>
                    <a:pt x="1841" y="81"/>
                  </a:cubicBezTo>
                  <a:cubicBezTo>
                    <a:pt x="1694" y="29"/>
                    <a:pt x="1532" y="0"/>
                    <a:pt x="1369" y="0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4192160" y="1127883"/>
              <a:ext cx="348677" cy="513445"/>
            </a:xfrm>
            <a:custGeom>
              <a:avLst/>
              <a:gdLst/>
              <a:ahLst/>
              <a:cxnLst/>
              <a:rect l="l" t="t" r="r" b="b"/>
              <a:pathLst>
                <a:path w="1858" h="2736" extrusionOk="0">
                  <a:moveTo>
                    <a:pt x="164" y="0"/>
                  </a:moveTo>
                  <a:lnTo>
                    <a:pt x="164" y="13"/>
                  </a:lnTo>
                  <a:cubicBezTo>
                    <a:pt x="164" y="13"/>
                    <a:pt x="151" y="39"/>
                    <a:pt x="151" y="52"/>
                  </a:cubicBezTo>
                  <a:cubicBezTo>
                    <a:pt x="138" y="82"/>
                    <a:pt x="112" y="134"/>
                    <a:pt x="95" y="189"/>
                  </a:cubicBezTo>
                  <a:cubicBezTo>
                    <a:pt x="82" y="244"/>
                    <a:pt x="69" y="312"/>
                    <a:pt x="56" y="394"/>
                  </a:cubicBezTo>
                  <a:cubicBezTo>
                    <a:pt x="43" y="475"/>
                    <a:pt x="30" y="556"/>
                    <a:pt x="14" y="638"/>
                  </a:cubicBezTo>
                  <a:cubicBezTo>
                    <a:pt x="1" y="813"/>
                    <a:pt x="14" y="1002"/>
                    <a:pt x="56" y="1190"/>
                  </a:cubicBezTo>
                  <a:cubicBezTo>
                    <a:pt x="95" y="1382"/>
                    <a:pt x="164" y="1571"/>
                    <a:pt x="258" y="1734"/>
                  </a:cubicBezTo>
                  <a:cubicBezTo>
                    <a:pt x="355" y="1909"/>
                    <a:pt x="476" y="2072"/>
                    <a:pt x="612" y="2195"/>
                  </a:cubicBezTo>
                  <a:cubicBezTo>
                    <a:pt x="762" y="2329"/>
                    <a:pt x="908" y="2439"/>
                    <a:pt x="1071" y="2520"/>
                  </a:cubicBezTo>
                  <a:cubicBezTo>
                    <a:pt x="1139" y="2559"/>
                    <a:pt x="1220" y="2602"/>
                    <a:pt x="1289" y="2628"/>
                  </a:cubicBezTo>
                  <a:cubicBezTo>
                    <a:pt x="1370" y="2654"/>
                    <a:pt x="1438" y="2683"/>
                    <a:pt x="1494" y="2696"/>
                  </a:cubicBezTo>
                  <a:cubicBezTo>
                    <a:pt x="1546" y="2709"/>
                    <a:pt x="1601" y="2722"/>
                    <a:pt x="1640" y="2722"/>
                  </a:cubicBezTo>
                  <a:cubicBezTo>
                    <a:pt x="1656" y="2735"/>
                    <a:pt x="1669" y="2735"/>
                    <a:pt x="1682" y="2735"/>
                  </a:cubicBezTo>
                  <a:lnTo>
                    <a:pt x="1695" y="2735"/>
                  </a:lnTo>
                  <a:lnTo>
                    <a:pt x="1695" y="2722"/>
                  </a:lnTo>
                  <a:cubicBezTo>
                    <a:pt x="1695" y="2709"/>
                    <a:pt x="1708" y="2696"/>
                    <a:pt x="1708" y="2683"/>
                  </a:cubicBezTo>
                  <a:cubicBezTo>
                    <a:pt x="1721" y="2654"/>
                    <a:pt x="1750" y="2602"/>
                    <a:pt x="1763" y="2546"/>
                  </a:cubicBezTo>
                  <a:cubicBezTo>
                    <a:pt x="1776" y="2478"/>
                    <a:pt x="1789" y="2410"/>
                    <a:pt x="1802" y="2345"/>
                  </a:cubicBezTo>
                  <a:cubicBezTo>
                    <a:pt x="1819" y="2264"/>
                    <a:pt x="1832" y="2182"/>
                    <a:pt x="1845" y="2101"/>
                  </a:cubicBezTo>
                  <a:cubicBezTo>
                    <a:pt x="1858" y="1922"/>
                    <a:pt x="1845" y="1734"/>
                    <a:pt x="1802" y="1545"/>
                  </a:cubicBezTo>
                  <a:cubicBezTo>
                    <a:pt x="1763" y="1353"/>
                    <a:pt x="1695" y="1164"/>
                    <a:pt x="1601" y="989"/>
                  </a:cubicBezTo>
                  <a:cubicBezTo>
                    <a:pt x="1507" y="826"/>
                    <a:pt x="1383" y="664"/>
                    <a:pt x="1250" y="527"/>
                  </a:cubicBezTo>
                  <a:cubicBezTo>
                    <a:pt x="1100" y="407"/>
                    <a:pt x="950" y="296"/>
                    <a:pt x="788" y="215"/>
                  </a:cubicBezTo>
                  <a:cubicBezTo>
                    <a:pt x="720" y="176"/>
                    <a:pt x="638" y="134"/>
                    <a:pt x="570" y="108"/>
                  </a:cubicBezTo>
                  <a:cubicBezTo>
                    <a:pt x="489" y="82"/>
                    <a:pt x="420" y="52"/>
                    <a:pt x="368" y="39"/>
                  </a:cubicBezTo>
                  <a:cubicBezTo>
                    <a:pt x="313" y="26"/>
                    <a:pt x="258" y="13"/>
                    <a:pt x="219" y="13"/>
                  </a:cubicBezTo>
                  <a:cubicBezTo>
                    <a:pt x="206" y="0"/>
                    <a:pt x="193" y="0"/>
                    <a:pt x="177" y="0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4530328" y="1672666"/>
              <a:ext cx="480979" cy="256159"/>
            </a:xfrm>
            <a:custGeom>
              <a:avLst/>
              <a:gdLst/>
              <a:ahLst/>
              <a:cxnLst/>
              <a:rect l="l" t="t" r="r" b="b"/>
              <a:pathLst>
                <a:path w="2563" h="1365" extrusionOk="0">
                  <a:moveTo>
                    <a:pt x="1381" y="1"/>
                  </a:moveTo>
                  <a:cubicBezTo>
                    <a:pt x="1318" y="1"/>
                    <a:pt x="1256" y="5"/>
                    <a:pt x="1194" y="11"/>
                  </a:cubicBezTo>
                  <a:cubicBezTo>
                    <a:pt x="1044" y="37"/>
                    <a:pt x="882" y="76"/>
                    <a:pt x="732" y="144"/>
                  </a:cubicBezTo>
                  <a:cubicBezTo>
                    <a:pt x="599" y="213"/>
                    <a:pt x="462" y="307"/>
                    <a:pt x="355" y="401"/>
                  </a:cubicBezTo>
                  <a:cubicBezTo>
                    <a:pt x="300" y="456"/>
                    <a:pt x="244" y="499"/>
                    <a:pt x="205" y="551"/>
                  </a:cubicBezTo>
                  <a:cubicBezTo>
                    <a:pt x="163" y="593"/>
                    <a:pt x="124" y="645"/>
                    <a:pt x="98" y="687"/>
                  </a:cubicBezTo>
                  <a:cubicBezTo>
                    <a:pt x="56" y="726"/>
                    <a:pt x="43" y="769"/>
                    <a:pt x="17" y="795"/>
                  </a:cubicBezTo>
                  <a:cubicBezTo>
                    <a:pt x="17" y="808"/>
                    <a:pt x="0" y="824"/>
                    <a:pt x="0" y="824"/>
                  </a:cubicBezTo>
                  <a:lnTo>
                    <a:pt x="0" y="837"/>
                  </a:lnTo>
                  <a:lnTo>
                    <a:pt x="0" y="850"/>
                  </a:lnTo>
                  <a:cubicBezTo>
                    <a:pt x="17" y="850"/>
                    <a:pt x="17" y="863"/>
                    <a:pt x="30" y="863"/>
                  </a:cubicBezTo>
                  <a:cubicBezTo>
                    <a:pt x="56" y="889"/>
                    <a:pt x="82" y="918"/>
                    <a:pt x="124" y="957"/>
                  </a:cubicBezTo>
                  <a:cubicBezTo>
                    <a:pt x="163" y="986"/>
                    <a:pt x="205" y="1025"/>
                    <a:pt x="261" y="1068"/>
                  </a:cubicBezTo>
                  <a:cubicBezTo>
                    <a:pt x="313" y="1107"/>
                    <a:pt x="381" y="1133"/>
                    <a:pt x="436" y="1175"/>
                  </a:cubicBezTo>
                  <a:cubicBezTo>
                    <a:pt x="570" y="1243"/>
                    <a:pt x="719" y="1295"/>
                    <a:pt x="882" y="1338"/>
                  </a:cubicBezTo>
                  <a:cubicBezTo>
                    <a:pt x="974" y="1354"/>
                    <a:pt x="1072" y="1365"/>
                    <a:pt x="1171" y="1365"/>
                  </a:cubicBezTo>
                  <a:cubicBezTo>
                    <a:pt x="1232" y="1365"/>
                    <a:pt x="1294" y="1361"/>
                    <a:pt x="1356" y="1351"/>
                  </a:cubicBezTo>
                  <a:cubicBezTo>
                    <a:pt x="1519" y="1338"/>
                    <a:pt x="1669" y="1295"/>
                    <a:pt x="1818" y="1230"/>
                  </a:cubicBezTo>
                  <a:cubicBezTo>
                    <a:pt x="1968" y="1162"/>
                    <a:pt x="2088" y="1068"/>
                    <a:pt x="2212" y="970"/>
                  </a:cubicBezTo>
                  <a:cubicBezTo>
                    <a:pt x="2264" y="918"/>
                    <a:pt x="2306" y="863"/>
                    <a:pt x="2358" y="824"/>
                  </a:cubicBezTo>
                  <a:cubicBezTo>
                    <a:pt x="2400" y="769"/>
                    <a:pt x="2439" y="726"/>
                    <a:pt x="2469" y="687"/>
                  </a:cubicBezTo>
                  <a:cubicBezTo>
                    <a:pt x="2495" y="645"/>
                    <a:pt x="2521" y="606"/>
                    <a:pt x="2537" y="580"/>
                  </a:cubicBezTo>
                  <a:cubicBezTo>
                    <a:pt x="2550" y="564"/>
                    <a:pt x="2550" y="551"/>
                    <a:pt x="2550" y="551"/>
                  </a:cubicBezTo>
                  <a:lnTo>
                    <a:pt x="2563" y="538"/>
                  </a:lnTo>
                  <a:cubicBezTo>
                    <a:pt x="2563" y="538"/>
                    <a:pt x="2563" y="525"/>
                    <a:pt x="2550" y="525"/>
                  </a:cubicBezTo>
                  <a:cubicBezTo>
                    <a:pt x="2550" y="525"/>
                    <a:pt x="2537" y="512"/>
                    <a:pt x="2521" y="499"/>
                  </a:cubicBezTo>
                  <a:cubicBezTo>
                    <a:pt x="2508" y="482"/>
                    <a:pt x="2469" y="443"/>
                    <a:pt x="2426" y="417"/>
                  </a:cubicBezTo>
                  <a:cubicBezTo>
                    <a:pt x="2400" y="375"/>
                    <a:pt x="2345" y="336"/>
                    <a:pt x="2293" y="307"/>
                  </a:cubicBezTo>
                  <a:cubicBezTo>
                    <a:pt x="2238" y="268"/>
                    <a:pt x="2182" y="226"/>
                    <a:pt x="2114" y="200"/>
                  </a:cubicBezTo>
                  <a:cubicBezTo>
                    <a:pt x="1981" y="118"/>
                    <a:pt x="1831" y="63"/>
                    <a:pt x="1682" y="37"/>
                  </a:cubicBezTo>
                  <a:cubicBezTo>
                    <a:pt x="1581" y="11"/>
                    <a:pt x="1481" y="1"/>
                    <a:pt x="1381" y="1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3943320" y="1509212"/>
              <a:ext cx="312646" cy="653816"/>
            </a:xfrm>
            <a:custGeom>
              <a:avLst/>
              <a:gdLst/>
              <a:ahLst/>
              <a:cxnLst/>
              <a:rect l="l" t="t" r="r" b="b"/>
              <a:pathLst>
                <a:path w="1666" h="3484" extrusionOk="0">
                  <a:moveTo>
                    <a:pt x="351" y="1"/>
                  </a:moveTo>
                  <a:lnTo>
                    <a:pt x="338" y="14"/>
                  </a:lnTo>
                  <a:cubicBezTo>
                    <a:pt x="338" y="27"/>
                    <a:pt x="325" y="40"/>
                    <a:pt x="312" y="53"/>
                  </a:cubicBezTo>
                  <a:cubicBezTo>
                    <a:pt x="299" y="82"/>
                    <a:pt x="270" y="134"/>
                    <a:pt x="244" y="189"/>
                  </a:cubicBezTo>
                  <a:cubicBezTo>
                    <a:pt x="218" y="245"/>
                    <a:pt x="189" y="326"/>
                    <a:pt x="150" y="407"/>
                  </a:cubicBezTo>
                  <a:cubicBezTo>
                    <a:pt x="121" y="475"/>
                    <a:pt x="95" y="570"/>
                    <a:pt x="69" y="664"/>
                  </a:cubicBezTo>
                  <a:cubicBezTo>
                    <a:pt x="26" y="853"/>
                    <a:pt x="0" y="1071"/>
                    <a:pt x="0" y="1288"/>
                  </a:cubicBezTo>
                  <a:cubicBezTo>
                    <a:pt x="0" y="1503"/>
                    <a:pt x="26" y="1734"/>
                    <a:pt x="95" y="1952"/>
                  </a:cubicBezTo>
                  <a:cubicBezTo>
                    <a:pt x="150" y="2166"/>
                    <a:pt x="244" y="2371"/>
                    <a:pt x="351" y="2560"/>
                  </a:cubicBezTo>
                  <a:cubicBezTo>
                    <a:pt x="462" y="2752"/>
                    <a:pt x="595" y="2927"/>
                    <a:pt x="732" y="3061"/>
                  </a:cubicBezTo>
                  <a:cubicBezTo>
                    <a:pt x="800" y="3129"/>
                    <a:pt x="868" y="3197"/>
                    <a:pt x="933" y="3239"/>
                  </a:cubicBezTo>
                  <a:cubicBezTo>
                    <a:pt x="1002" y="3291"/>
                    <a:pt x="1057" y="3347"/>
                    <a:pt x="1125" y="3373"/>
                  </a:cubicBezTo>
                  <a:cubicBezTo>
                    <a:pt x="1177" y="3415"/>
                    <a:pt x="1220" y="3441"/>
                    <a:pt x="1259" y="3454"/>
                  </a:cubicBezTo>
                  <a:cubicBezTo>
                    <a:pt x="1275" y="3467"/>
                    <a:pt x="1288" y="3483"/>
                    <a:pt x="1301" y="3483"/>
                  </a:cubicBezTo>
                  <a:lnTo>
                    <a:pt x="1314" y="3483"/>
                  </a:lnTo>
                  <a:lnTo>
                    <a:pt x="1314" y="3467"/>
                  </a:lnTo>
                  <a:cubicBezTo>
                    <a:pt x="1327" y="3467"/>
                    <a:pt x="1327" y="3454"/>
                    <a:pt x="1340" y="3441"/>
                  </a:cubicBezTo>
                  <a:cubicBezTo>
                    <a:pt x="1356" y="3402"/>
                    <a:pt x="1382" y="3360"/>
                    <a:pt x="1408" y="3291"/>
                  </a:cubicBezTo>
                  <a:cubicBezTo>
                    <a:pt x="1451" y="3239"/>
                    <a:pt x="1477" y="3171"/>
                    <a:pt x="1503" y="3090"/>
                  </a:cubicBezTo>
                  <a:cubicBezTo>
                    <a:pt x="1532" y="3009"/>
                    <a:pt x="1558" y="2914"/>
                    <a:pt x="1584" y="2833"/>
                  </a:cubicBezTo>
                  <a:cubicBezTo>
                    <a:pt x="1639" y="2641"/>
                    <a:pt x="1665" y="2427"/>
                    <a:pt x="1665" y="2209"/>
                  </a:cubicBezTo>
                  <a:cubicBezTo>
                    <a:pt x="1652" y="1978"/>
                    <a:pt x="1626" y="1760"/>
                    <a:pt x="1571" y="1545"/>
                  </a:cubicBezTo>
                  <a:cubicBezTo>
                    <a:pt x="1503" y="1327"/>
                    <a:pt x="1421" y="1110"/>
                    <a:pt x="1301" y="921"/>
                  </a:cubicBezTo>
                  <a:cubicBezTo>
                    <a:pt x="1194" y="732"/>
                    <a:pt x="1057" y="570"/>
                    <a:pt x="920" y="433"/>
                  </a:cubicBezTo>
                  <a:cubicBezTo>
                    <a:pt x="852" y="352"/>
                    <a:pt x="787" y="297"/>
                    <a:pt x="719" y="245"/>
                  </a:cubicBezTo>
                  <a:cubicBezTo>
                    <a:pt x="651" y="189"/>
                    <a:pt x="595" y="150"/>
                    <a:pt x="543" y="108"/>
                  </a:cubicBezTo>
                  <a:cubicBezTo>
                    <a:pt x="488" y="69"/>
                    <a:pt x="433" y="40"/>
                    <a:pt x="407" y="27"/>
                  </a:cubicBezTo>
                  <a:cubicBezTo>
                    <a:pt x="381" y="14"/>
                    <a:pt x="364" y="14"/>
                    <a:pt x="364" y="1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4197790" y="2182356"/>
              <a:ext cx="681215" cy="252218"/>
            </a:xfrm>
            <a:custGeom>
              <a:avLst/>
              <a:gdLst/>
              <a:ahLst/>
              <a:cxnLst/>
              <a:rect l="l" t="t" r="r" b="b"/>
              <a:pathLst>
                <a:path w="3630" h="1344" extrusionOk="0">
                  <a:moveTo>
                    <a:pt x="1707" y="0"/>
                  </a:moveTo>
                  <a:cubicBezTo>
                    <a:pt x="1521" y="0"/>
                    <a:pt x="1344" y="24"/>
                    <a:pt x="1164" y="59"/>
                  </a:cubicBezTo>
                  <a:cubicBezTo>
                    <a:pt x="946" y="111"/>
                    <a:pt x="745" y="179"/>
                    <a:pt x="582" y="261"/>
                  </a:cubicBezTo>
                  <a:cubicBezTo>
                    <a:pt x="488" y="303"/>
                    <a:pt x="420" y="342"/>
                    <a:pt x="338" y="384"/>
                  </a:cubicBezTo>
                  <a:cubicBezTo>
                    <a:pt x="270" y="423"/>
                    <a:pt x="215" y="465"/>
                    <a:pt x="163" y="504"/>
                  </a:cubicBezTo>
                  <a:cubicBezTo>
                    <a:pt x="108" y="547"/>
                    <a:pt x="65" y="573"/>
                    <a:pt x="39" y="599"/>
                  </a:cubicBezTo>
                  <a:cubicBezTo>
                    <a:pt x="26" y="612"/>
                    <a:pt x="26" y="612"/>
                    <a:pt x="13" y="628"/>
                  </a:cubicBezTo>
                  <a:lnTo>
                    <a:pt x="0" y="641"/>
                  </a:lnTo>
                  <a:lnTo>
                    <a:pt x="13" y="641"/>
                  </a:lnTo>
                  <a:cubicBezTo>
                    <a:pt x="26" y="654"/>
                    <a:pt x="26" y="667"/>
                    <a:pt x="39" y="667"/>
                  </a:cubicBezTo>
                  <a:cubicBezTo>
                    <a:pt x="65" y="693"/>
                    <a:pt x="108" y="735"/>
                    <a:pt x="163" y="774"/>
                  </a:cubicBezTo>
                  <a:cubicBezTo>
                    <a:pt x="202" y="817"/>
                    <a:pt x="270" y="856"/>
                    <a:pt x="338" y="898"/>
                  </a:cubicBezTo>
                  <a:cubicBezTo>
                    <a:pt x="407" y="953"/>
                    <a:pt x="472" y="992"/>
                    <a:pt x="569" y="1034"/>
                  </a:cubicBezTo>
                  <a:cubicBezTo>
                    <a:pt x="732" y="1129"/>
                    <a:pt x="933" y="1197"/>
                    <a:pt x="1138" y="1249"/>
                  </a:cubicBezTo>
                  <a:cubicBezTo>
                    <a:pt x="1353" y="1304"/>
                    <a:pt x="1571" y="1343"/>
                    <a:pt x="1802" y="1343"/>
                  </a:cubicBezTo>
                  <a:cubicBezTo>
                    <a:pt x="2033" y="1343"/>
                    <a:pt x="2260" y="1330"/>
                    <a:pt x="2465" y="1278"/>
                  </a:cubicBezTo>
                  <a:cubicBezTo>
                    <a:pt x="2683" y="1236"/>
                    <a:pt x="2885" y="1168"/>
                    <a:pt x="3047" y="1086"/>
                  </a:cubicBezTo>
                  <a:cubicBezTo>
                    <a:pt x="3141" y="1047"/>
                    <a:pt x="3223" y="1005"/>
                    <a:pt x="3291" y="966"/>
                  </a:cubicBezTo>
                  <a:cubicBezTo>
                    <a:pt x="3359" y="911"/>
                    <a:pt x="3415" y="872"/>
                    <a:pt x="3467" y="843"/>
                  </a:cubicBezTo>
                  <a:cubicBezTo>
                    <a:pt x="3522" y="804"/>
                    <a:pt x="3561" y="761"/>
                    <a:pt x="3590" y="748"/>
                  </a:cubicBezTo>
                  <a:cubicBezTo>
                    <a:pt x="3603" y="735"/>
                    <a:pt x="3603" y="722"/>
                    <a:pt x="3616" y="722"/>
                  </a:cubicBezTo>
                  <a:lnTo>
                    <a:pt x="3629" y="709"/>
                  </a:lnTo>
                  <a:lnTo>
                    <a:pt x="3616" y="693"/>
                  </a:lnTo>
                  <a:lnTo>
                    <a:pt x="3590" y="667"/>
                  </a:lnTo>
                  <a:cubicBezTo>
                    <a:pt x="3561" y="641"/>
                    <a:pt x="3522" y="599"/>
                    <a:pt x="3467" y="573"/>
                  </a:cubicBezTo>
                  <a:cubicBezTo>
                    <a:pt x="3428" y="530"/>
                    <a:pt x="3372" y="491"/>
                    <a:pt x="3291" y="436"/>
                  </a:cubicBezTo>
                  <a:cubicBezTo>
                    <a:pt x="3223" y="397"/>
                    <a:pt x="3154" y="355"/>
                    <a:pt x="3073" y="303"/>
                  </a:cubicBezTo>
                  <a:cubicBezTo>
                    <a:pt x="2898" y="222"/>
                    <a:pt x="2709" y="140"/>
                    <a:pt x="2491" y="85"/>
                  </a:cubicBezTo>
                  <a:cubicBezTo>
                    <a:pt x="2276" y="30"/>
                    <a:pt x="2059" y="4"/>
                    <a:pt x="1828" y="4"/>
                  </a:cubicBezTo>
                  <a:cubicBezTo>
                    <a:pt x="1787" y="1"/>
                    <a:pt x="1747" y="0"/>
                    <a:pt x="1707" y="0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4021200" y="844888"/>
              <a:ext cx="911477" cy="1533203"/>
            </a:xfrm>
            <a:custGeom>
              <a:avLst/>
              <a:gdLst/>
              <a:ahLst/>
              <a:cxnLst/>
              <a:rect l="l" t="t" r="r" b="b"/>
              <a:pathLst>
                <a:path w="4857" h="8170" extrusionOk="0">
                  <a:moveTo>
                    <a:pt x="3791" y="0"/>
                  </a:moveTo>
                  <a:cubicBezTo>
                    <a:pt x="3774" y="0"/>
                    <a:pt x="3757" y="11"/>
                    <a:pt x="3757" y="32"/>
                  </a:cubicBezTo>
                  <a:cubicBezTo>
                    <a:pt x="3852" y="1684"/>
                    <a:pt x="3432" y="3268"/>
                    <a:pt x="2687" y="4705"/>
                  </a:cubicBezTo>
                  <a:cubicBezTo>
                    <a:pt x="2713" y="4162"/>
                    <a:pt x="2405" y="3609"/>
                    <a:pt x="2092" y="3202"/>
                  </a:cubicBezTo>
                  <a:cubicBezTo>
                    <a:pt x="2083" y="3190"/>
                    <a:pt x="2072" y="3185"/>
                    <a:pt x="2062" y="3185"/>
                  </a:cubicBezTo>
                  <a:cubicBezTo>
                    <a:pt x="2039" y="3185"/>
                    <a:pt x="2019" y="3210"/>
                    <a:pt x="2037" y="3229"/>
                  </a:cubicBezTo>
                  <a:cubicBezTo>
                    <a:pt x="2375" y="3661"/>
                    <a:pt x="2713" y="4285"/>
                    <a:pt x="2619" y="4867"/>
                  </a:cubicBezTo>
                  <a:cubicBezTo>
                    <a:pt x="2551" y="4975"/>
                    <a:pt x="2499" y="5085"/>
                    <a:pt x="2431" y="5193"/>
                  </a:cubicBezTo>
                  <a:cubicBezTo>
                    <a:pt x="2418" y="5193"/>
                    <a:pt x="2418" y="5206"/>
                    <a:pt x="2418" y="5206"/>
                  </a:cubicBezTo>
                  <a:cubicBezTo>
                    <a:pt x="2281" y="5449"/>
                    <a:pt x="2131" y="5667"/>
                    <a:pt x="1982" y="5898"/>
                  </a:cubicBezTo>
                  <a:cubicBezTo>
                    <a:pt x="1673" y="6357"/>
                    <a:pt x="1318" y="6805"/>
                    <a:pt x="941" y="7238"/>
                  </a:cubicBezTo>
                  <a:cubicBezTo>
                    <a:pt x="980" y="6601"/>
                    <a:pt x="723" y="5924"/>
                    <a:pt x="385" y="5410"/>
                  </a:cubicBezTo>
                  <a:cubicBezTo>
                    <a:pt x="376" y="5398"/>
                    <a:pt x="365" y="5393"/>
                    <a:pt x="355" y="5393"/>
                  </a:cubicBezTo>
                  <a:cubicBezTo>
                    <a:pt x="331" y="5393"/>
                    <a:pt x="312" y="5418"/>
                    <a:pt x="330" y="5436"/>
                  </a:cubicBezTo>
                  <a:cubicBezTo>
                    <a:pt x="681" y="5980"/>
                    <a:pt x="941" y="6656"/>
                    <a:pt x="873" y="7306"/>
                  </a:cubicBezTo>
                  <a:cubicBezTo>
                    <a:pt x="616" y="7592"/>
                    <a:pt x="330" y="7875"/>
                    <a:pt x="31" y="8119"/>
                  </a:cubicBezTo>
                  <a:cubicBezTo>
                    <a:pt x="0" y="8139"/>
                    <a:pt x="27" y="8170"/>
                    <a:pt x="53" y="8170"/>
                  </a:cubicBezTo>
                  <a:cubicBezTo>
                    <a:pt x="60" y="8170"/>
                    <a:pt x="67" y="8167"/>
                    <a:pt x="73" y="8161"/>
                  </a:cubicBezTo>
                  <a:cubicBezTo>
                    <a:pt x="223" y="8038"/>
                    <a:pt x="372" y="7901"/>
                    <a:pt x="518" y="7768"/>
                  </a:cubicBezTo>
                  <a:cubicBezTo>
                    <a:pt x="1062" y="7849"/>
                    <a:pt x="1618" y="7875"/>
                    <a:pt x="2174" y="7875"/>
                  </a:cubicBezTo>
                  <a:cubicBezTo>
                    <a:pt x="2213" y="7875"/>
                    <a:pt x="2213" y="7807"/>
                    <a:pt x="2174" y="7807"/>
                  </a:cubicBezTo>
                  <a:cubicBezTo>
                    <a:pt x="1644" y="7807"/>
                    <a:pt x="1104" y="7794"/>
                    <a:pt x="574" y="7713"/>
                  </a:cubicBezTo>
                  <a:cubicBezTo>
                    <a:pt x="1143" y="7157"/>
                    <a:pt x="1644" y="6519"/>
                    <a:pt x="2079" y="5869"/>
                  </a:cubicBezTo>
                  <a:cubicBezTo>
                    <a:pt x="2213" y="5667"/>
                    <a:pt x="2349" y="5462"/>
                    <a:pt x="2470" y="5248"/>
                  </a:cubicBezTo>
                  <a:cubicBezTo>
                    <a:pt x="2606" y="5270"/>
                    <a:pt x="2744" y="5279"/>
                    <a:pt x="2881" y="5279"/>
                  </a:cubicBezTo>
                  <a:cubicBezTo>
                    <a:pt x="3169" y="5279"/>
                    <a:pt x="3456" y="5239"/>
                    <a:pt x="3731" y="5193"/>
                  </a:cubicBezTo>
                  <a:cubicBezTo>
                    <a:pt x="3767" y="5193"/>
                    <a:pt x="3759" y="5136"/>
                    <a:pt x="3728" y="5136"/>
                  </a:cubicBezTo>
                  <a:cubicBezTo>
                    <a:pt x="3725" y="5136"/>
                    <a:pt x="3722" y="5136"/>
                    <a:pt x="3718" y="5137"/>
                  </a:cubicBezTo>
                  <a:cubicBezTo>
                    <a:pt x="3451" y="5184"/>
                    <a:pt x="3172" y="5218"/>
                    <a:pt x="2893" y="5218"/>
                  </a:cubicBezTo>
                  <a:cubicBezTo>
                    <a:pt x="2761" y="5218"/>
                    <a:pt x="2629" y="5210"/>
                    <a:pt x="2499" y="5193"/>
                  </a:cubicBezTo>
                  <a:cubicBezTo>
                    <a:pt x="2538" y="5137"/>
                    <a:pt x="2567" y="5085"/>
                    <a:pt x="2593" y="5030"/>
                  </a:cubicBezTo>
                  <a:cubicBezTo>
                    <a:pt x="2619" y="5030"/>
                    <a:pt x="2632" y="5030"/>
                    <a:pt x="2648" y="5004"/>
                  </a:cubicBezTo>
                  <a:cubicBezTo>
                    <a:pt x="2661" y="4975"/>
                    <a:pt x="2661" y="4936"/>
                    <a:pt x="2674" y="4893"/>
                  </a:cubicBezTo>
                  <a:cubicBezTo>
                    <a:pt x="2987" y="4311"/>
                    <a:pt x="3243" y="3703"/>
                    <a:pt x="3445" y="3079"/>
                  </a:cubicBezTo>
                  <a:cubicBezTo>
                    <a:pt x="3787" y="2698"/>
                    <a:pt x="4287" y="2390"/>
                    <a:pt x="4814" y="2360"/>
                  </a:cubicBezTo>
                  <a:cubicBezTo>
                    <a:pt x="4856" y="2360"/>
                    <a:pt x="4856" y="2308"/>
                    <a:pt x="4814" y="2308"/>
                  </a:cubicBezTo>
                  <a:cubicBezTo>
                    <a:pt x="4313" y="2321"/>
                    <a:pt x="3826" y="2604"/>
                    <a:pt x="3474" y="2942"/>
                  </a:cubicBezTo>
                  <a:cubicBezTo>
                    <a:pt x="3757" y="2009"/>
                    <a:pt x="3881" y="1021"/>
                    <a:pt x="3826" y="32"/>
                  </a:cubicBezTo>
                  <a:cubicBezTo>
                    <a:pt x="3826" y="11"/>
                    <a:pt x="3808" y="0"/>
                    <a:pt x="3791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89" name="Google Shape;1289;p32"/>
          <p:cNvGrpSpPr/>
          <p:nvPr/>
        </p:nvGrpSpPr>
        <p:grpSpPr>
          <a:xfrm rot="8786891" flipH="1">
            <a:off x="7682565" y="-416944"/>
            <a:ext cx="1082143" cy="1648884"/>
            <a:chOff x="4083462" y="760343"/>
            <a:chExt cx="1082125" cy="1648857"/>
          </a:xfrm>
        </p:grpSpPr>
        <p:sp>
          <p:nvSpPr>
            <p:cNvPr id="1290" name="Google Shape;1290;p32"/>
            <p:cNvSpPr/>
            <p:nvPr/>
          </p:nvSpPr>
          <p:spPr>
            <a:xfrm>
              <a:off x="4702927" y="760343"/>
              <a:ext cx="262166" cy="521095"/>
            </a:xfrm>
            <a:custGeom>
              <a:avLst/>
              <a:gdLst/>
              <a:ahLst/>
              <a:cxnLst/>
              <a:rect l="l" t="t" r="r" b="b"/>
              <a:pathLst>
                <a:path w="1152" h="2290" extrusionOk="0">
                  <a:moveTo>
                    <a:pt x="706" y="1"/>
                  </a:moveTo>
                  <a:cubicBezTo>
                    <a:pt x="693" y="1"/>
                    <a:pt x="680" y="14"/>
                    <a:pt x="680" y="14"/>
                  </a:cubicBezTo>
                  <a:cubicBezTo>
                    <a:pt x="650" y="27"/>
                    <a:pt x="624" y="53"/>
                    <a:pt x="582" y="82"/>
                  </a:cubicBezTo>
                  <a:cubicBezTo>
                    <a:pt x="543" y="108"/>
                    <a:pt x="501" y="150"/>
                    <a:pt x="462" y="176"/>
                  </a:cubicBezTo>
                  <a:cubicBezTo>
                    <a:pt x="420" y="215"/>
                    <a:pt x="381" y="271"/>
                    <a:pt x="338" y="313"/>
                  </a:cubicBezTo>
                  <a:cubicBezTo>
                    <a:pt x="257" y="420"/>
                    <a:pt x="176" y="528"/>
                    <a:pt x="124" y="664"/>
                  </a:cubicBezTo>
                  <a:cubicBezTo>
                    <a:pt x="68" y="801"/>
                    <a:pt x="29" y="934"/>
                    <a:pt x="13" y="1084"/>
                  </a:cubicBezTo>
                  <a:cubicBezTo>
                    <a:pt x="0" y="1220"/>
                    <a:pt x="0" y="1370"/>
                    <a:pt x="29" y="1503"/>
                  </a:cubicBezTo>
                  <a:cubicBezTo>
                    <a:pt x="55" y="1640"/>
                    <a:pt x="94" y="1776"/>
                    <a:pt x="163" y="1897"/>
                  </a:cubicBezTo>
                  <a:cubicBezTo>
                    <a:pt x="192" y="1952"/>
                    <a:pt x="218" y="2004"/>
                    <a:pt x="244" y="2059"/>
                  </a:cubicBezTo>
                  <a:cubicBezTo>
                    <a:pt x="273" y="2101"/>
                    <a:pt x="312" y="2140"/>
                    <a:pt x="338" y="2183"/>
                  </a:cubicBezTo>
                  <a:cubicBezTo>
                    <a:pt x="367" y="2209"/>
                    <a:pt x="394" y="2235"/>
                    <a:pt x="407" y="2264"/>
                  </a:cubicBezTo>
                  <a:cubicBezTo>
                    <a:pt x="420" y="2277"/>
                    <a:pt x="420" y="2277"/>
                    <a:pt x="436" y="2277"/>
                  </a:cubicBezTo>
                  <a:lnTo>
                    <a:pt x="436" y="2290"/>
                  </a:lnTo>
                  <a:lnTo>
                    <a:pt x="449" y="2290"/>
                  </a:lnTo>
                  <a:cubicBezTo>
                    <a:pt x="449" y="2277"/>
                    <a:pt x="462" y="2277"/>
                    <a:pt x="475" y="2264"/>
                  </a:cubicBezTo>
                  <a:cubicBezTo>
                    <a:pt x="488" y="2248"/>
                    <a:pt x="530" y="2235"/>
                    <a:pt x="556" y="2209"/>
                  </a:cubicBezTo>
                  <a:cubicBezTo>
                    <a:pt x="598" y="2183"/>
                    <a:pt x="637" y="2140"/>
                    <a:pt x="680" y="2101"/>
                  </a:cubicBezTo>
                  <a:cubicBezTo>
                    <a:pt x="719" y="2059"/>
                    <a:pt x="761" y="2020"/>
                    <a:pt x="800" y="1965"/>
                  </a:cubicBezTo>
                  <a:cubicBezTo>
                    <a:pt x="881" y="1871"/>
                    <a:pt x="963" y="1747"/>
                    <a:pt x="1018" y="1627"/>
                  </a:cubicBezTo>
                  <a:cubicBezTo>
                    <a:pt x="1070" y="1490"/>
                    <a:pt x="1112" y="1353"/>
                    <a:pt x="1138" y="1207"/>
                  </a:cubicBezTo>
                  <a:cubicBezTo>
                    <a:pt x="1151" y="1071"/>
                    <a:pt x="1151" y="921"/>
                    <a:pt x="1125" y="784"/>
                  </a:cubicBezTo>
                  <a:cubicBezTo>
                    <a:pt x="1099" y="638"/>
                    <a:pt x="1044" y="515"/>
                    <a:pt x="989" y="394"/>
                  </a:cubicBezTo>
                  <a:cubicBezTo>
                    <a:pt x="963" y="339"/>
                    <a:pt x="937" y="284"/>
                    <a:pt x="894" y="232"/>
                  </a:cubicBezTo>
                  <a:cubicBezTo>
                    <a:pt x="868" y="189"/>
                    <a:pt x="842" y="150"/>
                    <a:pt x="813" y="108"/>
                  </a:cubicBezTo>
                  <a:cubicBezTo>
                    <a:pt x="787" y="69"/>
                    <a:pt x="761" y="40"/>
                    <a:pt x="732" y="27"/>
                  </a:cubicBezTo>
                  <a:cubicBezTo>
                    <a:pt x="732" y="14"/>
                    <a:pt x="719" y="14"/>
                    <a:pt x="719" y="1"/>
                  </a:cubicBezTo>
                  <a:close/>
                </a:path>
              </a:pathLst>
            </a:custGeom>
            <a:solidFill>
              <a:srgbClr val="FFA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4770972" y="1339696"/>
              <a:ext cx="394615" cy="263506"/>
            </a:xfrm>
            <a:custGeom>
              <a:avLst/>
              <a:gdLst/>
              <a:ahLst/>
              <a:cxnLst/>
              <a:rect l="l" t="t" r="r" b="b"/>
              <a:pathLst>
                <a:path w="1734" h="1158" extrusionOk="0">
                  <a:moveTo>
                    <a:pt x="1057" y="1"/>
                  </a:moveTo>
                  <a:cubicBezTo>
                    <a:pt x="933" y="1"/>
                    <a:pt x="826" y="1"/>
                    <a:pt x="719" y="43"/>
                  </a:cubicBezTo>
                  <a:cubicBezTo>
                    <a:pt x="608" y="69"/>
                    <a:pt x="501" y="124"/>
                    <a:pt x="420" y="189"/>
                  </a:cubicBezTo>
                  <a:cubicBezTo>
                    <a:pt x="325" y="258"/>
                    <a:pt x="244" y="339"/>
                    <a:pt x="189" y="433"/>
                  </a:cubicBezTo>
                  <a:cubicBezTo>
                    <a:pt x="163" y="476"/>
                    <a:pt x="137" y="531"/>
                    <a:pt x="108" y="570"/>
                  </a:cubicBezTo>
                  <a:cubicBezTo>
                    <a:pt x="82" y="612"/>
                    <a:pt x="68" y="651"/>
                    <a:pt x="55" y="694"/>
                  </a:cubicBezTo>
                  <a:cubicBezTo>
                    <a:pt x="39" y="733"/>
                    <a:pt x="26" y="775"/>
                    <a:pt x="13" y="788"/>
                  </a:cubicBezTo>
                  <a:lnTo>
                    <a:pt x="13" y="814"/>
                  </a:lnTo>
                  <a:cubicBezTo>
                    <a:pt x="13" y="827"/>
                    <a:pt x="0" y="827"/>
                    <a:pt x="0" y="827"/>
                  </a:cubicBezTo>
                  <a:lnTo>
                    <a:pt x="13" y="827"/>
                  </a:lnTo>
                  <a:cubicBezTo>
                    <a:pt x="13" y="840"/>
                    <a:pt x="26" y="840"/>
                    <a:pt x="39" y="856"/>
                  </a:cubicBezTo>
                  <a:cubicBezTo>
                    <a:pt x="55" y="869"/>
                    <a:pt x="82" y="895"/>
                    <a:pt x="108" y="908"/>
                  </a:cubicBezTo>
                  <a:cubicBezTo>
                    <a:pt x="150" y="937"/>
                    <a:pt x="176" y="963"/>
                    <a:pt x="231" y="989"/>
                  </a:cubicBezTo>
                  <a:cubicBezTo>
                    <a:pt x="270" y="1019"/>
                    <a:pt x="312" y="1045"/>
                    <a:pt x="364" y="1058"/>
                  </a:cubicBezTo>
                  <a:cubicBezTo>
                    <a:pt x="462" y="1113"/>
                    <a:pt x="582" y="1139"/>
                    <a:pt x="690" y="1152"/>
                  </a:cubicBezTo>
                  <a:cubicBezTo>
                    <a:pt x="719" y="1155"/>
                    <a:pt x="750" y="1157"/>
                    <a:pt x="780" y="1157"/>
                  </a:cubicBezTo>
                  <a:cubicBezTo>
                    <a:pt x="864" y="1157"/>
                    <a:pt x="950" y="1145"/>
                    <a:pt x="1031" y="1126"/>
                  </a:cubicBezTo>
                  <a:cubicBezTo>
                    <a:pt x="1138" y="1084"/>
                    <a:pt x="1233" y="1045"/>
                    <a:pt x="1327" y="976"/>
                  </a:cubicBezTo>
                  <a:cubicBezTo>
                    <a:pt x="1408" y="895"/>
                    <a:pt x="1490" y="814"/>
                    <a:pt x="1558" y="720"/>
                  </a:cubicBezTo>
                  <a:cubicBezTo>
                    <a:pt x="1584" y="677"/>
                    <a:pt x="1613" y="638"/>
                    <a:pt x="1639" y="583"/>
                  </a:cubicBezTo>
                  <a:cubicBezTo>
                    <a:pt x="1652" y="544"/>
                    <a:pt x="1681" y="502"/>
                    <a:pt x="1694" y="463"/>
                  </a:cubicBezTo>
                  <a:cubicBezTo>
                    <a:pt x="1707" y="420"/>
                    <a:pt x="1720" y="394"/>
                    <a:pt x="1720" y="368"/>
                  </a:cubicBezTo>
                  <a:cubicBezTo>
                    <a:pt x="1733" y="352"/>
                    <a:pt x="1733" y="352"/>
                    <a:pt x="1733" y="339"/>
                  </a:cubicBezTo>
                  <a:lnTo>
                    <a:pt x="1733" y="326"/>
                  </a:lnTo>
                  <a:lnTo>
                    <a:pt x="1720" y="326"/>
                  </a:lnTo>
                  <a:cubicBezTo>
                    <a:pt x="1720" y="326"/>
                    <a:pt x="1720" y="313"/>
                    <a:pt x="1707" y="313"/>
                  </a:cubicBezTo>
                  <a:cubicBezTo>
                    <a:pt x="1694" y="300"/>
                    <a:pt x="1665" y="271"/>
                    <a:pt x="1626" y="245"/>
                  </a:cubicBezTo>
                  <a:cubicBezTo>
                    <a:pt x="1600" y="219"/>
                    <a:pt x="1558" y="189"/>
                    <a:pt x="1519" y="163"/>
                  </a:cubicBezTo>
                  <a:cubicBezTo>
                    <a:pt x="1477" y="137"/>
                    <a:pt x="1421" y="124"/>
                    <a:pt x="1369" y="95"/>
                  </a:cubicBezTo>
                  <a:cubicBezTo>
                    <a:pt x="1275" y="56"/>
                    <a:pt x="1164" y="14"/>
                    <a:pt x="1057" y="1"/>
                  </a:cubicBezTo>
                  <a:close/>
                </a:path>
              </a:pathLst>
            </a:custGeom>
            <a:solidFill>
              <a:srgbClr val="FFA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4335845" y="1281215"/>
              <a:ext cx="277642" cy="456925"/>
            </a:xfrm>
            <a:custGeom>
              <a:avLst/>
              <a:gdLst/>
              <a:ahLst/>
              <a:cxnLst/>
              <a:rect l="l" t="t" r="r" b="b"/>
              <a:pathLst>
                <a:path w="1220" h="2008" extrusionOk="0">
                  <a:moveTo>
                    <a:pt x="179" y="1"/>
                  </a:moveTo>
                  <a:cubicBezTo>
                    <a:pt x="179" y="14"/>
                    <a:pt x="163" y="14"/>
                    <a:pt x="163" y="27"/>
                  </a:cubicBezTo>
                  <a:cubicBezTo>
                    <a:pt x="150" y="56"/>
                    <a:pt x="137" y="82"/>
                    <a:pt x="124" y="121"/>
                  </a:cubicBezTo>
                  <a:cubicBezTo>
                    <a:pt x="111" y="164"/>
                    <a:pt x="81" y="203"/>
                    <a:pt x="68" y="258"/>
                  </a:cubicBezTo>
                  <a:cubicBezTo>
                    <a:pt x="55" y="313"/>
                    <a:pt x="42" y="365"/>
                    <a:pt x="29" y="433"/>
                  </a:cubicBezTo>
                  <a:cubicBezTo>
                    <a:pt x="16" y="557"/>
                    <a:pt x="0" y="677"/>
                    <a:pt x="16" y="814"/>
                  </a:cubicBezTo>
                  <a:cubicBezTo>
                    <a:pt x="29" y="951"/>
                    <a:pt x="68" y="1084"/>
                    <a:pt x="124" y="1207"/>
                  </a:cubicBezTo>
                  <a:cubicBezTo>
                    <a:pt x="179" y="1328"/>
                    <a:pt x="244" y="1451"/>
                    <a:pt x="325" y="1559"/>
                  </a:cubicBezTo>
                  <a:cubicBezTo>
                    <a:pt x="423" y="1653"/>
                    <a:pt x="517" y="1747"/>
                    <a:pt x="625" y="1815"/>
                  </a:cubicBezTo>
                  <a:cubicBezTo>
                    <a:pt x="667" y="1845"/>
                    <a:pt x="719" y="1871"/>
                    <a:pt x="774" y="1897"/>
                  </a:cubicBezTo>
                  <a:cubicBezTo>
                    <a:pt x="813" y="1926"/>
                    <a:pt x="868" y="1952"/>
                    <a:pt x="894" y="1965"/>
                  </a:cubicBezTo>
                  <a:cubicBezTo>
                    <a:pt x="937" y="1978"/>
                    <a:pt x="976" y="1991"/>
                    <a:pt x="1005" y="1991"/>
                  </a:cubicBezTo>
                  <a:cubicBezTo>
                    <a:pt x="1005" y="1991"/>
                    <a:pt x="1018" y="2007"/>
                    <a:pt x="1031" y="2007"/>
                  </a:cubicBezTo>
                  <a:cubicBezTo>
                    <a:pt x="1031" y="2007"/>
                    <a:pt x="1044" y="2007"/>
                    <a:pt x="1044" y="1991"/>
                  </a:cubicBezTo>
                  <a:cubicBezTo>
                    <a:pt x="1044" y="1991"/>
                    <a:pt x="1044" y="1978"/>
                    <a:pt x="1057" y="1965"/>
                  </a:cubicBezTo>
                  <a:cubicBezTo>
                    <a:pt x="1073" y="1952"/>
                    <a:pt x="1086" y="1910"/>
                    <a:pt x="1099" y="1871"/>
                  </a:cubicBezTo>
                  <a:cubicBezTo>
                    <a:pt x="1112" y="1845"/>
                    <a:pt x="1125" y="1789"/>
                    <a:pt x="1155" y="1734"/>
                  </a:cubicBezTo>
                  <a:cubicBezTo>
                    <a:pt x="1168" y="1682"/>
                    <a:pt x="1181" y="1627"/>
                    <a:pt x="1194" y="1572"/>
                  </a:cubicBezTo>
                  <a:cubicBezTo>
                    <a:pt x="1207" y="1451"/>
                    <a:pt x="1220" y="1315"/>
                    <a:pt x="1207" y="1178"/>
                  </a:cubicBezTo>
                  <a:cubicBezTo>
                    <a:pt x="1194" y="1058"/>
                    <a:pt x="1155" y="921"/>
                    <a:pt x="1099" y="788"/>
                  </a:cubicBezTo>
                  <a:cubicBezTo>
                    <a:pt x="1044" y="664"/>
                    <a:pt x="976" y="544"/>
                    <a:pt x="881" y="446"/>
                  </a:cubicBezTo>
                  <a:cubicBezTo>
                    <a:pt x="800" y="339"/>
                    <a:pt x="706" y="258"/>
                    <a:pt x="598" y="190"/>
                  </a:cubicBezTo>
                  <a:cubicBezTo>
                    <a:pt x="543" y="151"/>
                    <a:pt x="504" y="121"/>
                    <a:pt x="449" y="95"/>
                  </a:cubicBezTo>
                  <a:cubicBezTo>
                    <a:pt x="407" y="82"/>
                    <a:pt x="355" y="56"/>
                    <a:pt x="312" y="40"/>
                  </a:cubicBezTo>
                  <a:cubicBezTo>
                    <a:pt x="286" y="27"/>
                    <a:pt x="244" y="14"/>
                    <a:pt x="218" y="1"/>
                  </a:cubicBezTo>
                  <a:close/>
                </a:path>
              </a:pathLst>
            </a:custGeom>
            <a:solidFill>
              <a:srgbClr val="FFA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4570249" y="1786613"/>
              <a:ext cx="410318" cy="216402"/>
            </a:xfrm>
            <a:custGeom>
              <a:avLst/>
              <a:gdLst/>
              <a:ahLst/>
              <a:cxnLst/>
              <a:rect l="l" t="t" r="r" b="b"/>
              <a:pathLst>
                <a:path w="1803" h="951" extrusionOk="0">
                  <a:moveTo>
                    <a:pt x="895" y="1"/>
                  </a:moveTo>
                  <a:cubicBezTo>
                    <a:pt x="788" y="1"/>
                    <a:pt x="677" y="30"/>
                    <a:pt x="570" y="69"/>
                  </a:cubicBezTo>
                  <a:cubicBezTo>
                    <a:pt x="463" y="95"/>
                    <a:pt x="368" y="151"/>
                    <a:pt x="287" y="206"/>
                  </a:cubicBezTo>
                  <a:cubicBezTo>
                    <a:pt x="245" y="245"/>
                    <a:pt x="206" y="274"/>
                    <a:pt x="177" y="300"/>
                  </a:cubicBezTo>
                  <a:cubicBezTo>
                    <a:pt x="138" y="326"/>
                    <a:pt x="108" y="368"/>
                    <a:pt x="82" y="394"/>
                  </a:cubicBezTo>
                  <a:cubicBezTo>
                    <a:pt x="56" y="420"/>
                    <a:pt x="43" y="450"/>
                    <a:pt x="27" y="463"/>
                  </a:cubicBezTo>
                  <a:cubicBezTo>
                    <a:pt x="14" y="463"/>
                    <a:pt x="14" y="476"/>
                    <a:pt x="14" y="476"/>
                  </a:cubicBezTo>
                  <a:lnTo>
                    <a:pt x="1" y="489"/>
                  </a:lnTo>
                  <a:lnTo>
                    <a:pt x="14" y="489"/>
                  </a:lnTo>
                  <a:cubicBezTo>
                    <a:pt x="14" y="502"/>
                    <a:pt x="14" y="502"/>
                    <a:pt x="27" y="518"/>
                  </a:cubicBezTo>
                  <a:cubicBezTo>
                    <a:pt x="43" y="531"/>
                    <a:pt x="56" y="557"/>
                    <a:pt x="82" y="583"/>
                  </a:cubicBezTo>
                  <a:cubicBezTo>
                    <a:pt x="108" y="599"/>
                    <a:pt x="138" y="638"/>
                    <a:pt x="177" y="664"/>
                  </a:cubicBezTo>
                  <a:cubicBezTo>
                    <a:pt x="206" y="694"/>
                    <a:pt x="245" y="720"/>
                    <a:pt x="287" y="746"/>
                  </a:cubicBezTo>
                  <a:cubicBezTo>
                    <a:pt x="381" y="814"/>
                    <a:pt x="476" y="856"/>
                    <a:pt x="583" y="895"/>
                  </a:cubicBezTo>
                  <a:cubicBezTo>
                    <a:pt x="694" y="924"/>
                    <a:pt x="801" y="950"/>
                    <a:pt x="908" y="950"/>
                  </a:cubicBezTo>
                  <a:cubicBezTo>
                    <a:pt x="1019" y="950"/>
                    <a:pt x="1139" y="924"/>
                    <a:pt x="1233" y="882"/>
                  </a:cubicBezTo>
                  <a:cubicBezTo>
                    <a:pt x="1344" y="856"/>
                    <a:pt x="1438" y="801"/>
                    <a:pt x="1533" y="733"/>
                  </a:cubicBezTo>
                  <a:cubicBezTo>
                    <a:pt x="1572" y="707"/>
                    <a:pt x="1614" y="681"/>
                    <a:pt x="1640" y="651"/>
                  </a:cubicBezTo>
                  <a:cubicBezTo>
                    <a:pt x="1682" y="612"/>
                    <a:pt x="1708" y="583"/>
                    <a:pt x="1734" y="557"/>
                  </a:cubicBezTo>
                  <a:cubicBezTo>
                    <a:pt x="1750" y="531"/>
                    <a:pt x="1776" y="502"/>
                    <a:pt x="1789" y="489"/>
                  </a:cubicBezTo>
                  <a:cubicBezTo>
                    <a:pt x="1789" y="489"/>
                    <a:pt x="1789" y="476"/>
                    <a:pt x="1802" y="476"/>
                  </a:cubicBezTo>
                  <a:lnTo>
                    <a:pt x="1802" y="463"/>
                  </a:lnTo>
                  <a:cubicBezTo>
                    <a:pt x="1789" y="450"/>
                    <a:pt x="1789" y="450"/>
                    <a:pt x="1789" y="437"/>
                  </a:cubicBezTo>
                  <a:lnTo>
                    <a:pt x="1721" y="368"/>
                  </a:lnTo>
                  <a:cubicBezTo>
                    <a:pt x="1708" y="339"/>
                    <a:pt x="1669" y="313"/>
                    <a:pt x="1640" y="287"/>
                  </a:cubicBezTo>
                  <a:cubicBezTo>
                    <a:pt x="1601" y="258"/>
                    <a:pt x="1559" y="219"/>
                    <a:pt x="1520" y="193"/>
                  </a:cubicBezTo>
                  <a:cubicBezTo>
                    <a:pt x="1438" y="138"/>
                    <a:pt x="1344" y="82"/>
                    <a:pt x="1233" y="56"/>
                  </a:cubicBezTo>
                  <a:cubicBezTo>
                    <a:pt x="1126" y="14"/>
                    <a:pt x="1019" y="1"/>
                    <a:pt x="895" y="1"/>
                  </a:cubicBezTo>
                  <a:close/>
                </a:path>
              </a:pathLst>
            </a:custGeom>
            <a:solidFill>
              <a:srgbClr val="FFA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4083462" y="1580221"/>
              <a:ext cx="252608" cy="567743"/>
            </a:xfrm>
            <a:custGeom>
              <a:avLst/>
              <a:gdLst/>
              <a:ahLst/>
              <a:cxnLst/>
              <a:rect l="l" t="t" r="r" b="b"/>
              <a:pathLst>
                <a:path w="1110" h="2495" extrusionOk="0">
                  <a:moveTo>
                    <a:pt x="351" y="1"/>
                  </a:moveTo>
                  <a:cubicBezTo>
                    <a:pt x="351" y="1"/>
                    <a:pt x="351" y="14"/>
                    <a:pt x="338" y="14"/>
                  </a:cubicBezTo>
                  <a:cubicBezTo>
                    <a:pt x="338" y="27"/>
                    <a:pt x="325" y="27"/>
                    <a:pt x="325" y="43"/>
                  </a:cubicBezTo>
                  <a:cubicBezTo>
                    <a:pt x="312" y="56"/>
                    <a:pt x="283" y="95"/>
                    <a:pt x="257" y="137"/>
                  </a:cubicBezTo>
                  <a:cubicBezTo>
                    <a:pt x="244" y="176"/>
                    <a:pt x="215" y="219"/>
                    <a:pt x="189" y="271"/>
                  </a:cubicBezTo>
                  <a:cubicBezTo>
                    <a:pt x="163" y="326"/>
                    <a:pt x="134" y="381"/>
                    <a:pt x="108" y="449"/>
                  </a:cubicBezTo>
                  <a:cubicBezTo>
                    <a:pt x="69" y="570"/>
                    <a:pt x="26" y="719"/>
                    <a:pt x="13" y="869"/>
                  </a:cubicBezTo>
                  <a:cubicBezTo>
                    <a:pt x="0" y="1019"/>
                    <a:pt x="0" y="1181"/>
                    <a:pt x="26" y="1344"/>
                  </a:cubicBezTo>
                  <a:cubicBezTo>
                    <a:pt x="52" y="1490"/>
                    <a:pt x="95" y="1640"/>
                    <a:pt x="163" y="1789"/>
                  </a:cubicBezTo>
                  <a:cubicBezTo>
                    <a:pt x="231" y="1926"/>
                    <a:pt x="312" y="2046"/>
                    <a:pt x="394" y="2157"/>
                  </a:cubicBezTo>
                  <a:cubicBezTo>
                    <a:pt x="433" y="2209"/>
                    <a:pt x="475" y="2251"/>
                    <a:pt x="514" y="2303"/>
                  </a:cubicBezTo>
                  <a:cubicBezTo>
                    <a:pt x="556" y="2345"/>
                    <a:pt x="595" y="2371"/>
                    <a:pt x="638" y="2401"/>
                  </a:cubicBezTo>
                  <a:cubicBezTo>
                    <a:pt x="664" y="2440"/>
                    <a:pt x="703" y="2453"/>
                    <a:pt x="719" y="2466"/>
                  </a:cubicBezTo>
                  <a:cubicBezTo>
                    <a:pt x="732" y="2482"/>
                    <a:pt x="745" y="2482"/>
                    <a:pt x="745" y="2495"/>
                  </a:cubicBezTo>
                  <a:lnTo>
                    <a:pt x="758" y="2495"/>
                  </a:lnTo>
                  <a:lnTo>
                    <a:pt x="771" y="2482"/>
                  </a:lnTo>
                  <a:cubicBezTo>
                    <a:pt x="771" y="2482"/>
                    <a:pt x="771" y="2466"/>
                    <a:pt x="784" y="2466"/>
                  </a:cubicBezTo>
                  <a:cubicBezTo>
                    <a:pt x="800" y="2440"/>
                    <a:pt x="826" y="2414"/>
                    <a:pt x="852" y="2371"/>
                  </a:cubicBezTo>
                  <a:cubicBezTo>
                    <a:pt x="865" y="2332"/>
                    <a:pt x="895" y="2277"/>
                    <a:pt x="921" y="2238"/>
                  </a:cubicBezTo>
                  <a:cubicBezTo>
                    <a:pt x="947" y="2183"/>
                    <a:pt x="976" y="2114"/>
                    <a:pt x="1002" y="2059"/>
                  </a:cubicBezTo>
                  <a:cubicBezTo>
                    <a:pt x="1044" y="1926"/>
                    <a:pt x="1083" y="1776"/>
                    <a:pt x="1096" y="1627"/>
                  </a:cubicBezTo>
                  <a:cubicBezTo>
                    <a:pt x="1109" y="1477"/>
                    <a:pt x="1109" y="1314"/>
                    <a:pt x="1083" y="1165"/>
                  </a:cubicBezTo>
                  <a:cubicBezTo>
                    <a:pt x="1057" y="1002"/>
                    <a:pt x="1002" y="856"/>
                    <a:pt x="947" y="719"/>
                  </a:cubicBezTo>
                  <a:cubicBezTo>
                    <a:pt x="882" y="583"/>
                    <a:pt x="800" y="449"/>
                    <a:pt x="719" y="339"/>
                  </a:cubicBezTo>
                  <a:cubicBezTo>
                    <a:pt x="677" y="300"/>
                    <a:pt x="638" y="245"/>
                    <a:pt x="595" y="206"/>
                  </a:cubicBezTo>
                  <a:cubicBezTo>
                    <a:pt x="540" y="163"/>
                    <a:pt x="514" y="124"/>
                    <a:pt x="475" y="95"/>
                  </a:cubicBezTo>
                  <a:cubicBezTo>
                    <a:pt x="433" y="69"/>
                    <a:pt x="407" y="43"/>
                    <a:pt x="378" y="27"/>
                  </a:cubicBezTo>
                  <a:cubicBezTo>
                    <a:pt x="378" y="27"/>
                    <a:pt x="365" y="14"/>
                    <a:pt x="351" y="14"/>
                  </a:cubicBezTo>
                  <a:lnTo>
                    <a:pt x="351" y="1"/>
                  </a:lnTo>
                  <a:close/>
                </a:path>
              </a:pathLst>
            </a:custGeom>
            <a:solidFill>
              <a:srgbClr val="FFA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4252779" y="2190295"/>
              <a:ext cx="570986" cy="218906"/>
            </a:xfrm>
            <a:custGeom>
              <a:avLst/>
              <a:gdLst/>
              <a:ahLst/>
              <a:cxnLst/>
              <a:rect l="l" t="t" r="r" b="b"/>
              <a:pathLst>
                <a:path w="2509" h="962" extrusionOk="0">
                  <a:moveTo>
                    <a:pt x="1035" y="0"/>
                  </a:moveTo>
                  <a:cubicBezTo>
                    <a:pt x="969" y="0"/>
                    <a:pt x="903" y="4"/>
                    <a:pt x="840" y="15"/>
                  </a:cubicBezTo>
                  <a:cubicBezTo>
                    <a:pt x="690" y="28"/>
                    <a:pt x="544" y="58"/>
                    <a:pt x="420" y="110"/>
                  </a:cubicBezTo>
                  <a:cubicBezTo>
                    <a:pt x="352" y="126"/>
                    <a:pt x="300" y="152"/>
                    <a:pt x="245" y="178"/>
                  </a:cubicBezTo>
                  <a:cubicBezTo>
                    <a:pt x="203" y="191"/>
                    <a:pt x="151" y="220"/>
                    <a:pt x="121" y="246"/>
                  </a:cubicBezTo>
                  <a:cubicBezTo>
                    <a:pt x="82" y="259"/>
                    <a:pt x="56" y="289"/>
                    <a:pt x="27" y="302"/>
                  </a:cubicBezTo>
                  <a:cubicBezTo>
                    <a:pt x="14" y="315"/>
                    <a:pt x="14" y="315"/>
                    <a:pt x="1" y="315"/>
                  </a:cubicBezTo>
                  <a:lnTo>
                    <a:pt x="1" y="328"/>
                  </a:lnTo>
                  <a:lnTo>
                    <a:pt x="27" y="354"/>
                  </a:lnTo>
                  <a:cubicBezTo>
                    <a:pt x="40" y="370"/>
                    <a:pt x="69" y="396"/>
                    <a:pt x="95" y="435"/>
                  </a:cubicBezTo>
                  <a:cubicBezTo>
                    <a:pt x="121" y="464"/>
                    <a:pt x="164" y="490"/>
                    <a:pt x="203" y="532"/>
                  </a:cubicBezTo>
                  <a:cubicBezTo>
                    <a:pt x="245" y="571"/>
                    <a:pt x="300" y="614"/>
                    <a:pt x="352" y="640"/>
                  </a:cubicBezTo>
                  <a:cubicBezTo>
                    <a:pt x="463" y="721"/>
                    <a:pt x="596" y="789"/>
                    <a:pt x="733" y="841"/>
                  </a:cubicBezTo>
                  <a:cubicBezTo>
                    <a:pt x="882" y="897"/>
                    <a:pt x="1032" y="923"/>
                    <a:pt x="1194" y="952"/>
                  </a:cubicBezTo>
                  <a:cubicBezTo>
                    <a:pt x="1268" y="958"/>
                    <a:pt x="1345" y="962"/>
                    <a:pt x="1422" y="962"/>
                  </a:cubicBezTo>
                  <a:cubicBezTo>
                    <a:pt x="1500" y="962"/>
                    <a:pt x="1578" y="958"/>
                    <a:pt x="1653" y="952"/>
                  </a:cubicBezTo>
                  <a:cubicBezTo>
                    <a:pt x="1802" y="939"/>
                    <a:pt x="1952" y="910"/>
                    <a:pt x="2072" y="858"/>
                  </a:cubicBezTo>
                  <a:cubicBezTo>
                    <a:pt x="2141" y="841"/>
                    <a:pt x="2196" y="815"/>
                    <a:pt x="2251" y="789"/>
                  </a:cubicBezTo>
                  <a:cubicBezTo>
                    <a:pt x="2303" y="760"/>
                    <a:pt x="2345" y="747"/>
                    <a:pt x="2385" y="721"/>
                  </a:cubicBezTo>
                  <a:cubicBezTo>
                    <a:pt x="2414" y="695"/>
                    <a:pt x="2453" y="679"/>
                    <a:pt x="2466" y="666"/>
                  </a:cubicBezTo>
                  <a:cubicBezTo>
                    <a:pt x="2479" y="653"/>
                    <a:pt x="2495" y="653"/>
                    <a:pt x="2495" y="640"/>
                  </a:cubicBezTo>
                  <a:lnTo>
                    <a:pt x="2508" y="640"/>
                  </a:lnTo>
                  <a:cubicBezTo>
                    <a:pt x="2508" y="640"/>
                    <a:pt x="2495" y="640"/>
                    <a:pt x="2495" y="627"/>
                  </a:cubicBezTo>
                  <a:lnTo>
                    <a:pt x="2479" y="614"/>
                  </a:lnTo>
                  <a:cubicBezTo>
                    <a:pt x="2453" y="597"/>
                    <a:pt x="2440" y="558"/>
                    <a:pt x="2398" y="532"/>
                  </a:cubicBezTo>
                  <a:cubicBezTo>
                    <a:pt x="2372" y="503"/>
                    <a:pt x="2332" y="464"/>
                    <a:pt x="2290" y="435"/>
                  </a:cubicBezTo>
                  <a:cubicBezTo>
                    <a:pt x="2251" y="396"/>
                    <a:pt x="2196" y="354"/>
                    <a:pt x="2141" y="315"/>
                  </a:cubicBezTo>
                  <a:cubicBezTo>
                    <a:pt x="2033" y="246"/>
                    <a:pt x="1897" y="178"/>
                    <a:pt x="1763" y="126"/>
                  </a:cubicBezTo>
                  <a:cubicBezTo>
                    <a:pt x="1614" y="71"/>
                    <a:pt x="1464" y="28"/>
                    <a:pt x="1302" y="15"/>
                  </a:cubicBezTo>
                  <a:cubicBezTo>
                    <a:pt x="1215" y="8"/>
                    <a:pt x="1125" y="0"/>
                    <a:pt x="1035" y="0"/>
                  </a:cubicBezTo>
                  <a:close/>
                </a:path>
              </a:pathLst>
            </a:custGeom>
            <a:solidFill>
              <a:srgbClr val="FFA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4096661" y="1088476"/>
              <a:ext cx="862509" cy="1224915"/>
            </a:xfrm>
            <a:custGeom>
              <a:avLst/>
              <a:gdLst/>
              <a:ahLst/>
              <a:cxnLst/>
              <a:rect l="l" t="t" r="r" b="b"/>
              <a:pathLst>
                <a:path w="3790" h="5383" extrusionOk="0">
                  <a:moveTo>
                    <a:pt x="3227" y="0"/>
                  </a:moveTo>
                  <a:cubicBezTo>
                    <a:pt x="3217" y="0"/>
                    <a:pt x="3207" y="7"/>
                    <a:pt x="3207" y="22"/>
                  </a:cubicBezTo>
                  <a:cubicBezTo>
                    <a:pt x="3139" y="1173"/>
                    <a:pt x="2732" y="2243"/>
                    <a:pt x="2124" y="3180"/>
                  </a:cubicBezTo>
                  <a:cubicBezTo>
                    <a:pt x="2176" y="2812"/>
                    <a:pt x="2001" y="2393"/>
                    <a:pt x="1812" y="2093"/>
                  </a:cubicBezTo>
                  <a:cubicBezTo>
                    <a:pt x="1807" y="2083"/>
                    <a:pt x="1798" y="2079"/>
                    <a:pt x="1789" y="2079"/>
                  </a:cubicBezTo>
                  <a:cubicBezTo>
                    <a:pt x="1775" y="2079"/>
                    <a:pt x="1762" y="2090"/>
                    <a:pt x="1770" y="2106"/>
                  </a:cubicBezTo>
                  <a:cubicBezTo>
                    <a:pt x="1975" y="2432"/>
                    <a:pt x="2163" y="2893"/>
                    <a:pt x="2056" y="3287"/>
                  </a:cubicBezTo>
                  <a:cubicBezTo>
                    <a:pt x="2001" y="3355"/>
                    <a:pt x="1945" y="3423"/>
                    <a:pt x="1893" y="3505"/>
                  </a:cubicBezTo>
                  <a:cubicBezTo>
                    <a:pt x="1783" y="3667"/>
                    <a:pt x="1662" y="3801"/>
                    <a:pt x="1539" y="3950"/>
                  </a:cubicBezTo>
                  <a:cubicBezTo>
                    <a:pt x="1295" y="4249"/>
                    <a:pt x="1012" y="4532"/>
                    <a:pt x="726" y="4805"/>
                  </a:cubicBezTo>
                  <a:cubicBezTo>
                    <a:pt x="794" y="4357"/>
                    <a:pt x="661" y="3882"/>
                    <a:pt x="456" y="3488"/>
                  </a:cubicBezTo>
                  <a:cubicBezTo>
                    <a:pt x="456" y="3481"/>
                    <a:pt x="453" y="3478"/>
                    <a:pt x="449" y="3478"/>
                  </a:cubicBezTo>
                  <a:cubicBezTo>
                    <a:pt x="438" y="3478"/>
                    <a:pt x="421" y="3497"/>
                    <a:pt x="430" y="3518"/>
                  </a:cubicBezTo>
                  <a:cubicBezTo>
                    <a:pt x="632" y="3911"/>
                    <a:pt x="755" y="4399"/>
                    <a:pt x="674" y="4844"/>
                  </a:cubicBezTo>
                  <a:cubicBezTo>
                    <a:pt x="456" y="5033"/>
                    <a:pt x="254" y="5196"/>
                    <a:pt x="24" y="5345"/>
                  </a:cubicBezTo>
                  <a:cubicBezTo>
                    <a:pt x="1" y="5355"/>
                    <a:pt x="13" y="5383"/>
                    <a:pt x="32" y="5383"/>
                  </a:cubicBezTo>
                  <a:cubicBezTo>
                    <a:pt x="38" y="5383"/>
                    <a:pt x="44" y="5380"/>
                    <a:pt x="50" y="5374"/>
                  </a:cubicBezTo>
                  <a:cubicBezTo>
                    <a:pt x="173" y="5306"/>
                    <a:pt x="280" y="5225"/>
                    <a:pt x="388" y="5144"/>
                  </a:cubicBezTo>
                  <a:cubicBezTo>
                    <a:pt x="755" y="5238"/>
                    <a:pt x="1149" y="5293"/>
                    <a:pt x="1526" y="5332"/>
                  </a:cubicBezTo>
                  <a:cubicBezTo>
                    <a:pt x="1555" y="5332"/>
                    <a:pt x="1555" y="5293"/>
                    <a:pt x="1526" y="5293"/>
                  </a:cubicBezTo>
                  <a:cubicBezTo>
                    <a:pt x="1162" y="5251"/>
                    <a:pt x="781" y="5196"/>
                    <a:pt x="430" y="5101"/>
                  </a:cubicBezTo>
                  <a:cubicBezTo>
                    <a:pt x="863" y="4763"/>
                    <a:pt x="1256" y="4357"/>
                    <a:pt x="1607" y="3937"/>
                  </a:cubicBezTo>
                  <a:cubicBezTo>
                    <a:pt x="1718" y="3814"/>
                    <a:pt x="1825" y="3680"/>
                    <a:pt x="1919" y="3544"/>
                  </a:cubicBezTo>
                  <a:cubicBezTo>
                    <a:pt x="2119" y="3591"/>
                    <a:pt x="2329" y="3606"/>
                    <a:pt x="2535" y="3606"/>
                  </a:cubicBezTo>
                  <a:cubicBezTo>
                    <a:pt x="2625" y="3606"/>
                    <a:pt x="2714" y="3603"/>
                    <a:pt x="2801" y="3599"/>
                  </a:cubicBezTo>
                  <a:cubicBezTo>
                    <a:pt x="2827" y="3586"/>
                    <a:pt x="2827" y="3544"/>
                    <a:pt x="2801" y="3544"/>
                  </a:cubicBezTo>
                  <a:cubicBezTo>
                    <a:pt x="2690" y="3554"/>
                    <a:pt x="2577" y="3560"/>
                    <a:pt x="2466" y="3560"/>
                  </a:cubicBezTo>
                  <a:cubicBezTo>
                    <a:pt x="2289" y="3560"/>
                    <a:pt x="2113" y="3545"/>
                    <a:pt x="1945" y="3505"/>
                  </a:cubicBezTo>
                  <a:cubicBezTo>
                    <a:pt x="1975" y="3462"/>
                    <a:pt x="2001" y="3436"/>
                    <a:pt x="2027" y="3394"/>
                  </a:cubicBezTo>
                  <a:cubicBezTo>
                    <a:pt x="2043" y="3394"/>
                    <a:pt x="2056" y="3394"/>
                    <a:pt x="2056" y="3381"/>
                  </a:cubicBezTo>
                  <a:cubicBezTo>
                    <a:pt x="2069" y="3355"/>
                    <a:pt x="2082" y="3326"/>
                    <a:pt x="2095" y="3300"/>
                  </a:cubicBezTo>
                  <a:cubicBezTo>
                    <a:pt x="2352" y="2919"/>
                    <a:pt x="2570" y="2529"/>
                    <a:pt x="2758" y="2106"/>
                  </a:cubicBezTo>
                  <a:cubicBezTo>
                    <a:pt x="2999" y="1880"/>
                    <a:pt x="3341" y="1713"/>
                    <a:pt x="3682" y="1713"/>
                  </a:cubicBezTo>
                  <a:cubicBezTo>
                    <a:pt x="3709" y="1713"/>
                    <a:pt x="3736" y="1714"/>
                    <a:pt x="3763" y="1716"/>
                  </a:cubicBezTo>
                  <a:cubicBezTo>
                    <a:pt x="3789" y="1716"/>
                    <a:pt x="3789" y="1674"/>
                    <a:pt x="3763" y="1674"/>
                  </a:cubicBezTo>
                  <a:cubicBezTo>
                    <a:pt x="3736" y="1672"/>
                    <a:pt x="3709" y="1671"/>
                    <a:pt x="3683" y="1671"/>
                  </a:cubicBezTo>
                  <a:cubicBezTo>
                    <a:pt x="3356" y="1671"/>
                    <a:pt x="3037" y="1814"/>
                    <a:pt x="2788" y="2012"/>
                  </a:cubicBezTo>
                  <a:cubicBezTo>
                    <a:pt x="3045" y="1391"/>
                    <a:pt x="3207" y="711"/>
                    <a:pt x="3246" y="22"/>
                  </a:cubicBezTo>
                  <a:cubicBezTo>
                    <a:pt x="3246" y="7"/>
                    <a:pt x="3236" y="0"/>
                    <a:pt x="3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4DA">
            <a:alpha val="602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Playfair Display"/>
              <a:buNone/>
              <a:defRPr sz="3000" b="1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Lato" panose="020F0502020204030203"/>
              <a:buChar char="●"/>
              <a:defRPr>
                <a:solidFill>
                  <a:schemeClr val="accent5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Lato" panose="020F0502020204030203"/>
              <a:buChar char="○"/>
              <a:defRPr>
                <a:solidFill>
                  <a:schemeClr val="accent5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Lato" panose="020F0502020204030203"/>
              <a:buChar char="■"/>
              <a:defRPr>
                <a:solidFill>
                  <a:schemeClr val="accent5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Lato" panose="020F0502020204030203"/>
              <a:buChar char="●"/>
              <a:defRPr>
                <a:solidFill>
                  <a:schemeClr val="accent5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Lato" panose="020F0502020204030203"/>
              <a:buChar char="○"/>
              <a:defRPr>
                <a:solidFill>
                  <a:schemeClr val="accent5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Lato" panose="020F0502020204030203"/>
              <a:buChar char="■"/>
              <a:defRPr>
                <a:solidFill>
                  <a:schemeClr val="accent5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Lato" panose="020F0502020204030203"/>
              <a:buChar char="●"/>
              <a:defRPr>
                <a:solidFill>
                  <a:schemeClr val="accent5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Lato" panose="020F0502020204030203"/>
              <a:buChar char="○"/>
              <a:defRPr>
                <a:solidFill>
                  <a:schemeClr val="accent5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Lato" panose="020F0502020204030203"/>
              <a:buChar char="■"/>
              <a:defRPr>
                <a:solidFill>
                  <a:schemeClr val="accent5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9" r:id="rId4"/>
    <p:sldLayoutId id="2147483660" r:id="rId5"/>
    <p:sldLayoutId id="2147483668" r:id="rId6"/>
    <p:sldLayoutId id="2147483673" r:id="rId7"/>
    <p:sldLayoutId id="2147483678" r:id="rId8"/>
    <p:sldLayoutId id="2147483679" r:id="rId9"/>
    <p:sldLayoutId id="214748368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p52"/>
          <p:cNvSpPr txBox="1">
            <a:spLocks noGrp="1"/>
          </p:cNvSpPr>
          <p:nvPr>
            <p:ph type="title"/>
          </p:nvPr>
        </p:nvSpPr>
        <p:spPr>
          <a:xfrm>
            <a:off x="720000" y="1501163"/>
            <a:ext cx="77040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800" dirty="0" smtClean="0">
                <a:latin typeface="+mn-lt"/>
              </a:rPr>
              <a:t>CHÀO MỪNG CÁC EM ĐẾN VỚI BÀI HỌC NGÀY HÔM NAY!</a:t>
            </a:r>
            <a:endParaRPr lang="en-GB" sz="38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p49"/>
          <p:cNvSpPr txBox="1">
            <a:spLocks noGrp="1"/>
          </p:cNvSpPr>
          <p:nvPr>
            <p:ph type="title"/>
          </p:nvPr>
        </p:nvSpPr>
        <p:spPr>
          <a:xfrm>
            <a:off x="2611145" y="553855"/>
            <a:ext cx="3969764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smtClean="0">
                <a:latin typeface="+mn-lt"/>
              </a:rPr>
              <a:t>CỦNG CỐ, DẶN DÒ</a:t>
            </a:r>
            <a:endParaRPr lang="en-GB" sz="32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p52"/>
          <p:cNvSpPr txBox="1">
            <a:spLocks noGrp="1"/>
          </p:cNvSpPr>
          <p:nvPr>
            <p:ph type="title"/>
          </p:nvPr>
        </p:nvSpPr>
        <p:spPr>
          <a:xfrm>
            <a:off x="720000" y="1501163"/>
            <a:ext cx="77040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800" dirty="0" smtClean="0">
                <a:latin typeface="+mn-lt"/>
              </a:rPr>
              <a:t>HẸN GẶP LẠI CÁC EM </a:t>
            </a:r>
            <a:br>
              <a:rPr lang="vi-VN" sz="3800" dirty="0" smtClean="0">
                <a:latin typeface="+mn-lt"/>
              </a:rPr>
            </a:br>
            <a:r>
              <a:rPr lang="vi-VN" sz="3800" dirty="0" smtClean="0">
                <a:latin typeface="+mn-lt"/>
              </a:rPr>
              <a:t>TRONG BÀI HỌC SAU!</a:t>
            </a:r>
            <a:endParaRPr lang="en-GB" sz="3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832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36"/>
          <p:cNvSpPr txBox="1">
            <a:spLocks noGrp="1"/>
          </p:cNvSpPr>
          <p:nvPr>
            <p:ph type="ctrTitle"/>
          </p:nvPr>
        </p:nvSpPr>
        <p:spPr>
          <a:xfrm>
            <a:off x="-25063" y="2063902"/>
            <a:ext cx="9331036" cy="14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smtClean="0">
                <a:solidFill>
                  <a:srgbClr val="49523E"/>
                </a:solidFill>
                <a:latin typeface="+mn-lt"/>
              </a:rPr>
              <a:t>QUAN SÁT TRANH ẢNH VẬT NUÔI</a:t>
            </a:r>
            <a:endParaRPr sz="4000" dirty="0">
              <a:solidFill>
                <a:srgbClr val="49523E"/>
              </a:solidFill>
              <a:latin typeface="+mn-lt"/>
            </a:endParaRPr>
          </a:p>
        </p:txBody>
      </p:sp>
      <p:sp>
        <p:nvSpPr>
          <p:cNvPr id="1342" name="Google Shape;1342;p36"/>
          <p:cNvSpPr txBox="1">
            <a:spLocks noGrp="1"/>
          </p:cNvSpPr>
          <p:nvPr>
            <p:ph type="subTitle" idx="1"/>
          </p:nvPr>
        </p:nvSpPr>
        <p:spPr>
          <a:xfrm>
            <a:off x="2765629" y="484209"/>
            <a:ext cx="38520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vi-VN" sz="3800" dirty="0" smtClean="0">
                <a:solidFill>
                  <a:srgbClr val="49523E"/>
                </a:solidFill>
                <a:latin typeface="+mn-lt"/>
              </a:rPr>
              <a:t>BÀI 19</a:t>
            </a:r>
            <a:endParaRPr sz="3800" dirty="0">
              <a:solidFill>
                <a:srgbClr val="49523E"/>
              </a:solidFill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9523E"/>
              </a:solidFill>
            </a:endParaRPr>
          </a:p>
        </p:txBody>
      </p:sp>
      <p:grpSp>
        <p:nvGrpSpPr>
          <p:cNvPr id="1344" name="Google Shape;1344;p36"/>
          <p:cNvGrpSpPr/>
          <p:nvPr/>
        </p:nvGrpSpPr>
        <p:grpSpPr>
          <a:xfrm>
            <a:off x="4488886" y="3797109"/>
            <a:ext cx="1385441" cy="1526277"/>
            <a:chOff x="3496752" y="3405704"/>
            <a:chExt cx="2090927" cy="1917599"/>
          </a:xfrm>
        </p:grpSpPr>
        <p:sp>
          <p:nvSpPr>
            <p:cNvPr id="1345" name="Google Shape;1345;p36"/>
            <p:cNvSpPr/>
            <p:nvPr/>
          </p:nvSpPr>
          <p:spPr>
            <a:xfrm>
              <a:off x="4325505" y="3745798"/>
              <a:ext cx="344644" cy="705121"/>
            </a:xfrm>
            <a:custGeom>
              <a:avLst/>
              <a:gdLst/>
              <a:ahLst/>
              <a:cxnLst/>
              <a:rect l="l" t="t" r="r" b="b"/>
              <a:pathLst>
                <a:path w="2046" h="4186" extrusionOk="0">
                  <a:moveTo>
                    <a:pt x="732" y="1"/>
                  </a:moveTo>
                  <a:cubicBezTo>
                    <a:pt x="433" y="394"/>
                    <a:pt x="0" y="1451"/>
                    <a:pt x="150" y="2397"/>
                  </a:cubicBezTo>
                  <a:cubicBezTo>
                    <a:pt x="339" y="3630"/>
                    <a:pt x="1151" y="4186"/>
                    <a:pt x="1151" y="4186"/>
                  </a:cubicBezTo>
                  <a:cubicBezTo>
                    <a:pt x="1151" y="4186"/>
                    <a:pt x="2046" y="3578"/>
                    <a:pt x="1990" y="2153"/>
                  </a:cubicBezTo>
                  <a:cubicBezTo>
                    <a:pt x="1938" y="1028"/>
                    <a:pt x="732" y="1"/>
                    <a:pt x="732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3946502" y="4154449"/>
              <a:ext cx="584513" cy="695857"/>
            </a:xfrm>
            <a:custGeom>
              <a:avLst/>
              <a:gdLst/>
              <a:ahLst/>
              <a:cxnLst/>
              <a:rect l="l" t="t" r="r" b="b"/>
              <a:pathLst>
                <a:path w="3470" h="4131" extrusionOk="0">
                  <a:moveTo>
                    <a:pt x="2075" y="1"/>
                  </a:moveTo>
                  <a:lnTo>
                    <a:pt x="2075" y="1"/>
                  </a:lnTo>
                  <a:cubicBezTo>
                    <a:pt x="0" y="1422"/>
                    <a:pt x="1083" y="4130"/>
                    <a:pt x="1083" y="4130"/>
                  </a:cubicBezTo>
                  <a:cubicBezTo>
                    <a:pt x="3470" y="2196"/>
                    <a:pt x="2075" y="1"/>
                    <a:pt x="2075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3496752" y="4421269"/>
              <a:ext cx="611970" cy="776206"/>
            </a:xfrm>
            <a:custGeom>
              <a:avLst/>
              <a:gdLst/>
              <a:ahLst/>
              <a:cxnLst/>
              <a:rect l="l" t="t" r="r" b="b"/>
              <a:pathLst>
                <a:path w="3633" h="4608" extrusionOk="0">
                  <a:moveTo>
                    <a:pt x="2482" y="0"/>
                  </a:moveTo>
                  <a:cubicBezTo>
                    <a:pt x="2481" y="0"/>
                    <a:pt x="0" y="1425"/>
                    <a:pt x="924" y="4608"/>
                  </a:cubicBezTo>
                  <a:cubicBezTo>
                    <a:pt x="924" y="4608"/>
                    <a:pt x="3633" y="2995"/>
                    <a:pt x="2482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4542464" y="3405704"/>
              <a:ext cx="823877" cy="837689"/>
            </a:xfrm>
            <a:custGeom>
              <a:avLst/>
              <a:gdLst/>
              <a:ahLst/>
              <a:cxnLst/>
              <a:rect l="l" t="t" r="r" b="b"/>
              <a:pathLst>
                <a:path w="4891" h="4973" extrusionOk="0">
                  <a:moveTo>
                    <a:pt x="3021" y="0"/>
                  </a:moveTo>
                  <a:cubicBezTo>
                    <a:pt x="0" y="1828"/>
                    <a:pt x="1353" y="4972"/>
                    <a:pt x="1353" y="4972"/>
                  </a:cubicBezTo>
                  <a:cubicBezTo>
                    <a:pt x="4891" y="3535"/>
                    <a:pt x="3021" y="1"/>
                    <a:pt x="3021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4749989" y="4160008"/>
              <a:ext cx="837689" cy="454303"/>
            </a:xfrm>
            <a:custGeom>
              <a:avLst/>
              <a:gdLst/>
              <a:ahLst/>
              <a:cxnLst/>
              <a:rect l="l" t="t" r="r" b="b"/>
              <a:pathLst>
                <a:path w="4973" h="2697" extrusionOk="0">
                  <a:moveTo>
                    <a:pt x="3268" y="0"/>
                  </a:moveTo>
                  <a:cubicBezTo>
                    <a:pt x="739" y="0"/>
                    <a:pt x="0" y="2338"/>
                    <a:pt x="0" y="2338"/>
                  </a:cubicBezTo>
                  <a:cubicBezTo>
                    <a:pt x="582" y="2591"/>
                    <a:pt x="1111" y="2696"/>
                    <a:pt x="1588" y="2696"/>
                  </a:cubicBezTo>
                  <a:cubicBezTo>
                    <a:pt x="3870" y="2696"/>
                    <a:pt x="4972" y="306"/>
                    <a:pt x="4972" y="306"/>
                  </a:cubicBezTo>
                  <a:cubicBezTo>
                    <a:pt x="4330" y="90"/>
                    <a:pt x="3764" y="0"/>
                    <a:pt x="3268" y="0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4150659" y="4749403"/>
              <a:ext cx="861946" cy="569521"/>
            </a:xfrm>
            <a:custGeom>
              <a:avLst/>
              <a:gdLst/>
              <a:ahLst/>
              <a:cxnLst/>
              <a:rect l="l" t="t" r="r" b="b"/>
              <a:pathLst>
                <a:path w="5117" h="3381" extrusionOk="0">
                  <a:moveTo>
                    <a:pt x="4589" y="1"/>
                  </a:moveTo>
                  <a:cubicBezTo>
                    <a:pt x="2120" y="1"/>
                    <a:pt x="902" y="1642"/>
                    <a:pt x="902" y="1642"/>
                  </a:cubicBezTo>
                  <a:cubicBezTo>
                    <a:pt x="0" y="2744"/>
                    <a:pt x="499" y="3380"/>
                    <a:pt x="1440" y="3380"/>
                  </a:cubicBezTo>
                  <a:cubicBezTo>
                    <a:pt x="1983" y="3380"/>
                    <a:pt x="2673" y="3169"/>
                    <a:pt x="3328" y="2712"/>
                  </a:cubicBezTo>
                  <a:cubicBezTo>
                    <a:pt x="5116" y="1454"/>
                    <a:pt x="5009" y="16"/>
                    <a:pt x="5009" y="16"/>
                  </a:cubicBezTo>
                  <a:cubicBezTo>
                    <a:pt x="4865" y="6"/>
                    <a:pt x="4725" y="1"/>
                    <a:pt x="4589" y="1"/>
                  </a:cubicBez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6"/>
            <p:cNvSpPr/>
            <p:nvPr/>
          </p:nvSpPr>
          <p:spPr>
            <a:xfrm>
              <a:off x="3728196" y="3673029"/>
              <a:ext cx="1243311" cy="1509795"/>
            </a:xfrm>
            <a:custGeom>
              <a:avLst/>
              <a:gdLst/>
              <a:ahLst/>
              <a:cxnLst/>
              <a:rect l="l" t="t" r="r" b="b"/>
              <a:pathLst>
                <a:path w="7381" h="8963" extrusionOk="0">
                  <a:moveTo>
                    <a:pt x="7338" y="0"/>
                  </a:moveTo>
                  <a:cubicBezTo>
                    <a:pt x="7324" y="0"/>
                    <a:pt x="7312" y="8"/>
                    <a:pt x="7312" y="26"/>
                  </a:cubicBezTo>
                  <a:cubicBezTo>
                    <a:pt x="6948" y="1733"/>
                    <a:pt x="6362" y="3480"/>
                    <a:pt x="5280" y="4849"/>
                  </a:cubicBezTo>
                  <a:cubicBezTo>
                    <a:pt x="4509" y="5837"/>
                    <a:pt x="3559" y="6650"/>
                    <a:pt x="2516" y="7356"/>
                  </a:cubicBezTo>
                  <a:cubicBezTo>
                    <a:pt x="1703" y="7899"/>
                    <a:pt x="834" y="8344"/>
                    <a:pt x="21" y="8900"/>
                  </a:cubicBezTo>
                  <a:cubicBezTo>
                    <a:pt x="0" y="8922"/>
                    <a:pt x="14" y="8962"/>
                    <a:pt x="42" y="8962"/>
                  </a:cubicBezTo>
                  <a:cubicBezTo>
                    <a:pt x="49" y="8962"/>
                    <a:pt x="56" y="8960"/>
                    <a:pt x="64" y="8956"/>
                  </a:cubicBezTo>
                  <a:cubicBezTo>
                    <a:pt x="890" y="8387"/>
                    <a:pt x="1784" y="7925"/>
                    <a:pt x="2610" y="7369"/>
                  </a:cubicBezTo>
                  <a:cubicBezTo>
                    <a:pt x="3667" y="6663"/>
                    <a:pt x="4603" y="5824"/>
                    <a:pt x="5387" y="4823"/>
                  </a:cubicBezTo>
                  <a:cubicBezTo>
                    <a:pt x="6444" y="3467"/>
                    <a:pt x="7029" y="1720"/>
                    <a:pt x="7380" y="39"/>
                  </a:cubicBezTo>
                  <a:cubicBezTo>
                    <a:pt x="7380" y="15"/>
                    <a:pt x="7358" y="0"/>
                    <a:pt x="7338" y="0"/>
                  </a:cubicBezTo>
                  <a:close/>
                </a:path>
              </a:pathLst>
            </a:custGeom>
            <a:solidFill>
              <a:srgbClr val="C5E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6"/>
            <p:cNvSpPr/>
            <p:nvPr/>
          </p:nvSpPr>
          <p:spPr>
            <a:xfrm>
              <a:off x="4029714" y="4357259"/>
              <a:ext cx="239027" cy="639427"/>
            </a:xfrm>
            <a:custGeom>
              <a:avLst/>
              <a:gdLst/>
              <a:ahLst/>
              <a:cxnLst/>
              <a:rect l="l" t="t" r="r" b="b"/>
              <a:pathLst>
                <a:path w="1419" h="3796" extrusionOk="0">
                  <a:moveTo>
                    <a:pt x="1384" y="1"/>
                  </a:moveTo>
                  <a:cubicBezTo>
                    <a:pt x="1367" y="1"/>
                    <a:pt x="1350" y="14"/>
                    <a:pt x="1350" y="42"/>
                  </a:cubicBezTo>
                  <a:cubicBezTo>
                    <a:pt x="1321" y="1343"/>
                    <a:pt x="862" y="2738"/>
                    <a:pt x="20" y="3739"/>
                  </a:cubicBezTo>
                  <a:cubicBezTo>
                    <a:pt x="1" y="3761"/>
                    <a:pt x="26" y="3796"/>
                    <a:pt x="51" y="3796"/>
                  </a:cubicBezTo>
                  <a:cubicBezTo>
                    <a:pt x="60" y="3796"/>
                    <a:pt x="69" y="3792"/>
                    <a:pt x="75" y="3782"/>
                  </a:cubicBezTo>
                  <a:cubicBezTo>
                    <a:pt x="914" y="2764"/>
                    <a:pt x="1389" y="1356"/>
                    <a:pt x="1418" y="42"/>
                  </a:cubicBezTo>
                  <a:cubicBezTo>
                    <a:pt x="1418" y="14"/>
                    <a:pt x="1401" y="1"/>
                    <a:pt x="1384" y="1"/>
                  </a:cubicBezTo>
                  <a:close/>
                </a:path>
              </a:pathLst>
            </a:custGeom>
            <a:solidFill>
              <a:srgbClr val="C5E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6"/>
            <p:cNvSpPr/>
            <p:nvPr/>
          </p:nvSpPr>
          <p:spPr>
            <a:xfrm>
              <a:off x="4463294" y="4051865"/>
              <a:ext cx="99552" cy="617865"/>
            </a:xfrm>
            <a:custGeom>
              <a:avLst/>
              <a:gdLst/>
              <a:ahLst/>
              <a:cxnLst/>
              <a:rect l="l" t="t" r="r" b="b"/>
              <a:pathLst>
                <a:path w="591" h="3668" extrusionOk="0">
                  <a:moveTo>
                    <a:pt x="175" y="1"/>
                  </a:moveTo>
                  <a:cubicBezTo>
                    <a:pt x="155" y="1"/>
                    <a:pt x="135" y="16"/>
                    <a:pt x="145" y="41"/>
                  </a:cubicBezTo>
                  <a:cubicBezTo>
                    <a:pt x="522" y="1179"/>
                    <a:pt x="372" y="2518"/>
                    <a:pt x="8" y="3630"/>
                  </a:cubicBezTo>
                  <a:cubicBezTo>
                    <a:pt x="1" y="3653"/>
                    <a:pt x="15" y="3667"/>
                    <a:pt x="32" y="3667"/>
                  </a:cubicBezTo>
                  <a:cubicBezTo>
                    <a:pt x="44" y="3667"/>
                    <a:pt x="57" y="3660"/>
                    <a:pt x="64" y="3643"/>
                  </a:cubicBezTo>
                  <a:cubicBezTo>
                    <a:pt x="441" y="2531"/>
                    <a:pt x="590" y="1162"/>
                    <a:pt x="210" y="24"/>
                  </a:cubicBezTo>
                  <a:cubicBezTo>
                    <a:pt x="205" y="8"/>
                    <a:pt x="190" y="1"/>
                    <a:pt x="175" y="1"/>
                  </a:cubicBezTo>
                  <a:close/>
                </a:path>
              </a:pathLst>
            </a:custGeom>
            <a:solidFill>
              <a:srgbClr val="C5E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6"/>
            <p:cNvSpPr/>
            <p:nvPr/>
          </p:nvSpPr>
          <p:spPr>
            <a:xfrm>
              <a:off x="4542464" y="4394823"/>
              <a:ext cx="596473" cy="191188"/>
            </a:xfrm>
            <a:custGeom>
              <a:avLst/>
              <a:gdLst/>
              <a:ahLst/>
              <a:cxnLst/>
              <a:rect l="l" t="t" r="r" b="b"/>
              <a:pathLst>
                <a:path w="3541" h="1135" extrusionOk="0">
                  <a:moveTo>
                    <a:pt x="3489" y="1"/>
                  </a:moveTo>
                  <a:cubicBezTo>
                    <a:pt x="3482" y="1"/>
                    <a:pt x="3474" y="3"/>
                    <a:pt x="3466" y="8"/>
                  </a:cubicBezTo>
                  <a:cubicBezTo>
                    <a:pt x="2683" y="427"/>
                    <a:pt x="1854" y="769"/>
                    <a:pt x="976" y="957"/>
                  </a:cubicBezTo>
                  <a:cubicBezTo>
                    <a:pt x="708" y="1018"/>
                    <a:pt x="419" y="1066"/>
                    <a:pt x="137" y="1066"/>
                  </a:cubicBezTo>
                  <a:cubicBezTo>
                    <a:pt x="104" y="1066"/>
                    <a:pt x="72" y="1066"/>
                    <a:pt x="39" y="1064"/>
                  </a:cubicBezTo>
                  <a:cubicBezTo>
                    <a:pt x="0" y="1064"/>
                    <a:pt x="0" y="1133"/>
                    <a:pt x="39" y="1133"/>
                  </a:cubicBezTo>
                  <a:cubicBezTo>
                    <a:pt x="72" y="1134"/>
                    <a:pt x="104" y="1135"/>
                    <a:pt x="137" y="1135"/>
                  </a:cubicBezTo>
                  <a:cubicBezTo>
                    <a:pt x="421" y="1135"/>
                    <a:pt x="721" y="1087"/>
                    <a:pt x="989" y="1025"/>
                  </a:cubicBezTo>
                  <a:cubicBezTo>
                    <a:pt x="1870" y="850"/>
                    <a:pt x="2709" y="482"/>
                    <a:pt x="3509" y="63"/>
                  </a:cubicBezTo>
                  <a:cubicBezTo>
                    <a:pt x="3541" y="42"/>
                    <a:pt x="3520" y="1"/>
                    <a:pt x="3489" y="1"/>
                  </a:cubicBezTo>
                  <a:close/>
                </a:path>
              </a:pathLst>
            </a:custGeom>
            <a:solidFill>
              <a:srgbClr val="C5E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3997373" y="4862599"/>
              <a:ext cx="854029" cy="460704"/>
            </a:xfrm>
            <a:custGeom>
              <a:avLst/>
              <a:gdLst/>
              <a:ahLst/>
              <a:cxnLst/>
              <a:rect l="l" t="t" r="r" b="b"/>
              <a:pathLst>
                <a:path w="5070" h="2735" extrusionOk="0">
                  <a:moveTo>
                    <a:pt x="5013" y="1"/>
                  </a:moveTo>
                  <a:cubicBezTo>
                    <a:pt x="5007" y="1"/>
                    <a:pt x="5001" y="3"/>
                    <a:pt x="4995" y="8"/>
                  </a:cubicBezTo>
                  <a:cubicBezTo>
                    <a:pt x="3574" y="1201"/>
                    <a:pt x="1825" y="2151"/>
                    <a:pt x="36" y="2677"/>
                  </a:cubicBezTo>
                  <a:cubicBezTo>
                    <a:pt x="1" y="2677"/>
                    <a:pt x="19" y="2734"/>
                    <a:pt x="55" y="2734"/>
                  </a:cubicBezTo>
                  <a:cubicBezTo>
                    <a:pt x="58" y="2734"/>
                    <a:pt x="62" y="2734"/>
                    <a:pt x="66" y="2733"/>
                  </a:cubicBezTo>
                  <a:cubicBezTo>
                    <a:pt x="1854" y="2203"/>
                    <a:pt x="3613" y="1256"/>
                    <a:pt x="5038" y="63"/>
                  </a:cubicBezTo>
                  <a:cubicBezTo>
                    <a:pt x="5069" y="42"/>
                    <a:pt x="5040" y="1"/>
                    <a:pt x="5013" y="1"/>
                  </a:cubicBezTo>
                  <a:close/>
                </a:path>
              </a:pathLst>
            </a:custGeom>
            <a:solidFill>
              <a:srgbClr val="C5E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3601188" y="4725315"/>
              <a:ext cx="248629" cy="532799"/>
            </a:xfrm>
            <a:custGeom>
              <a:avLst/>
              <a:gdLst/>
              <a:ahLst/>
              <a:cxnLst/>
              <a:rect l="l" t="t" r="r" b="b"/>
              <a:pathLst>
                <a:path w="1476" h="3163" extrusionOk="0">
                  <a:moveTo>
                    <a:pt x="1433" y="1"/>
                  </a:moveTo>
                  <a:cubicBezTo>
                    <a:pt x="1419" y="1"/>
                    <a:pt x="1405" y="9"/>
                    <a:pt x="1400" y="26"/>
                  </a:cubicBezTo>
                  <a:cubicBezTo>
                    <a:pt x="1169" y="1109"/>
                    <a:pt x="749" y="2273"/>
                    <a:pt x="31" y="3099"/>
                  </a:cubicBezTo>
                  <a:cubicBezTo>
                    <a:pt x="0" y="3132"/>
                    <a:pt x="25" y="3163"/>
                    <a:pt x="51" y="3163"/>
                  </a:cubicBezTo>
                  <a:cubicBezTo>
                    <a:pt x="59" y="3163"/>
                    <a:pt x="66" y="3160"/>
                    <a:pt x="73" y="3154"/>
                  </a:cubicBezTo>
                  <a:cubicBezTo>
                    <a:pt x="805" y="2302"/>
                    <a:pt x="1237" y="1135"/>
                    <a:pt x="1468" y="52"/>
                  </a:cubicBezTo>
                  <a:cubicBezTo>
                    <a:pt x="1476" y="19"/>
                    <a:pt x="1454" y="1"/>
                    <a:pt x="1433" y="1"/>
                  </a:cubicBezTo>
                  <a:close/>
                </a:path>
              </a:pathLst>
            </a:custGeom>
            <a:solidFill>
              <a:srgbClr val="C5E4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5090081" y="3810481"/>
              <a:ext cx="219319" cy="253850"/>
            </a:xfrm>
            <a:custGeom>
              <a:avLst/>
              <a:gdLst/>
              <a:ahLst/>
              <a:cxnLst/>
              <a:rect l="l" t="t" r="r" b="b"/>
              <a:pathLst>
                <a:path w="1302" h="1507" extrusionOk="0">
                  <a:moveTo>
                    <a:pt x="603" y="0"/>
                  </a:moveTo>
                  <a:cubicBezTo>
                    <a:pt x="326" y="0"/>
                    <a:pt x="70" y="211"/>
                    <a:pt x="40" y="563"/>
                  </a:cubicBezTo>
                  <a:cubicBezTo>
                    <a:pt x="1" y="1051"/>
                    <a:pt x="541" y="1474"/>
                    <a:pt x="541" y="1474"/>
                  </a:cubicBezTo>
                  <a:cubicBezTo>
                    <a:pt x="558" y="1496"/>
                    <a:pt x="579" y="1506"/>
                    <a:pt x="602" y="1506"/>
                  </a:cubicBezTo>
                  <a:cubicBezTo>
                    <a:pt x="701" y="1506"/>
                    <a:pt x="841" y="1319"/>
                    <a:pt x="960" y="1132"/>
                  </a:cubicBezTo>
                  <a:cubicBezTo>
                    <a:pt x="1123" y="917"/>
                    <a:pt x="1302" y="387"/>
                    <a:pt x="947" y="118"/>
                  </a:cubicBezTo>
                  <a:cubicBezTo>
                    <a:pt x="839" y="37"/>
                    <a:pt x="719" y="0"/>
                    <a:pt x="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5140784" y="3903464"/>
              <a:ext cx="108143" cy="160530"/>
            </a:xfrm>
            <a:custGeom>
              <a:avLst/>
              <a:gdLst/>
              <a:ahLst/>
              <a:cxnLst/>
              <a:rect l="l" t="t" r="r" b="b"/>
              <a:pathLst>
                <a:path w="642" h="953" extrusionOk="0">
                  <a:moveTo>
                    <a:pt x="317" y="0"/>
                  </a:moveTo>
                  <a:cubicBezTo>
                    <a:pt x="306" y="0"/>
                    <a:pt x="295" y="11"/>
                    <a:pt x="295" y="27"/>
                  </a:cubicBezTo>
                  <a:cubicBezTo>
                    <a:pt x="282" y="297"/>
                    <a:pt x="282" y="567"/>
                    <a:pt x="282" y="840"/>
                  </a:cubicBezTo>
                  <a:cubicBezTo>
                    <a:pt x="214" y="635"/>
                    <a:pt x="158" y="434"/>
                    <a:pt x="90" y="216"/>
                  </a:cubicBezTo>
                  <a:cubicBezTo>
                    <a:pt x="77" y="190"/>
                    <a:pt x="64" y="148"/>
                    <a:pt x="64" y="122"/>
                  </a:cubicBezTo>
                  <a:cubicBezTo>
                    <a:pt x="59" y="106"/>
                    <a:pt x="49" y="100"/>
                    <a:pt x="38" y="100"/>
                  </a:cubicBezTo>
                  <a:cubicBezTo>
                    <a:pt x="20" y="100"/>
                    <a:pt x="0" y="118"/>
                    <a:pt x="9" y="135"/>
                  </a:cubicBezTo>
                  <a:cubicBezTo>
                    <a:pt x="90" y="378"/>
                    <a:pt x="158" y="635"/>
                    <a:pt x="240" y="879"/>
                  </a:cubicBezTo>
                  <a:cubicBezTo>
                    <a:pt x="253" y="892"/>
                    <a:pt x="253" y="905"/>
                    <a:pt x="253" y="922"/>
                  </a:cubicBezTo>
                  <a:cubicBezTo>
                    <a:pt x="274" y="941"/>
                    <a:pt x="294" y="953"/>
                    <a:pt x="319" y="953"/>
                  </a:cubicBezTo>
                  <a:cubicBezTo>
                    <a:pt x="329" y="953"/>
                    <a:pt x="339" y="951"/>
                    <a:pt x="350" y="948"/>
                  </a:cubicBezTo>
                  <a:cubicBezTo>
                    <a:pt x="431" y="717"/>
                    <a:pt x="513" y="499"/>
                    <a:pt x="594" y="284"/>
                  </a:cubicBezTo>
                  <a:cubicBezTo>
                    <a:pt x="607" y="242"/>
                    <a:pt x="620" y="216"/>
                    <a:pt x="633" y="174"/>
                  </a:cubicBezTo>
                  <a:cubicBezTo>
                    <a:pt x="641" y="158"/>
                    <a:pt x="629" y="146"/>
                    <a:pt x="616" y="146"/>
                  </a:cubicBezTo>
                  <a:cubicBezTo>
                    <a:pt x="608" y="146"/>
                    <a:pt x="599" y="151"/>
                    <a:pt x="594" y="161"/>
                  </a:cubicBezTo>
                  <a:cubicBezTo>
                    <a:pt x="497" y="378"/>
                    <a:pt x="415" y="609"/>
                    <a:pt x="334" y="824"/>
                  </a:cubicBezTo>
                  <a:lnTo>
                    <a:pt x="334" y="27"/>
                  </a:lnTo>
                  <a:cubicBezTo>
                    <a:pt x="334" y="8"/>
                    <a:pt x="326" y="0"/>
                    <a:pt x="317" y="0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5167398" y="3968316"/>
              <a:ext cx="294783" cy="188156"/>
            </a:xfrm>
            <a:custGeom>
              <a:avLst/>
              <a:gdLst/>
              <a:ahLst/>
              <a:cxnLst/>
              <a:rect l="l" t="t" r="r" b="b"/>
              <a:pathLst>
                <a:path w="1750" h="1117" extrusionOk="0">
                  <a:moveTo>
                    <a:pt x="980" y="0"/>
                  </a:moveTo>
                  <a:cubicBezTo>
                    <a:pt x="529" y="0"/>
                    <a:pt x="137" y="455"/>
                    <a:pt x="137" y="455"/>
                  </a:cubicBezTo>
                  <a:cubicBezTo>
                    <a:pt x="0" y="550"/>
                    <a:pt x="231" y="725"/>
                    <a:pt x="436" y="888"/>
                  </a:cubicBezTo>
                  <a:cubicBezTo>
                    <a:pt x="566" y="994"/>
                    <a:pt x="813" y="1117"/>
                    <a:pt x="1051" y="1117"/>
                  </a:cubicBezTo>
                  <a:cubicBezTo>
                    <a:pt x="1204" y="1117"/>
                    <a:pt x="1353" y="1066"/>
                    <a:pt x="1464" y="927"/>
                  </a:cubicBezTo>
                  <a:cubicBezTo>
                    <a:pt x="1750" y="589"/>
                    <a:pt x="1558" y="75"/>
                    <a:pt x="1070" y="6"/>
                  </a:cubicBezTo>
                  <a:cubicBezTo>
                    <a:pt x="1040" y="2"/>
                    <a:pt x="1010" y="0"/>
                    <a:pt x="980" y="0"/>
                  </a:cubicBezTo>
                  <a:close/>
                </a:path>
              </a:pathLst>
            </a:custGeom>
            <a:solidFill>
              <a:srgbClr val="FAF8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5183232" y="4012617"/>
              <a:ext cx="162383" cy="105785"/>
            </a:xfrm>
            <a:custGeom>
              <a:avLst/>
              <a:gdLst/>
              <a:ahLst/>
              <a:cxnLst/>
              <a:rect l="l" t="t" r="r" b="b"/>
              <a:pathLst>
                <a:path w="964" h="628" extrusionOk="0">
                  <a:moveTo>
                    <a:pt x="843" y="0"/>
                  </a:moveTo>
                  <a:cubicBezTo>
                    <a:pt x="586" y="69"/>
                    <a:pt x="326" y="137"/>
                    <a:pt x="82" y="192"/>
                  </a:cubicBezTo>
                  <a:cubicBezTo>
                    <a:pt x="56" y="192"/>
                    <a:pt x="43" y="205"/>
                    <a:pt x="30" y="205"/>
                  </a:cubicBezTo>
                  <a:cubicBezTo>
                    <a:pt x="1" y="231"/>
                    <a:pt x="1" y="257"/>
                    <a:pt x="17" y="287"/>
                  </a:cubicBezTo>
                  <a:cubicBezTo>
                    <a:pt x="232" y="394"/>
                    <a:pt x="436" y="488"/>
                    <a:pt x="651" y="582"/>
                  </a:cubicBezTo>
                  <a:cubicBezTo>
                    <a:pt x="693" y="599"/>
                    <a:pt x="719" y="612"/>
                    <a:pt x="762" y="625"/>
                  </a:cubicBezTo>
                  <a:cubicBezTo>
                    <a:pt x="765" y="627"/>
                    <a:pt x="769" y="627"/>
                    <a:pt x="772" y="627"/>
                  </a:cubicBezTo>
                  <a:cubicBezTo>
                    <a:pt x="790" y="627"/>
                    <a:pt x="797" y="596"/>
                    <a:pt x="775" y="582"/>
                  </a:cubicBezTo>
                  <a:cubicBezTo>
                    <a:pt x="557" y="488"/>
                    <a:pt x="342" y="381"/>
                    <a:pt x="124" y="287"/>
                  </a:cubicBezTo>
                  <a:lnTo>
                    <a:pt x="124" y="287"/>
                  </a:lnTo>
                  <a:cubicBezTo>
                    <a:pt x="394" y="300"/>
                    <a:pt x="667" y="326"/>
                    <a:pt x="937" y="339"/>
                  </a:cubicBezTo>
                  <a:cubicBezTo>
                    <a:pt x="963" y="339"/>
                    <a:pt x="963" y="287"/>
                    <a:pt x="924" y="287"/>
                  </a:cubicBezTo>
                  <a:cubicBezTo>
                    <a:pt x="651" y="274"/>
                    <a:pt x="394" y="257"/>
                    <a:pt x="124" y="231"/>
                  </a:cubicBezTo>
                  <a:cubicBezTo>
                    <a:pt x="326" y="192"/>
                    <a:pt x="531" y="137"/>
                    <a:pt x="749" y="82"/>
                  </a:cubicBezTo>
                  <a:cubicBezTo>
                    <a:pt x="788" y="69"/>
                    <a:pt x="814" y="69"/>
                    <a:pt x="856" y="56"/>
                  </a:cubicBezTo>
                  <a:cubicBezTo>
                    <a:pt x="882" y="43"/>
                    <a:pt x="869" y="0"/>
                    <a:pt x="843" y="0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5069362" y="4049338"/>
              <a:ext cx="219150" cy="252840"/>
            </a:xfrm>
            <a:custGeom>
              <a:avLst/>
              <a:gdLst/>
              <a:ahLst/>
              <a:cxnLst/>
              <a:rect l="l" t="t" r="r" b="b"/>
              <a:pathLst>
                <a:path w="1301" h="1501" extrusionOk="0">
                  <a:moveTo>
                    <a:pt x="692" y="0"/>
                  </a:moveTo>
                  <a:cubicBezTo>
                    <a:pt x="597" y="0"/>
                    <a:pt x="468" y="183"/>
                    <a:pt x="338" y="364"/>
                  </a:cubicBezTo>
                  <a:cubicBezTo>
                    <a:pt x="189" y="582"/>
                    <a:pt x="0" y="1125"/>
                    <a:pt x="368" y="1382"/>
                  </a:cubicBezTo>
                  <a:cubicBezTo>
                    <a:pt x="472" y="1463"/>
                    <a:pt x="590" y="1500"/>
                    <a:pt x="705" y="1500"/>
                  </a:cubicBezTo>
                  <a:cubicBezTo>
                    <a:pt x="977" y="1500"/>
                    <a:pt x="1232" y="1292"/>
                    <a:pt x="1262" y="950"/>
                  </a:cubicBezTo>
                  <a:cubicBezTo>
                    <a:pt x="1301" y="446"/>
                    <a:pt x="758" y="39"/>
                    <a:pt x="758" y="39"/>
                  </a:cubicBezTo>
                  <a:cubicBezTo>
                    <a:pt x="739" y="12"/>
                    <a:pt x="717" y="0"/>
                    <a:pt x="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5129498" y="4050012"/>
              <a:ext cx="107975" cy="160194"/>
            </a:xfrm>
            <a:custGeom>
              <a:avLst/>
              <a:gdLst/>
              <a:ahLst/>
              <a:cxnLst/>
              <a:rect l="l" t="t" r="r" b="b"/>
              <a:pathLst>
                <a:path w="641" h="951" extrusionOk="0">
                  <a:moveTo>
                    <a:pt x="342" y="1"/>
                  </a:moveTo>
                  <a:cubicBezTo>
                    <a:pt x="330" y="1"/>
                    <a:pt x="319" y="4"/>
                    <a:pt x="307" y="9"/>
                  </a:cubicBezTo>
                  <a:cubicBezTo>
                    <a:pt x="212" y="227"/>
                    <a:pt x="131" y="442"/>
                    <a:pt x="50" y="673"/>
                  </a:cubicBezTo>
                  <a:cubicBezTo>
                    <a:pt x="37" y="702"/>
                    <a:pt x="24" y="728"/>
                    <a:pt x="11" y="767"/>
                  </a:cubicBezTo>
                  <a:cubicBezTo>
                    <a:pt x="0" y="786"/>
                    <a:pt x="19" y="803"/>
                    <a:pt x="37" y="803"/>
                  </a:cubicBezTo>
                  <a:cubicBezTo>
                    <a:pt x="48" y="803"/>
                    <a:pt x="58" y="797"/>
                    <a:pt x="63" y="783"/>
                  </a:cubicBezTo>
                  <a:cubicBezTo>
                    <a:pt x="144" y="565"/>
                    <a:pt x="225" y="347"/>
                    <a:pt x="307" y="117"/>
                  </a:cubicBezTo>
                  <a:lnTo>
                    <a:pt x="307" y="929"/>
                  </a:lnTo>
                  <a:cubicBezTo>
                    <a:pt x="307" y="943"/>
                    <a:pt x="318" y="950"/>
                    <a:pt x="330" y="950"/>
                  </a:cubicBezTo>
                  <a:cubicBezTo>
                    <a:pt x="345" y="950"/>
                    <a:pt x="362" y="940"/>
                    <a:pt x="362" y="916"/>
                  </a:cubicBezTo>
                  <a:lnTo>
                    <a:pt x="362" y="104"/>
                  </a:lnTo>
                  <a:cubicBezTo>
                    <a:pt x="430" y="321"/>
                    <a:pt x="498" y="523"/>
                    <a:pt x="551" y="728"/>
                  </a:cubicBezTo>
                  <a:cubicBezTo>
                    <a:pt x="564" y="754"/>
                    <a:pt x="580" y="796"/>
                    <a:pt x="593" y="835"/>
                  </a:cubicBezTo>
                  <a:cubicBezTo>
                    <a:pt x="593" y="846"/>
                    <a:pt x="599" y="850"/>
                    <a:pt x="607" y="850"/>
                  </a:cubicBezTo>
                  <a:cubicBezTo>
                    <a:pt x="621" y="850"/>
                    <a:pt x="640" y="834"/>
                    <a:pt x="632" y="809"/>
                  </a:cubicBezTo>
                  <a:cubicBezTo>
                    <a:pt x="551" y="565"/>
                    <a:pt x="482" y="321"/>
                    <a:pt x="401" y="65"/>
                  </a:cubicBezTo>
                  <a:cubicBezTo>
                    <a:pt x="401" y="52"/>
                    <a:pt x="388" y="35"/>
                    <a:pt x="388" y="22"/>
                  </a:cubicBezTo>
                  <a:cubicBezTo>
                    <a:pt x="373" y="7"/>
                    <a:pt x="357" y="1"/>
                    <a:pt x="342" y="1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6"/>
            <p:cNvSpPr/>
            <p:nvPr/>
          </p:nvSpPr>
          <p:spPr>
            <a:xfrm>
              <a:off x="4916582" y="3957367"/>
              <a:ext cx="294278" cy="186808"/>
            </a:xfrm>
            <a:custGeom>
              <a:avLst/>
              <a:gdLst/>
              <a:ahLst/>
              <a:cxnLst/>
              <a:rect l="l" t="t" r="r" b="b"/>
              <a:pathLst>
                <a:path w="1747" h="1109" extrusionOk="0">
                  <a:moveTo>
                    <a:pt x="696" y="1"/>
                  </a:moveTo>
                  <a:cubicBezTo>
                    <a:pt x="546" y="1"/>
                    <a:pt x="398" y="48"/>
                    <a:pt x="283" y="179"/>
                  </a:cubicBezTo>
                  <a:cubicBezTo>
                    <a:pt x="0" y="520"/>
                    <a:pt x="189" y="1034"/>
                    <a:pt x="676" y="1102"/>
                  </a:cubicBezTo>
                  <a:cubicBezTo>
                    <a:pt x="707" y="1107"/>
                    <a:pt x="737" y="1109"/>
                    <a:pt x="766" y="1109"/>
                  </a:cubicBezTo>
                  <a:cubicBezTo>
                    <a:pt x="1218" y="1109"/>
                    <a:pt x="1613" y="654"/>
                    <a:pt x="1613" y="654"/>
                  </a:cubicBezTo>
                  <a:cubicBezTo>
                    <a:pt x="1746" y="572"/>
                    <a:pt x="1532" y="384"/>
                    <a:pt x="1314" y="221"/>
                  </a:cubicBezTo>
                  <a:cubicBezTo>
                    <a:pt x="1180" y="121"/>
                    <a:pt x="935" y="1"/>
                    <a:pt x="6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6"/>
            <p:cNvSpPr/>
            <p:nvPr/>
          </p:nvSpPr>
          <p:spPr>
            <a:xfrm>
              <a:off x="5032641" y="3994088"/>
              <a:ext cx="162215" cy="105785"/>
            </a:xfrm>
            <a:custGeom>
              <a:avLst/>
              <a:gdLst/>
              <a:ahLst/>
              <a:cxnLst/>
              <a:rect l="l" t="t" r="r" b="b"/>
              <a:pathLst>
                <a:path w="963" h="628" extrusionOk="0">
                  <a:moveTo>
                    <a:pt x="210" y="1"/>
                  </a:moveTo>
                  <a:cubicBezTo>
                    <a:pt x="187" y="1"/>
                    <a:pt x="166" y="44"/>
                    <a:pt x="192" y="58"/>
                  </a:cubicBezTo>
                  <a:cubicBezTo>
                    <a:pt x="407" y="153"/>
                    <a:pt x="625" y="247"/>
                    <a:pt x="843" y="341"/>
                  </a:cubicBezTo>
                  <a:cubicBezTo>
                    <a:pt x="569" y="328"/>
                    <a:pt x="300" y="315"/>
                    <a:pt x="43" y="286"/>
                  </a:cubicBezTo>
                  <a:cubicBezTo>
                    <a:pt x="0" y="286"/>
                    <a:pt x="0" y="341"/>
                    <a:pt x="43" y="341"/>
                  </a:cubicBezTo>
                  <a:cubicBezTo>
                    <a:pt x="313" y="354"/>
                    <a:pt x="586" y="384"/>
                    <a:pt x="856" y="397"/>
                  </a:cubicBezTo>
                  <a:cubicBezTo>
                    <a:pt x="638" y="449"/>
                    <a:pt x="436" y="504"/>
                    <a:pt x="218" y="546"/>
                  </a:cubicBezTo>
                  <a:cubicBezTo>
                    <a:pt x="192" y="559"/>
                    <a:pt x="150" y="572"/>
                    <a:pt x="111" y="572"/>
                  </a:cubicBezTo>
                  <a:cubicBezTo>
                    <a:pt x="82" y="585"/>
                    <a:pt x="98" y="627"/>
                    <a:pt x="137" y="627"/>
                  </a:cubicBezTo>
                  <a:cubicBezTo>
                    <a:pt x="381" y="559"/>
                    <a:pt x="638" y="504"/>
                    <a:pt x="895" y="436"/>
                  </a:cubicBezTo>
                  <a:cubicBezTo>
                    <a:pt x="911" y="436"/>
                    <a:pt x="924" y="436"/>
                    <a:pt x="937" y="423"/>
                  </a:cubicBezTo>
                  <a:cubicBezTo>
                    <a:pt x="963" y="410"/>
                    <a:pt x="963" y="367"/>
                    <a:pt x="963" y="341"/>
                  </a:cubicBezTo>
                  <a:cubicBezTo>
                    <a:pt x="748" y="247"/>
                    <a:pt x="530" y="153"/>
                    <a:pt x="313" y="42"/>
                  </a:cubicBezTo>
                  <a:cubicBezTo>
                    <a:pt x="287" y="29"/>
                    <a:pt x="244" y="16"/>
                    <a:pt x="218" y="3"/>
                  </a:cubicBezTo>
                  <a:cubicBezTo>
                    <a:pt x="215" y="2"/>
                    <a:pt x="213" y="1"/>
                    <a:pt x="210" y="1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6"/>
            <p:cNvSpPr/>
            <p:nvPr/>
          </p:nvSpPr>
          <p:spPr>
            <a:xfrm>
              <a:off x="5128487" y="3999310"/>
              <a:ext cx="121282" cy="107133"/>
            </a:xfrm>
            <a:custGeom>
              <a:avLst/>
              <a:gdLst/>
              <a:ahLst/>
              <a:cxnLst/>
              <a:rect l="l" t="t" r="r" b="b"/>
              <a:pathLst>
                <a:path w="720" h="636" extrusionOk="0">
                  <a:moveTo>
                    <a:pt x="358" y="0"/>
                  </a:moveTo>
                  <a:cubicBezTo>
                    <a:pt x="264" y="0"/>
                    <a:pt x="174" y="42"/>
                    <a:pt x="111" y="122"/>
                  </a:cubicBezTo>
                  <a:cubicBezTo>
                    <a:pt x="0" y="255"/>
                    <a:pt x="17" y="460"/>
                    <a:pt x="163" y="567"/>
                  </a:cubicBezTo>
                  <a:cubicBezTo>
                    <a:pt x="220" y="613"/>
                    <a:pt x="289" y="635"/>
                    <a:pt x="358" y="635"/>
                  </a:cubicBezTo>
                  <a:cubicBezTo>
                    <a:pt x="454" y="635"/>
                    <a:pt x="549" y="593"/>
                    <a:pt x="612" y="515"/>
                  </a:cubicBezTo>
                  <a:cubicBezTo>
                    <a:pt x="719" y="379"/>
                    <a:pt x="693" y="174"/>
                    <a:pt x="557" y="66"/>
                  </a:cubicBezTo>
                  <a:cubicBezTo>
                    <a:pt x="494" y="22"/>
                    <a:pt x="425" y="0"/>
                    <a:pt x="358" y="0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6"/>
            <p:cNvSpPr/>
            <p:nvPr/>
          </p:nvSpPr>
          <p:spPr>
            <a:xfrm>
              <a:off x="5144995" y="4042264"/>
              <a:ext cx="36216" cy="31837"/>
            </a:xfrm>
            <a:custGeom>
              <a:avLst/>
              <a:gdLst/>
              <a:ahLst/>
              <a:cxnLst/>
              <a:rect l="l" t="t" r="r" b="b"/>
              <a:pathLst>
                <a:path w="215" h="189" extrusionOk="0">
                  <a:moveTo>
                    <a:pt x="113" y="0"/>
                  </a:moveTo>
                  <a:cubicBezTo>
                    <a:pt x="84" y="0"/>
                    <a:pt x="55" y="15"/>
                    <a:pt x="39" y="42"/>
                  </a:cubicBezTo>
                  <a:cubicBezTo>
                    <a:pt x="0" y="68"/>
                    <a:pt x="13" y="137"/>
                    <a:pt x="52" y="163"/>
                  </a:cubicBezTo>
                  <a:cubicBezTo>
                    <a:pt x="70" y="181"/>
                    <a:pt x="90" y="188"/>
                    <a:pt x="110" y="188"/>
                  </a:cubicBezTo>
                  <a:cubicBezTo>
                    <a:pt x="137" y="188"/>
                    <a:pt x="164" y="174"/>
                    <a:pt x="189" y="150"/>
                  </a:cubicBezTo>
                  <a:cubicBezTo>
                    <a:pt x="215" y="111"/>
                    <a:pt x="202" y="55"/>
                    <a:pt x="163" y="16"/>
                  </a:cubicBezTo>
                  <a:cubicBezTo>
                    <a:pt x="147" y="5"/>
                    <a:pt x="130" y="0"/>
                    <a:pt x="113" y="0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6"/>
            <p:cNvSpPr/>
            <p:nvPr/>
          </p:nvSpPr>
          <p:spPr>
            <a:xfrm>
              <a:off x="5167398" y="4008574"/>
              <a:ext cx="34700" cy="31163"/>
            </a:xfrm>
            <a:custGeom>
              <a:avLst/>
              <a:gdLst/>
              <a:ahLst/>
              <a:cxnLst/>
              <a:rect l="l" t="t" r="r" b="b"/>
              <a:pathLst>
                <a:path w="206" h="185" extrusionOk="0">
                  <a:moveTo>
                    <a:pt x="104" y="1"/>
                  </a:moveTo>
                  <a:cubicBezTo>
                    <a:pt x="74" y="1"/>
                    <a:pt x="45" y="15"/>
                    <a:pt x="30" y="37"/>
                  </a:cubicBezTo>
                  <a:cubicBezTo>
                    <a:pt x="0" y="80"/>
                    <a:pt x="0" y="135"/>
                    <a:pt x="43" y="161"/>
                  </a:cubicBezTo>
                  <a:cubicBezTo>
                    <a:pt x="59" y="177"/>
                    <a:pt x="78" y="185"/>
                    <a:pt x="98" y="185"/>
                  </a:cubicBezTo>
                  <a:cubicBezTo>
                    <a:pt x="125" y="185"/>
                    <a:pt x="153" y="171"/>
                    <a:pt x="176" y="148"/>
                  </a:cubicBezTo>
                  <a:cubicBezTo>
                    <a:pt x="205" y="106"/>
                    <a:pt x="205" y="54"/>
                    <a:pt x="163" y="24"/>
                  </a:cubicBezTo>
                  <a:cubicBezTo>
                    <a:pt x="147" y="8"/>
                    <a:pt x="125" y="1"/>
                    <a:pt x="104" y="1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6"/>
            <p:cNvSpPr/>
            <p:nvPr/>
          </p:nvSpPr>
          <p:spPr>
            <a:xfrm>
              <a:off x="5199740" y="4033841"/>
              <a:ext cx="34026" cy="31668"/>
            </a:xfrm>
            <a:custGeom>
              <a:avLst/>
              <a:gdLst/>
              <a:ahLst/>
              <a:cxnLst/>
              <a:rect l="l" t="t" r="r" b="b"/>
              <a:pathLst>
                <a:path w="202" h="188" extrusionOk="0">
                  <a:moveTo>
                    <a:pt x="101" y="0"/>
                  </a:moveTo>
                  <a:cubicBezTo>
                    <a:pt x="71" y="0"/>
                    <a:pt x="41" y="14"/>
                    <a:pt x="26" y="37"/>
                  </a:cubicBezTo>
                  <a:cubicBezTo>
                    <a:pt x="0" y="79"/>
                    <a:pt x="0" y="131"/>
                    <a:pt x="39" y="174"/>
                  </a:cubicBezTo>
                  <a:cubicBezTo>
                    <a:pt x="54" y="183"/>
                    <a:pt x="72" y="187"/>
                    <a:pt x="90" y="187"/>
                  </a:cubicBezTo>
                  <a:cubicBezTo>
                    <a:pt x="123" y="187"/>
                    <a:pt x="157" y="173"/>
                    <a:pt x="176" y="148"/>
                  </a:cubicBezTo>
                  <a:cubicBezTo>
                    <a:pt x="202" y="105"/>
                    <a:pt x="202" y="50"/>
                    <a:pt x="163" y="24"/>
                  </a:cubicBezTo>
                  <a:cubicBezTo>
                    <a:pt x="145" y="8"/>
                    <a:pt x="123" y="0"/>
                    <a:pt x="101" y="0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6"/>
            <p:cNvSpPr/>
            <p:nvPr/>
          </p:nvSpPr>
          <p:spPr>
            <a:xfrm>
              <a:off x="5174473" y="4064330"/>
              <a:ext cx="36385" cy="31500"/>
            </a:xfrm>
            <a:custGeom>
              <a:avLst/>
              <a:gdLst/>
              <a:ahLst/>
              <a:cxnLst/>
              <a:rect l="l" t="t" r="r" b="b"/>
              <a:pathLst>
                <a:path w="216" h="187" extrusionOk="0">
                  <a:moveTo>
                    <a:pt x="102" y="0"/>
                  </a:moveTo>
                  <a:cubicBezTo>
                    <a:pt x="76" y="0"/>
                    <a:pt x="50" y="10"/>
                    <a:pt x="27" y="32"/>
                  </a:cubicBezTo>
                  <a:cubicBezTo>
                    <a:pt x="1" y="74"/>
                    <a:pt x="14" y="142"/>
                    <a:pt x="53" y="168"/>
                  </a:cubicBezTo>
                  <a:cubicBezTo>
                    <a:pt x="72" y="180"/>
                    <a:pt x="93" y="186"/>
                    <a:pt x="114" y="186"/>
                  </a:cubicBezTo>
                  <a:cubicBezTo>
                    <a:pt x="139" y="186"/>
                    <a:pt x="162" y="177"/>
                    <a:pt x="176" y="155"/>
                  </a:cubicBezTo>
                  <a:cubicBezTo>
                    <a:pt x="215" y="113"/>
                    <a:pt x="202" y="61"/>
                    <a:pt x="163" y="19"/>
                  </a:cubicBezTo>
                  <a:cubicBezTo>
                    <a:pt x="144" y="7"/>
                    <a:pt x="123" y="0"/>
                    <a:pt x="102" y="0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6"/>
            <p:cNvSpPr/>
            <p:nvPr/>
          </p:nvSpPr>
          <p:spPr>
            <a:xfrm>
              <a:off x="4628876" y="4489321"/>
              <a:ext cx="239027" cy="215781"/>
            </a:xfrm>
            <a:custGeom>
              <a:avLst/>
              <a:gdLst/>
              <a:ahLst/>
              <a:cxnLst/>
              <a:rect l="l" t="t" r="r" b="b"/>
              <a:pathLst>
                <a:path w="1419" h="1281" extrusionOk="0">
                  <a:moveTo>
                    <a:pt x="724" y="1"/>
                  </a:moveTo>
                  <a:cubicBezTo>
                    <a:pt x="709" y="1"/>
                    <a:pt x="693" y="1"/>
                    <a:pt x="677" y="3"/>
                  </a:cubicBezTo>
                  <a:cubicBezTo>
                    <a:pt x="232" y="45"/>
                    <a:pt x="1" y="533"/>
                    <a:pt x="284" y="939"/>
                  </a:cubicBezTo>
                  <a:cubicBezTo>
                    <a:pt x="520" y="1247"/>
                    <a:pt x="1001" y="1280"/>
                    <a:pt x="1194" y="1280"/>
                  </a:cubicBezTo>
                  <a:cubicBezTo>
                    <a:pt x="1245" y="1280"/>
                    <a:pt x="1276" y="1277"/>
                    <a:pt x="1276" y="1277"/>
                  </a:cubicBezTo>
                  <a:cubicBezTo>
                    <a:pt x="1285" y="1280"/>
                    <a:pt x="1293" y="1281"/>
                    <a:pt x="1301" y="1281"/>
                  </a:cubicBezTo>
                  <a:cubicBezTo>
                    <a:pt x="1419" y="1281"/>
                    <a:pt x="1394" y="1016"/>
                    <a:pt x="1370" y="760"/>
                  </a:cubicBezTo>
                  <a:cubicBezTo>
                    <a:pt x="1329" y="500"/>
                    <a:pt x="1140" y="1"/>
                    <a:pt x="7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6"/>
            <p:cNvSpPr/>
            <p:nvPr/>
          </p:nvSpPr>
          <p:spPr>
            <a:xfrm>
              <a:off x="4723206" y="4565459"/>
              <a:ext cx="134253" cy="139138"/>
            </a:xfrm>
            <a:custGeom>
              <a:avLst/>
              <a:gdLst/>
              <a:ahLst/>
              <a:cxnLst/>
              <a:rect l="l" t="t" r="r" b="b"/>
              <a:pathLst>
                <a:path w="797" h="826" extrusionOk="0">
                  <a:moveTo>
                    <a:pt x="486" y="0"/>
                  </a:moveTo>
                  <a:cubicBezTo>
                    <a:pt x="473" y="0"/>
                    <a:pt x="462" y="16"/>
                    <a:pt x="472" y="38"/>
                  </a:cubicBezTo>
                  <a:cubicBezTo>
                    <a:pt x="553" y="256"/>
                    <a:pt x="634" y="487"/>
                    <a:pt x="716" y="702"/>
                  </a:cubicBezTo>
                  <a:cubicBezTo>
                    <a:pt x="537" y="500"/>
                    <a:pt x="361" y="295"/>
                    <a:pt x="185" y="94"/>
                  </a:cubicBezTo>
                  <a:cubicBezTo>
                    <a:pt x="182" y="87"/>
                    <a:pt x="178" y="84"/>
                    <a:pt x="172" y="84"/>
                  </a:cubicBezTo>
                  <a:cubicBezTo>
                    <a:pt x="156" y="84"/>
                    <a:pt x="137" y="113"/>
                    <a:pt x="159" y="133"/>
                  </a:cubicBezTo>
                  <a:cubicBezTo>
                    <a:pt x="335" y="338"/>
                    <a:pt x="511" y="539"/>
                    <a:pt x="686" y="744"/>
                  </a:cubicBezTo>
                  <a:cubicBezTo>
                    <a:pt x="498" y="634"/>
                    <a:pt x="322" y="526"/>
                    <a:pt x="130" y="406"/>
                  </a:cubicBezTo>
                  <a:cubicBezTo>
                    <a:pt x="104" y="390"/>
                    <a:pt x="78" y="377"/>
                    <a:pt x="36" y="351"/>
                  </a:cubicBezTo>
                  <a:cubicBezTo>
                    <a:pt x="32" y="349"/>
                    <a:pt x="29" y="348"/>
                    <a:pt x="26" y="348"/>
                  </a:cubicBezTo>
                  <a:cubicBezTo>
                    <a:pt x="7" y="348"/>
                    <a:pt x="0" y="381"/>
                    <a:pt x="23" y="406"/>
                  </a:cubicBezTo>
                  <a:cubicBezTo>
                    <a:pt x="241" y="539"/>
                    <a:pt x="455" y="676"/>
                    <a:pt x="686" y="812"/>
                  </a:cubicBezTo>
                  <a:cubicBezTo>
                    <a:pt x="699" y="812"/>
                    <a:pt x="716" y="825"/>
                    <a:pt x="729" y="825"/>
                  </a:cubicBezTo>
                  <a:cubicBezTo>
                    <a:pt x="755" y="825"/>
                    <a:pt x="781" y="812"/>
                    <a:pt x="797" y="783"/>
                  </a:cubicBezTo>
                  <a:cubicBezTo>
                    <a:pt x="716" y="568"/>
                    <a:pt x="634" y="338"/>
                    <a:pt x="553" y="120"/>
                  </a:cubicBezTo>
                  <a:cubicBezTo>
                    <a:pt x="537" y="81"/>
                    <a:pt x="524" y="51"/>
                    <a:pt x="511" y="25"/>
                  </a:cubicBezTo>
                  <a:cubicBezTo>
                    <a:pt x="505" y="8"/>
                    <a:pt x="495" y="0"/>
                    <a:pt x="486" y="0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6"/>
            <p:cNvSpPr/>
            <p:nvPr/>
          </p:nvSpPr>
          <p:spPr>
            <a:xfrm>
              <a:off x="4836233" y="4510377"/>
              <a:ext cx="226730" cy="202137"/>
            </a:xfrm>
            <a:custGeom>
              <a:avLst/>
              <a:gdLst/>
              <a:ahLst/>
              <a:cxnLst/>
              <a:rect l="l" t="t" r="r" b="b"/>
              <a:pathLst>
                <a:path w="1346" h="1200" extrusionOk="0">
                  <a:moveTo>
                    <a:pt x="777" y="1"/>
                  </a:moveTo>
                  <a:cubicBezTo>
                    <a:pt x="665" y="1"/>
                    <a:pt x="547" y="34"/>
                    <a:pt x="435" y="109"/>
                  </a:cubicBezTo>
                  <a:cubicBezTo>
                    <a:pt x="15" y="378"/>
                    <a:pt x="28" y="1071"/>
                    <a:pt x="28" y="1071"/>
                  </a:cubicBezTo>
                  <a:cubicBezTo>
                    <a:pt x="1" y="1176"/>
                    <a:pt x="132" y="1199"/>
                    <a:pt x="308" y="1199"/>
                  </a:cubicBezTo>
                  <a:cubicBezTo>
                    <a:pt x="382" y="1199"/>
                    <a:pt x="464" y="1195"/>
                    <a:pt x="545" y="1191"/>
                  </a:cubicBezTo>
                  <a:cubicBezTo>
                    <a:pt x="815" y="1178"/>
                    <a:pt x="1345" y="1003"/>
                    <a:pt x="1329" y="554"/>
                  </a:cubicBezTo>
                  <a:cubicBezTo>
                    <a:pt x="1329" y="231"/>
                    <a:pt x="1073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6"/>
            <p:cNvSpPr/>
            <p:nvPr/>
          </p:nvSpPr>
          <p:spPr>
            <a:xfrm>
              <a:off x="4838760" y="4576913"/>
              <a:ext cx="146381" cy="129873"/>
            </a:xfrm>
            <a:custGeom>
              <a:avLst/>
              <a:gdLst/>
              <a:ahLst/>
              <a:cxnLst/>
              <a:rect l="l" t="t" r="r" b="b"/>
              <a:pathLst>
                <a:path w="869" h="771" extrusionOk="0">
                  <a:moveTo>
                    <a:pt x="505" y="1"/>
                  </a:moveTo>
                  <a:cubicBezTo>
                    <a:pt x="498" y="1"/>
                    <a:pt x="492" y="4"/>
                    <a:pt x="488" y="13"/>
                  </a:cubicBezTo>
                  <a:cubicBezTo>
                    <a:pt x="338" y="214"/>
                    <a:pt x="192" y="432"/>
                    <a:pt x="43" y="647"/>
                  </a:cubicBezTo>
                  <a:cubicBezTo>
                    <a:pt x="30" y="663"/>
                    <a:pt x="13" y="676"/>
                    <a:pt x="13" y="689"/>
                  </a:cubicBezTo>
                  <a:cubicBezTo>
                    <a:pt x="0" y="728"/>
                    <a:pt x="30" y="744"/>
                    <a:pt x="56" y="770"/>
                  </a:cubicBezTo>
                  <a:cubicBezTo>
                    <a:pt x="273" y="702"/>
                    <a:pt x="501" y="621"/>
                    <a:pt x="732" y="553"/>
                  </a:cubicBezTo>
                  <a:cubicBezTo>
                    <a:pt x="761" y="553"/>
                    <a:pt x="800" y="539"/>
                    <a:pt x="826" y="526"/>
                  </a:cubicBezTo>
                  <a:cubicBezTo>
                    <a:pt x="868" y="513"/>
                    <a:pt x="855" y="471"/>
                    <a:pt x="813" y="471"/>
                  </a:cubicBezTo>
                  <a:cubicBezTo>
                    <a:pt x="599" y="553"/>
                    <a:pt x="368" y="621"/>
                    <a:pt x="137" y="689"/>
                  </a:cubicBezTo>
                  <a:cubicBezTo>
                    <a:pt x="355" y="526"/>
                    <a:pt x="556" y="364"/>
                    <a:pt x="774" y="201"/>
                  </a:cubicBezTo>
                  <a:cubicBezTo>
                    <a:pt x="794" y="181"/>
                    <a:pt x="775" y="151"/>
                    <a:pt x="758" y="151"/>
                  </a:cubicBezTo>
                  <a:cubicBezTo>
                    <a:pt x="753" y="151"/>
                    <a:pt x="749" y="153"/>
                    <a:pt x="745" y="159"/>
                  </a:cubicBezTo>
                  <a:cubicBezTo>
                    <a:pt x="530" y="322"/>
                    <a:pt x="312" y="484"/>
                    <a:pt x="95" y="647"/>
                  </a:cubicBezTo>
                  <a:cubicBezTo>
                    <a:pt x="218" y="471"/>
                    <a:pt x="338" y="296"/>
                    <a:pt x="462" y="120"/>
                  </a:cubicBezTo>
                  <a:cubicBezTo>
                    <a:pt x="488" y="94"/>
                    <a:pt x="501" y="65"/>
                    <a:pt x="530" y="39"/>
                  </a:cubicBezTo>
                  <a:cubicBezTo>
                    <a:pt x="539" y="20"/>
                    <a:pt x="521" y="1"/>
                    <a:pt x="505" y="1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6"/>
            <p:cNvSpPr/>
            <p:nvPr/>
          </p:nvSpPr>
          <p:spPr>
            <a:xfrm>
              <a:off x="4827643" y="4692636"/>
              <a:ext cx="239701" cy="215444"/>
            </a:xfrm>
            <a:custGeom>
              <a:avLst/>
              <a:gdLst/>
              <a:ahLst/>
              <a:cxnLst/>
              <a:rect l="l" t="t" r="r" b="b"/>
              <a:pathLst>
                <a:path w="1423" h="1279" extrusionOk="0">
                  <a:moveTo>
                    <a:pt x="129" y="0"/>
                  </a:moveTo>
                  <a:cubicBezTo>
                    <a:pt x="0" y="0"/>
                    <a:pt x="28" y="271"/>
                    <a:pt x="53" y="529"/>
                  </a:cubicBezTo>
                  <a:cubicBezTo>
                    <a:pt x="78" y="792"/>
                    <a:pt x="282" y="1279"/>
                    <a:pt x="698" y="1279"/>
                  </a:cubicBezTo>
                  <a:cubicBezTo>
                    <a:pt x="714" y="1279"/>
                    <a:pt x="730" y="1278"/>
                    <a:pt x="746" y="1277"/>
                  </a:cubicBezTo>
                  <a:cubicBezTo>
                    <a:pt x="1191" y="1248"/>
                    <a:pt x="1422" y="747"/>
                    <a:pt x="1123" y="353"/>
                  </a:cubicBezTo>
                  <a:cubicBezTo>
                    <a:pt x="880" y="29"/>
                    <a:pt x="376" y="1"/>
                    <a:pt x="205" y="1"/>
                  </a:cubicBezTo>
                  <a:cubicBezTo>
                    <a:pt x="169" y="1"/>
                    <a:pt x="148" y="2"/>
                    <a:pt x="148" y="2"/>
                  </a:cubicBezTo>
                  <a:cubicBezTo>
                    <a:pt x="141" y="1"/>
                    <a:pt x="135" y="0"/>
                    <a:pt x="1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6"/>
            <p:cNvSpPr/>
            <p:nvPr/>
          </p:nvSpPr>
          <p:spPr>
            <a:xfrm>
              <a:off x="4836570" y="4692973"/>
              <a:ext cx="136274" cy="139475"/>
            </a:xfrm>
            <a:custGeom>
              <a:avLst/>
              <a:gdLst/>
              <a:ahLst/>
              <a:cxnLst/>
              <a:rect l="l" t="t" r="r" b="b"/>
              <a:pathLst>
                <a:path w="809" h="828" extrusionOk="0">
                  <a:moveTo>
                    <a:pt x="82" y="0"/>
                  </a:moveTo>
                  <a:cubicBezTo>
                    <a:pt x="43" y="0"/>
                    <a:pt x="13" y="13"/>
                    <a:pt x="0" y="55"/>
                  </a:cubicBezTo>
                  <a:cubicBezTo>
                    <a:pt x="82" y="270"/>
                    <a:pt x="163" y="488"/>
                    <a:pt x="244" y="719"/>
                  </a:cubicBezTo>
                  <a:cubicBezTo>
                    <a:pt x="257" y="745"/>
                    <a:pt x="270" y="771"/>
                    <a:pt x="286" y="813"/>
                  </a:cubicBezTo>
                  <a:cubicBezTo>
                    <a:pt x="291" y="823"/>
                    <a:pt x="302" y="827"/>
                    <a:pt x="313" y="827"/>
                  </a:cubicBezTo>
                  <a:cubicBezTo>
                    <a:pt x="330" y="827"/>
                    <a:pt x="346" y="816"/>
                    <a:pt x="338" y="800"/>
                  </a:cubicBezTo>
                  <a:cubicBezTo>
                    <a:pt x="257" y="569"/>
                    <a:pt x="163" y="351"/>
                    <a:pt x="82" y="120"/>
                  </a:cubicBezTo>
                  <a:lnTo>
                    <a:pt x="82" y="120"/>
                  </a:lnTo>
                  <a:cubicBezTo>
                    <a:pt x="257" y="325"/>
                    <a:pt x="433" y="527"/>
                    <a:pt x="612" y="732"/>
                  </a:cubicBezTo>
                  <a:cubicBezTo>
                    <a:pt x="618" y="738"/>
                    <a:pt x="624" y="740"/>
                    <a:pt x="631" y="740"/>
                  </a:cubicBezTo>
                  <a:cubicBezTo>
                    <a:pt x="652" y="740"/>
                    <a:pt x="671" y="712"/>
                    <a:pt x="651" y="689"/>
                  </a:cubicBezTo>
                  <a:cubicBezTo>
                    <a:pt x="475" y="488"/>
                    <a:pt x="299" y="283"/>
                    <a:pt x="124" y="81"/>
                  </a:cubicBezTo>
                  <a:lnTo>
                    <a:pt x="124" y="81"/>
                  </a:lnTo>
                  <a:cubicBezTo>
                    <a:pt x="299" y="202"/>
                    <a:pt x="488" y="312"/>
                    <a:pt x="664" y="420"/>
                  </a:cubicBezTo>
                  <a:cubicBezTo>
                    <a:pt x="706" y="433"/>
                    <a:pt x="732" y="462"/>
                    <a:pt x="758" y="475"/>
                  </a:cubicBezTo>
                  <a:cubicBezTo>
                    <a:pt x="763" y="480"/>
                    <a:pt x="769" y="482"/>
                    <a:pt x="774" y="482"/>
                  </a:cubicBezTo>
                  <a:cubicBezTo>
                    <a:pt x="795" y="482"/>
                    <a:pt x="808" y="443"/>
                    <a:pt x="787" y="433"/>
                  </a:cubicBezTo>
                  <a:cubicBezTo>
                    <a:pt x="569" y="299"/>
                    <a:pt x="338" y="163"/>
                    <a:pt x="124" y="26"/>
                  </a:cubicBezTo>
                  <a:cubicBezTo>
                    <a:pt x="108" y="13"/>
                    <a:pt x="95" y="13"/>
                    <a:pt x="82" y="0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6"/>
            <p:cNvSpPr/>
            <p:nvPr/>
          </p:nvSpPr>
          <p:spPr>
            <a:xfrm>
              <a:off x="4631066" y="4684888"/>
              <a:ext cx="229257" cy="202642"/>
            </a:xfrm>
            <a:custGeom>
              <a:avLst/>
              <a:gdLst/>
              <a:ahLst/>
              <a:cxnLst/>
              <a:rect l="l" t="t" r="r" b="b"/>
              <a:pathLst>
                <a:path w="1361" h="1203" extrusionOk="0">
                  <a:moveTo>
                    <a:pt x="997" y="1"/>
                  </a:moveTo>
                  <a:cubicBezTo>
                    <a:pt x="938" y="1"/>
                    <a:pt x="875" y="3"/>
                    <a:pt x="814" y="6"/>
                  </a:cubicBezTo>
                  <a:cubicBezTo>
                    <a:pt x="544" y="35"/>
                    <a:pt x="1" y="211"/>
                    <a:pt x="14" y="656"/>
                  </a:cubicBezTo>
                  <a:cubicBezTo>
                    <a:pt x="23" y="979"/>
                    <a:pt x="271" y="1202"/>
                    <a:pt x="565" y="1202"/>
                  </a:cubicBezTo>
                  <a:cubicBezTo>
                    <a:pt x="681" y="1202"/>
                    <a:pt x="803" y="1168"/>
                    <a:pt x="921" y="1092"/>
                  </a:cubicBezTo>
                  <a:cubicBezTo>
                    <a:pt x="1328" y="819"/>
                    <a:pt x="1328" y="142"/>
                    <a:pt x="1328" y="142"/>
                  </a:cubicBezTo>
                  <a:cubicBezTo>
                    <a:pt x="1360" y="27"/>
                    <a:pt x="1197" y="1"/>
                    <a:pt x="9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6"/>
            <p:cNvSpPr/>
            <p:nvPr/>
          </p:nvSpPr>
          <p:spPr>
            <a:xfrm>
              <a:off x="4711583" y="4692973"/>
              <a:ext cx="143180" cy="129705"/>
            </a:xfrm>
            <a:custGeom>
              <a:avLst/>
              <a:gdLst/>
              <a:ahLst/>
              <a:cxnLst/>
              <a:rect l="l" t="t" r="r" b="b"/>
              <a:pathLst>
                <a:path w="850" h="770" extrusionOk="0">
                  <a:moveTo>
                    <a:pt x="811" y="0"/>
                  </a:moveTo>
                  <a:cubicBezTo>
                    <a:pt x="580" y="68"/>
                    <a:pt x="349" y="137"/>
                    <a:pt x="134" y="202"/>
                  </a:cubicBezTo>
                  <a:cubicBezTo>
                    <a:pt x="92" y="218"/>
                    <a:pt x="66" y="231"/>
                    <a:pt x="24" y="231"/>
                  </a:cubicBezTo>
                  <a:cubicBezTo>
                    <a:pt x="1" y="242"/>
                    <a:pt x="8" y="286"/>
                    <a:pt x="27" y="286"/>
                  </a:cubicBezTo>
                  <a:cubicBezTo>
                    <a:pt x="30" y="286"/>
                    <a:pt x="33" y="285"/>
                    <a:pt x="37" y="283"/>
                  </a:cubicBezTo>
                  <a:cubicBezTo>
                    <a:pt x="267" y="218"/>
                    <a:pt x="498" y="150"/>
                    <a:pt x="729" y="81"/>
                  </a:cubicBezTo>
                  <a:lnTo>
                    <a:pt x="729" y="81"/>
                  </a:lnTo>
                  <a:cubicBezTo>
                    <a:pt x="511" y="244"/>
                    <a:pt x="297" y="407"/>
                    <a:pt x="79" y="569"/>
                  </a:cubicBezTo>
                  <a:cubicBezTo>
                    <a:pt x="57" y="580"/>
                    <a:pt x="81" y="612"/>
                    <a:pt x="105" y="612"/>
                  </a:cubicBezTo>
                  <a:cubicBezTo>
                    <a:pt x="109" y="612"/>
                    <a:pt x="114" y="611"/>
                    <a:pt x="118" y="608"/>
                  </a:cubicBezTo>
                  <a:cubicBezTo>
                    <a:pt x="336" y="433"/>
                    <a:pt x="554" y="270"/>
                    <a:pt x="755" y="107"/>
                  </a:cubicBezTo>
                  <a:lnTo>
                    <a:pt x="755" y="107"/>
                  </a:lnTo>
                  <a:cubicBezTo>
                    <a:pt x="635" y="283"/>
                    <a:pt x="511" y="462"/>
                    <a:pt x="391" y="637"/>
                  </a:cubicBezTo>
                  <a:cubicBezTo>
                    <a:pt x="378" y="663"/>
                    <a:pt x="349" y="706"/>
                    <a:pt x="336" y="732"/>
                  </a:cubicBezTo>
                  <a:cubicBezTo>
                    <a:pt x="317" y="750"/>
                    <a:pt x="338" y="770"/>
                    <a:pt x="357" y="770"/>
                  </a:cubicBezTo>
                  <a:cubicBezTo>
                    <a:pt x="365" y="770"/>
                    <a:pt x="373" y="766"/>
                    <a:pt x="378" y="758"/>
                  </a:cubicBezTo>
                  <a:cubicBezTo>
                    <a:pt x="524" y="543"/>
                    <a:pt x="674" y="325"/>
                    <a:pt x="824" y="107"/>
                  </a:cubicBezTo>
                  <a:lnTo>
                    <a:pt x="850" y="81"/>
                  </a:lnTo>
                  <a:cubicBezTo>
                    <a:pt x="850" y="39"/>
                    <a:pt x="837" y="13"/>
                    <a:pt x="811" y="0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6"/>
            <p:cNvSpPr/>
            <p:nvPr/>
          </p:nvSpPr>
          <p:spPr>
            <a:xfrm>
              <a:off x="4788900" y="4642439"/>
              <a:ext cx="109659" cy="107806"/>
            </a:xfrm>
            <a:custGeom>
              <a:avLst/>
              <a:gdLst/>
              <a:ahLst/>
              <a:cxnLst/>
              <a:rect l="l" t="t" r="r" b="b"/>
              <a:pathLst>
                <a:path w="651" h="640" extrusionOk="0">
                  <a:moveTo>
                    <a:pt x="309" y="1"/>
                  </a:moveTo>
                  <a:cubicBezTo>
                    <a:pt x="134" y="14"/>
                    <a:pt x="0" y="164"/>
                    <a:pt x="13" y="339"/>
                  </a:cubicBezTo>
                  <a:cubicBezTo>
                    <a:pt x="26" y="510"/>
                    <a:pt x="163" y="639"/>
                    <a:pt x="328" y="639"/>
                  </a:cubicBezTo>
                  <a:cubicBezTo>
                    <a:pt x="336" y="639"/>
                    <a:pt x="344" y="639"/>
                    <a:pt x="352" y="638"/>
                  </a:cubicBezTo>
                  <a:cubicBezTo>
                    <a:pt x="514" y="625"/>
                    <a:pt x="651" y="476"/>
                    <a:pt x="651" y="300"/>
                  </a:cubicBezTo>
                  <a:cubicBezTo>
                    <a:pt x="634" y="137"/>
                    <a:pt x="488" y="1"/>
                    <a:pt x="309" y="1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6"/>
            <p:cNvSpPr/>
            <p:nvPr/>
          </p:nvSpPr>
          <p:spPr>
            <a:xfrm>
              <a:off x="4813493" y="4702238"/>
              <a:ext cx="32510" cy="31837"/>
            </a:xfrm>
            <a:custGeom>
              <a:avLst/>
              <a:gdLst/>
              <a:ahLst/>
              <a:cxnLst/>
              <a:rect l="l" t="t" r="r" b="b"/>
              <a:pathLst>
                <a:path w="193" h="189" extrusionOk="0">
                  <a:moveTo>
                    <a:pt x="82" y="0"/>
                  </a:moveTo>
                  <a:cubicBezTo>
                    <a:pt x="30" y="0"/>
                    <a:pt x="1" y="39"/>
                    <a:pt x="1" y="95"/>
                  </a:cubicBezTo>
                  <a:cubicBezTo>
                    <a:pt x="1" y="147"/>
                    <a:pt x="43" y="189"/>
                    <a:pt x="98" y="189"/>
                  </a:cubicBezTo>
                  <a:cubicBezTo>
                    <a:pt x="150" y="176"/>
                    <a:pt x="193" y="134"/>
                    <a:pt x="180" y="82"/>
                  </a:cubicBezTo>
                  <a:cubicBezTo>
                    <a:pt x="180" y="39"/>
                    <a:pt x="137" y="0"/>
                    <a:pt x="82" y="0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6"/>
            <p:cNvSpPr/>
            <p:nvPr/>
          </p:nvSpPr>
          <p:spPr>
            <a:xfrm>
              <a:off x="4806924" y="4663326"/>
              <a:ext cx="32005" cy="32005"/>
            </a:xfrm>
            <a:custGeom>
              <a:avLst/>
              <a:gdLst/>
              <a:ahLst/>
              <a:cxnLst/>
              <a:rect l="l" t="t" r="r" b="b"/>
              <a:pathLst>
                <a:path w="190" h="190" extrusionOk="0">
                  <a:moveTo>
                    <a:pt x="82" y="0"/>
                  </a:moveTo>
                  <a:cubicBezTo>
                    <a:pt x="40" y="0"/>
                    <a:pt x="1" y="40"/>
                    <a:pt x="1" y="95"/>
                  </a:cubicBezTo>
                  <a:cubicBezTo>
                    <a:pt x="1" y="150"/>
                    <a:pt x="40" y="189"/>
                    <a:pt x="95" y="189"/>
                  </a:cubicBezTo>
                  <a:cubicBezTo>
                    <a:pt x="150" y="176"/>
                    <a:pt x="189" y="134"/>
                    <a:pt x="189" y="82"/>
                  </a:cubicBezTo>
                  <a:cubicBezTo>
                    <a:pt x="176" y="40"/>
                    <a:pt x="137" y="0"/>
                    <a:pt x="82" y="0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6"/>
            <p:cNvSpPr/>
            <p:nvPr/>
          </p:nvSpPr>
          <p:spPr>
            <a:xfrm>
              <a:off x="4848025" y="4661137"/>
              <a:ext cx="32005" cy="32005"/>
            </a:xfrm>
            <a:custGeom>
              <a:avLst/>
              <a:gdLst/>
              <a:ahLst/>
              <a:cxnLst/>
              <a:rect l="l" t="t" r="r" b="b"/>
              <a:pathLst>
                <a:path w="190" h="190" extrusionOk="0">
                  <a:moveTo>
                    <a:pt x="82" y="0"/>
                  </a:moveTo>
                  <a:cubicBezTo>
                    <a:pt x="40" y="0"/>
                    <a:pt x="1" y="39"/>
                    <a:pt x="1" y="95"/>
                  </a:cubicBezTo>
                  <a:cubicBezTo>
                    <a:pt x="1" y="147"/>
                    <a:pt x="40" y="189"/>
                    <a:pt x="95" y="189"/>
                  </a:cubicBezTo>
                  <a:cubicBezTo>
                    <a:pt x="150" y="176"/>
                    <a:pt x="189" y="134"/>
                    <a:pt x="189" y="82"/>
                  </a:cubicBezTo>
                  <a:cubicBezTo>
                    <a:pt x="176" y="39"/>
                    <a:pt x="137" y="0"/>
                    <a:pt x="82" y="0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6"/>
            <p:cNvSpPr/>
            <p:nvPr/>
          </p:nvSpPr>
          <p:spPr>
            <a:xfrm>
              <a:off x="4850214" y="4699542"/>
              <a:ext cx="32005" cy="32342"/>
            </a:xfrm>
            <a:custGeom>
              <a:avLst/>
              <a:gdLst/>
              <a:ahLst/>
              <a:cxnLst/>
              <a:rect l="l" t="t" r="r" b="b"/>
              <a:pathLst>
                <a:path w="190" h="192" extrusionOk="0">
                  <a:moveTo>
                    <a:pt x="82" y="0"/>
                  </a:moveTo>
                  <a:cubicBezTo>
                    <a:pt x="27" y="0"/>
                    <a:pt x="1" y="42"/>
                    <a:pt x="1" y="98"/>
                  </a:cubicBezTo>
                  <a:cubicBezTo>
                    <a:pt x="1" y="150"/>
                    <a:pt x="43" y="192"/>
                    <a:pt x="95" y="192"/>
                  </a:cubicBezTo>
                  <a:cubicBezTo>
                    <a:pt x="150" y="192"/>
                    <a:pt x="189" y="137"/>
                    <a:pt x="176" y="98"/>
                  </a:cubicBezTo>
                  <a:cubicBezTo>
                    <a:pt x="176" y="42"/>
                    <a:pt x="137" y="0"/>
                    <a:pt x="82" y="0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6"/>
            <p:cNvSpPr/>
            <p:nvPr/>
          </p:nvSpPr>
          <p:spPr>
            <a:xfrm>
              <a:off x="4482665" y="3943722"/>
              <a:ext cx="218813" cy="174849"/>
            </a:xfrm>
            <a:custGeom>
              <a:avLst/>
              <a:gdLst/>
              <a:ahLst/>
              <a:cxnLst/>
              <a:rect l="l" t="t" r="r" b="b"/>
              <a:pathLst>
                <a:path w="1299" h="1038" extrusionOk="0">
                  <a:moveTo>
                    <a:pt x="663" y="0"/>
                  </a:moveTo>
                  <a:cubicBezTo>
                    <a:pt x="646" y="0"/>
                    <a:pt x="629" y="1"/>
                    <a:pt x="612" y="3"/>
                  </a:cubicBezTo>
                  <a:cubicBezTo>
                    <a:pt x="205" y="45"/>
                    <a:pt x="1" y="452"/>
                    <a:pt x="274" y="777"/>
                  </a:cubicBezTo>
                  <a:cubicBezTo>
                    <a:pt x="473" y="1007"/>
                    <a:pt x="857" y="1037"/>
                    <a:pt x="1044" y="1037"/>
                  </a:cubicBezTo>
                  <a:cubicBezTo>
                    <a:pt x="1110" y="1037"/>
                    <a:pt x="1152" y="1034"/>
                    <a:pt x="1152" y="1034"/>
                  </a:cubicBezTo>
                  <a:cubicBezTo>
                    <a:pt x="1160" y="1035"/>
                    <a:pt x="1167" y="1036"/>
                    <a:pt x="1174" y="1036"/>
                  </a:cubicBezTo>
                  <a:cubicBezTo>
                    <a:pt x="1299" y="1036"/>
                    <a:pt x="1273" y="817"/>
                    <a:pt x="1233" y="601"/>
                  </a:cubicBezTo>
                  <a:cubicBezTo>
                    <a:pt x="1208" y="393"/>
                    <a:pt x="1023" y="0"/>
                    <a:pt x="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6"/>
            <p:cNvSpPr/>
            <p:nvPr/>
          </p:nvSpPr>
          <p:spPr>
            <a:xfrm>
              <a:off x="4567731" y="4005879"/>
              <a:ext cx="125493" cy="112018"/>
            </a:xfrm>
            <a:custGeom>
              <a:avLst/>
              <a:gdLst/>
              <a:ahLst/>
              <a:cxnLst/>
              <a:rect l="l" t="t" r="r" b="b"/>
              <a:pathLst>
                <a:path w="745" h="665" extrusionOk="0">
                  <a:moveTo>
                    <a:pt x="449" y="0"/>
                  </a:moveTo>
                  <a:cubicBezTo>
                    <a:pt x="436" y="0"/>
                    <a:pt x="424" y="11"/>
                    <a:pt x="432" y="27"/>
                  </a:cubicBezTo>
                  <a:cubicBezTo>
                    <a:pt x="500" y="203"/>
                    <a:pt x="582" y="379"/>
                    <a:pt x="663" y="557"/>
                  </a:cubicBezTo>
                  <a:cubicBezTo>
                    <a:pt x="500" y="395"/>
                    <a:pt x="338" y="245"/>
                    <a:pt x="175" y="83"/>
                  </a:cubicBezTo>
                  <a:cubicBezTo>
                    <a:pt x="168" y="75"/>
                    <a:pt x="161" y="73"/>
                    <a:pt x="155" y="73"/>
                  </a:cubicBezTo>
                  <a:cubicBezTo>
                    <a:pt x="136" y="73"/>
                    <a:pt x="126" y="99"/>
                    <a:pt x="146" y="109"/>
                  </a:cubicBezTo>
                  <a:lnTo>
                    <a:pt x="634" y="596"/>
                  </a:lnTo>
                  <a:cubicBezTo>
                    <a:pt x="458" y="515"/>
                    <a:pt x="296" y="421"/>
                    <a:pt x="133" y="340"/>
                  </a:cubicBezTo>
                  <a:cubicBezTo>
                    <a:pt x="107" y="327"/>
                    <a:pt x="65" y="297"/>
                    <a:pt x="39" y="284"/>
                  </a:cubicBezTo>
                  <a:cubicBezTo>
                    <a:pt x="35" y="283"/>
                    <a:pt x="32" y="282"/>
                    <a:pt x="29" y="282"/>
                  </a:cubicBezTo>
                  <a:cubicBezTo>
                    <a:pt x="9" y="282"/>
                    <a:pt x="0" y="315"/>
                    <a:pt x="26" y="327"/>
                  </a:cubicBezTo>
                  <a:cubicBezTo>
                    <a:pt x="227" y="434"/>
                    <a:pt x="432" y="541"/>
                    <a:pt x="634" y="652"/>
                  </a:cubicBezTo>
                  <a:cubicBezTo>
                    <a:pt x="647" y="652"/>
                    <a:pt x="663" y="652"/>
                    <a:pt x="663" y="665"/>
                  </a:cubicBezTo>
                  <a:cubicBezTo>
                    <a:pt x="702" y="665"/>
                    <a:pt x="715" y="652"/>
                    <a:pt x="744" y="622"/>
                  </a:cubicBezTo>
                  <a:cubicBezTo>
                    <a:pt x="663" y="447"/>
                    <a:pt x="582" y="271"/>
                    <a:pt x="500" y="83"/>
                  </a:cubicBezTo>
                  <a:cubicBezTo>
                    <a:pt x="484" y="53"/>
                    <a:pt x="484" y="40"/>
                    <a:pt x="471" y="14"/>
                  </a:cubicBezTo>
                  <a:cubicBezTo>
                    <a:pt x="466" y="4"/>
                    <a:pt x="457" y="0"/>
                    <a:pt x="449" y="0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6"/>
            <p:cNvSpPr/>
            <p:nvPr/>
          </p:nvSpPr>
          <p:spPr>
            <a:xfrm>
              <a:off x="4672504" y="3955008"/>
              <a:ext cx="205338" cy="168111"/>
            </a:xfrm>
            <a:custGeom>
              <a:avLst/>
              <a:gdLst/>
              <a:ahLst/>
              <a:cxnLst/>
              <a:rect l="l" t="t" r="r" b="b"/>
              <a:pathLst>
                <a:path w="1219" h="998" extrusionOk="0">
                  <a:moveTo>
                    <a:pt x="704" y="1"/>
                  </a:moveTo>
                  <a:cubicBezTo>
                    <a:pt x="598" y="1"/>
                    <a:pt x="486" y="31"/>
                    <a:pt x="379" y="98"/>
                  </a:cubicBezTo>
                  <a:cubicBezTo>
                    <a:pt x="12" y="329"/>
                    <a:pt x="25" y="898"/>
                    <a:pt x="25" y="898"/>
                  </a:cubicBezTo>
                  <a:cubicBezTo>
                    <a:pt x="0" y="975"/>
                    <a:pt x="91" y="998"/>
                    <a:pt x="221" y="998"/>
                  </a:cubicBezTo>
                  <a:cubicBezTo>
                    <a:pt x="300" y="998"/>
                    <a:pt x="394" y="990"/>
                    <a:pt x="486" y="980"/>
                  </a:cubicBezTo>
                  <a:cubicBezTo>
                    <a:pt x="730" y="967"/>
                    <a:pt x="1218" y="804"/>
                    <a:pt x="1205" y="437"/>
                  </a:cubicBezTo>
                  <a:cubicBezTo>
                    <a:pt x="1187" y="179"/>
                    <a:pt x="963" y="1"/>
                    <a:pt x="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6"/>
            <p:cNvSpPr/>
            <p:nvPr/>
          </p:nvSpPr>
          <p:spPr>
            <a:xfrm>
              <a:off x="4674357" y="4010764"/>
              <a:ext cx="130547" cy="107133"/>
            </a:xfrm>
            <a:custGeom>
              <a:avLst/>
              <a:gdLst/>
              <a:ahLst/>
              <a:cxnLst/>
              <a:rect l="l" t="t" r="r" b="b"/>
              <a:pathLst>
                <a:path w="775" h="636" extrusionOk="0">
                  <a:moveTo>
                    <a:pt x="453" y="0"/>
                  </a:moveTo>
                  <a:cubicBezTo>
                    <a:pt x="447" y="0"/>
                    <a:pt x="440" y="3"/>
                    <a:pt x="436" y="11"/>
                  </a:cubicBezTo>
                  <a:cubicBezTo>
                    <a:pt x="300" y="187"/>
                    <a:pt x="163" y="366"/>
                    <a:pt x="30" y="541"/>
                  </a:cubicBezTo>
                  <a:cubicBezTo>
                    <a:pt x="30" y="554"/>
                    <a:pt x="14" y="567"/>
                    <a:pt x="1" y="580"/>
                  </a:cubicBezTo>
                  <a:cubicBezTo>
                    <a:pt x="1" y="610"/>
                    <a:pt x="14" y="623"/>
                    <a:pt x="43" y="636"/>
                  </a:cubicBezTo>
                  <a:cubicBezTo>
                    <a:pt x="245" y="580"/>
                    <a:pt x="449" y="512"/>
                    <a:pt x="651" y="460"/>
                  </a:cubicBezTo>
                  <a:cubicBezTo>
                    <a:pt x="693" y="447"/>
                    <a:pt x="719" y="431"/>
                    <a:pt x="745" y="418"/>
                  </a:cubicBezTo>
                  <a:cubicBezTo>
                    <a:pt x="775" y="418"/>
                    <a:pt x="762" y="379"/>
                    <a:pt x="732" y="379"/>
                  </a:cubicBezTo>
                  <a:cubicBezTo>
                    <a:pt x="531" y="447"/>
                    <a:pt x="326" y="512"/>
                    <a:pt x="124" y="567"/>
                  </a:cubicBezTo>
                  <a:cubicBezTo>
                    <a:pt x="313" y="431"/>
                    <a:pt x="501" y="298"/>
                    <a:pt x="693" y="161"/>
                  </a:cubicBezTo>
                  <a:cubicBezTo>
                    <a:pt x="714" y="140"/>
                    <a:pt x="693" y="117"/>
                    <a:pt x="676" y="117"/>
                  </a:cubicBezTo>
                  <a:cubicBezTo>
                    <a:pt x="672" y="117"/>
                    <a:pt x="667" y="119"/>
                    <a:pt x="664" y="122"/>
                  </a:cubicBezTo>
                  <a:cubicBezTo>
                    <a:pt x="475" y="268"/>
                    <a:pt x="274" y="405"/>
                    <a:pt x="82" y="541"/>
                  </a:cubicBezTo>
                  <a:cubicBezTo>
                    <a:pt x="193" y="405"/>
                    <a:pt x="300" y="255"/>
                    <a:pt x="407" y="106"/>
                  </a:cubicBezTo>
                  <a:cubicBezTo>
                    <a:pt x="436" y="80"/>
                    <a:pt x="449" y="54"/>
                    <a:pt x="462" y="24"/>
                  </a:cubicBezTo>
                  <a:cubicBezTo>
                    <a:pt x="480" y="15"/>
                    <a:pt x="467" y="0"/>
                    <a:pt x="453" y="0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6"/>
            <p:cNvSpPr/>
            <p:nvPr/>
          </p:nvSpPr>
          <p:spPr>
            <a:xfrm>
              <a:off x="4663408" y="4107958"/>
              <a:ext cx="218813" cy="172827"/>
            </a:xfrm>
            <a:custGeom>
              <a:avLst/>
              <a:gdLst/>
              <a:ahLst/>
              <a:cxnLst/>
              <a:rect l="l" t="t" r="r" b="b"/>
              <a:pathLst>
                <a:path w="1299" h="1026" extrusionOk="0">
                  <a:moveTo>
                    <a:pt x="237" y="0"/>
                  </a:moveTo>
                  <a:cubicBezTo>
                    <a:pt x="174" y="0"/>
                    <a:pt x="134" y="3"/>
                    <a:pt x="134" y="3"/>
                  </a:cubicBezTo>
                  <a:cubicBezTo>
                    <a:pt x="127" y="2"/>
                    <a:pt x="120" y="1"/>
                    <a:pt x="114" y="1"/>
                  </a:cubicBezTo>
                  <a:cubicBezTo>
                    <a:pt x="0" y="1"/>
                    <a:pt x="28" y="219"/>
                    <a:pt x="53" y="423"/>
                  </a:cubicBezTo>
                  <a:cubicBezTo>
                    <a:pt x="93" y="629"/>
                    <a:pt x="263" y="1026"/>
                    <a:pt x="624" y="1026"/>
                  </a:cubicBezTo>
                  <a:cubicBezTo>
                    <a:pt x="645" y="1026"/>
                    <a:pt x="667" y="1024"/>
                    <a:pt x="690" y="1021"/>
                  </a:cubicBezTo>
                  <a:cubicBezTo>
                    <a:pt x="1097" y="979"/>
                    <a:pt x="1298" y="572"/>
                    <a:pt x="1028" y="260"/>
                  </a:cubicBezTo>
                  <a:cubicBezTo>
                    <a:pt x="826" y="29"/>
                    <a:pt x="426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6"/>
            <p:cNvSpPr/>
            <p:nvPr/>
          </p:nvSpPr>
          <p:spPr>
            <a:xfrm>
              <a:off x="4672167" y="4108463"/>
              <a:ext cx="124988" cy="112354"/>
            </a:xfrm>
            <a:custGeom>
              <a:avLst/>
              <a:gdLst/>
              <a:ahLst/>
              <a:cxnLst/>
              <a:rect l="l" t="t" r="r" b="b"/>
              <a:pathLst>
                <a:path w="742" h="667" extrusionOk="0">
                  <a:moveTo>
                    <a:pt x="69" y="0"/>
                  </a:moveTo>
                  <a:cubicBezTo>
                    <a:pt x="43" y="0"/>
                    <a:pt x="14" y="13"/>
                    <a:pt x="1" y="43"/>
                  </a:cubicBezTo>
                  <a:cubicBezTo>
                    <a:pt x="82" y="218"/>
                    <a:pt x="150" y="394"/>
                    <a:pt x="232" y="569"/>
                  </a:cubicBezTo>
                  <a:cubicBezTo>
                    <a:pt x="245" y="599"/>
                    <a:pt x="258" y="625"/>
                    <a:pt x="271" y="651"/>
                  </a:cubicBezTo>
                  <a:cubicBezTo>
                    <a:pt x="277" y="662"/>
                    <a:pt x="286" y="666"/>
                    <a:pt x="295" y="666"/>
                  </a:cubicBezTo>
                  <a:cubicBezTo>
                    <a:pt x="309" y="666"/>
                    <a:pt x="321" y="654"/>
                    <a:pt x="313" y="638"/>
                  </a:cubicBezTo>
                  <a:cubicBezTo>
                    <a:pt x="232" y="462"/>
                    <a:pt x="150" y="274"/>
                    <a:pt x="82" y="95"/>
                  </a:cubicBezTo>
                  <a:lnTo>
                    <a:pt x="82" y="95"/>
                  </a:lnTo>
                  <a:lnTo>
                    <a:pt x="570" y="582"/>
                  </a:lnTo>
                  <a:cubicBezTo>
                    <a:pt x="572" y="586"/>
                    <a:pt x="576" y="587"/>
                    <a:pt x="579" y="587"/>
                  </a:cubicBezTo>
                  <a:cubicBezTo>
                    <a:pt x="593" y="587"/>
                    <a:pt x="609" y="567"/>
                    <a:pt x="596" y="556"/>
                  </a:cubicBezTo>
                  <a:lnTo>
                    <a:pt x="108" y="69"/>
                  </a:lnTo>
                  <a:lnTo>
                    <a:pt x="108" y="69"/>
                  </a:lnTo>
                  <a:cubicBezTo>
                    <a:pt x="271" y="150"/>
                    <a:pt x="449" y="231"/>
                    <a:pt x="612" y="326"/>
                  </a:cubicBezTo>
                  <a:cubicBezTo>
                    <a:pt x="638" y="339"/>
                    <a:pt x="664" y="355"/>
                    <a:pt x="693" y="368"/>
                  </a:cubicBezTo>
                  <a:cubicBezTo>
                    <a:pt x="697" y="370"/>
                    <a:pt x="700" y="370"/>
                    <a:pt x="703" y="370"/>
                  </a:cubicBezTo>
                  <a:cubicBezTo>
                    <a:pt x="725" y="370"/>
                    <a:pt x="742" y="337"/>
                    <a:pt x="719" y="326"/>
                  </a:cubicBezTo>
                  <a:cubicBezTo>
                    <a:pt x="514" y="231"/>
                    <a:pt x="313" y="124"/>
                    <a:pt x="108" y="13"/>
                  </a:cubicBezTo>
                  <a:cubicBezTo>
                    <a:pt x="95" y="13"/>
                    <a:pt x="82" y="0"/>
                    <a:pt x="69" y="0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6"/>
            <p:cNvSpPr/>
            <p:nvPr/>
          </p:nvSpPr>
          <p:spPr>
            <a:xfrm>
              <a:off x="4487550" y="4102736"/>
              <a:ext cx="205674" cy="166426"/>
            </a:xfrm>
            <a:custGeom>
              <a:avLst/>
              <a:gdLst/>
              <a:ahLst/>
              <a:cxnLst/>
              <a:rect l="l" t="t" r="r" b="b"/>
              <a:pathLst>
                <a:path w="1221" h="988" extrusionOk="0">
                  <a:moveTo>
                    <a:pt x="950" y="0"/>
                  </a:moveTo>
                  <a:cubicBezTo>
                    <a:pt x="878" y="0"/>
                    <a:pt x="798" y="4"/>
                    <a:pt x="716" y="8"/>
                  </a:cubicBezTo>
                  <a:cubicBezTo>
                    <a:pt x="472" y="34"/>
                    <a:pt x="1" y="184"/>
                    <a:pt x="14" y="551"/>
                  </a:cubicBezTo>
                  <a:cubicBezTo>
                    <a:pt x="23" y="809"/>
                    <a:pt x="243" y="987"/>
                    <a:pt x="505" y="987"/>
                  </a:cubicBezTo>
                  <a:cubicBezTo>
                    <a:pt x="613" y="987"/>
                    <a:pt x="729" y="957"/>
                    <a:pt x="840" y="890"/>
                  </a:cubicBezTo>
                  <a:cubicBezTo>
                    <a:pt x="1204" y="659"/>
                    <a:pt x="1191" y="103"/>
                    <a:pt x="1191" y="103"/>
                  </a:cubicBezTo>
                  <a:cubicBezTo>
                    <a:pt x="1220" y="20"/>
                    <a:pt x="1108" y="0"/>
                    <a:pt x="9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6"/>
            <p:cNvSpPr/>
            <p:nvPr/>
          </p:nvSpPr>
          <p:spPr>
            <a:xfrm>
              <a:off x="4558803" y="4106273"/>
              <a:ext cx="129536" cy="108312"/>
            </a:xfrm>
            <a:custGeom>
              <a:avLst/>
              <a:gdLst/>
              <a:ahLst/>
              <a:cxnLst/>
              <a:rect l="l" t="t" r="r" b="b"/>
              <a:pathLst>
                <a:path w="769" h="643" extrusionOk="0">
                  <a:moveTo>
                    <a:pt x="729" y="0"/>
                  </a:moveTo>
                  <a:cubicBezTo>
                    <a:pt x="524" y="69"/>
                    <a:pt x="323" y="124"/>
                    <a:pt x="118" y="189"/>
                  </a:cubicBezTo>
                  <a:cubicBezTo>
                    <a:pt x="92" y="205"/>
                    <a:pt x="66" y="205"/>
                    <a:pt x="23" y="218"/>
                  </a:cubicBezTo>
                  <a:cubicBezTo>
                    <a:pt x="1" y="229"/>
                    <a:pt x="7" y="260"/>
                    <a:pt x="26" y="260"/>
                  </a:cubicBezTo>
                  <a:cubicBezTo>
                    <a:pt x="29" y="260"/>
                    <a:pt x="33" y="259"/>
                    <a:pt x="36" y="257"/>
                  </a:cubicBezTo>
                  <a:cubicBezTo>
                    <a:pt x="241" y="189"/>
                    <a:pt x="456" y="137"/>
                    <a:pt x="661" y="69"/>
                  </a:cubicBezTo>
                  <a:lnTo>
                    <a:pt x="661" y="69"/>
                  </a:lnTo>
                  <a:cubicBezTo>
                    <a:pt x="472" y="205"/>
                    <a:pt x="267" y="352"/>
                    <a:pt x="79" y="488"/>
                  </a:cubicBezTo>
                  <a:cubicBezTo>
                    <a:pt x="68" y="498"/>
                    <a:pt x="83" y="519"/>
                    <a:pt x="102" y="519"/>
                  </a:cubicBezTo>
                  <a:cubicBezTo>
                    <a:pt x="107" y="519"/>
                    <a:pt x="112" y="518"/>
                    <a:pt x="118" y="514"/>
                  </a:cubicBezTo>
                  <a:cubicBezTo>
                    <a:pt x="310" y="381"/>
                    <a:pt x="498" y="244"/>
                    <a:pt x="687" y="95"/>
                  </a:cubicBezTo>
                  <a:lnTo>
                    <a:pt x="687" y="95"/>
                  </a:lnTo>
                  <a:cubicBezTo>
                    <a:pt x="579" y="244"/>
                    <a:pt x="472" y="394"/>
                    <a:pt x="362" y="543"/>
                  </a:cubicBezTo>
                  <a:cubicBezTo>
                    <a:pt x="349" y="569"/>
                    <a:pt x="323" y="582"/>
                    <a:pt x="310" y="612"/>
                  </a:cubicBezTo>
                  <a:cubicBezTo>
                    <a:pt x="298" y="631"/>
                    <a:pt x="317" y="643"/>
                    <a:pt x="333" y="643"/>
                  </a:cubicBezTo>
                  <a:cubicBezTo>
                    <a:pt x="339" y="643"/>
                    <a:pt x="345" y="641"/>
                    <a:pt x="349" y="638"/>
                  </a:cubicBezTo>
                  <a:cubicBezTo>
                    <a:pt x="485" y="462"/>
                    <a:pt x="618" y="287"/>
                    <a:pt x="742" y="95"/>
                  </a:cubicBezTo>
                  <a:cubicBezTo>
                    <a:pt x="755" y="95"/>
                    <a:pt x="755" y="82"/>
                    <a:pt x="768" y="69"/>
                  </a:cubicBezTo>
                  <a:cubicBezTo>
                    <a:pt x="768" y="43"/>
                    <a:pt x="755" y="13"/>
                    <a:pt x="729" y="0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6"/>
            <p:cNvSpPr/>
            <p:nvPr/>
          </p:nvSpPr>
          <p:spPr>
            <a:xfrm>
              <a:off x="4628876" y="4067194"/>
              <a:ext cx="100395" cy="87593"/>
            </a:xfrm>
            <a:custGeom>
              <a:avLst/>
              <a:gdLst/>
              <a:ahLst/>
              <a:cxnLst/>
              <a:rect l="l" t="t" r="r" b="b"/>
              <a:pathLst>
                <a:path w="596" h="520" extrusionOk="0">
                  <a:moveTo>
                    <a:pt x="297" y="0"/>
                  </a:moveTo>
                  <a:cubicBezTo>
                    <a:pt x="289" y="0"/>
                    <a:pt x="280" y="1"/>
                    <a:pt x="271" y="2"/>
                  </a:cubicBezTo>
                  <a:cubicBezTo>
                    <a:pt x="121" y="15"/>
                    <a:pt x="1" y="138"/>
                    <a:pt x="14" y="288"/>
                  </a:cubicBezTo>
                  <a:cubicBezTo>
                    <a:pt x="14" y="414"/>
                    <a:pt x="148" y="520"/>
                    <a:pt x="289" y="520"/>
                  </a:cubicBezTo>
                  <a:cubicBezTo>
                    <a:pt x="297" y="520"/>
                    <a:pt x="305" y="519"/>
                    <a:pt x="313" y="519"/>
                  </a:cubicBezTo>
                  <a:cubicBezTo>
                    <a:pt x="476" y="502"/>
                    <a:pt x="596" y="382"/>
                    <a:pt x="583" y="232"/>
                  </a:cubicBezTo>
                  <a:cubicBezTo>
                    <a:pt x="571" y="103"/>
                    <a:pt x="448" y="0"/>
                    <a:pt x="297" y="0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6"/>
            <p:cNvSpPr/>
            <p:nvPr/>
          </p:nvSpPr>
          <p:spPr>
            <a:xfrm>
              <a:off x="4651954" y="4115538"/>
              <a:ext cx="27457" cy="25436"/>
            </a:xfrm>
            <a:custGeom>
              <a:avLst/>
              <a:gdLst/>
              <a:ahLst/>
              <a:cxnLst/>
              <a:rect l="l" t="t" r="r" b="b"/>
              <a:pathLst>
                <a:path w="163" h="151" extrusionOk="0">
                  <a:moveTo>
                    <a:pt x="82" y="1"/>
                  </a:moveTo>
                  <a:cubicBezTo>
                    <a:pt x="26" y="1"/>
                    <a:pt x="0" y="40"/>
                    <a:pt x="0" y="82"/>
                  </a:cubicBezTo>
                  <a:cubicBezTo>
                    <a:pt x="0" y="121"/>
                    <a:pt x="39" y="150"/>
                    <a:pt x="82" y="150"/>
                  </a:cubicBezTo>
                  <a:cubicBezTo>
                    <a:pt x="134" y="150"/>
                    <a:pt x="163" y="108"/>
                    <a:pt x="163" y="69"/>
                  </a:cubicBezTo>
                  <a:cubicBezTo>
                    <a:pt x="163" y="27"/>
                    <a:pt x="121" y="1"/>
                    <a:pt x="82" y="1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6"/>
            <p:cNvSpPr/>
            <p:nvPr/>
          </p:nvSpPr>
          <p:spPr>
            <a:xfrm>
              <a:off x="4644879" y="4083196"/>
              <a:ext cx="29647" cy="25436"/>
            </a:xfrm>
            <a:custGeom>
              <a:avLst/>
              <a:gdLst/>
              <a:ahLst/>
              <a:cxnLst/>
              <a:rect l="l" t="t" r="r" b="b"/>
              <a:pathLst>
                <a:path w="176" h="151" extrusionOk="0">
                  <a:moveTo>
                    <a:pt x="81" y="1"/>
                  </a:moveTo>
                  <a:cubicBezTo>
                    <a:pt x="26" y="1"/>
                    <a:pt x="0" y="43"/>
                    <a:pt x="0" y="82"/>
                  </a:cubicBezTo>
                  <a:cubicBezTo>
                    <a:pt x="0" y="124"/>
                    <a:pt x="42" y="150"/>
                    <a:pt x="94" y="150"/>
                  </a:cubicBezTo>
                  <a:cubicBezTo>
                    <a:pt x="137" y="150"/>
                    <a:pt x="176" y="111"/>
                    <a:pt x="163" y="69"/>
                  </a:cubicBezTo>
                  <a:cubicBezTo>
                    <a:pt x="163" y="30"/>
                    <a:pt x="124" y="1"/>
                    <a:pt x="81" y="1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6"/>
            <p:cNvSpPr/>
            <p:nvPr/>
          </p:nvSpPr>
          <p:spPr>
            <a:xfrm>
              <a:off x="4681432" y="4081006"/>
              <a:ext cx="29815" cy="25436"/>
            </a:xfrm>
            <a:custGeom>
              <a:avLst/>
              <a:gdLst/>
              <a:ahLst/>
              <a:cxnLst/>
              <a:rect l="l" t="t" r="r" b="b"/>
              <a:pathLst>
                <a:path w="177" h="151" extrusionOk="0">
                  <a:moveTo>
                    <a:pt x="82" y="1"/>
                  </a:moveTo>
                  <a:cubicBezTo>
                    <a:pt x="40" y="1"/>
                    <a:pt x="1" y="43"/>
                    <a:pt x="1" y="82"/>
                  </a:cubicBezTo>
                  <a:cubicBezTo>
                    <a:pt x="1" y="124"/>
                    <a:pt x="40" y="150"/>
                    <a:pt x="95" y="150"/>
                  </a:cubicBezTo>
                  <a:cubicBezTo>
                    <a:pt x="134" y="150"/>
                    <a:pt x="177" y="111"/>
                    <a:pt x="177" y="69"/>
                  </a:cubicBezTo>
                  <a:cubicBezTo>
                    <a:pt x="164" y="30"/>
                    <a:pt x="121" y="1"/>
                    <a:pt x="82" y="1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6"/>
            <p:cNvSpPr/>
            <p:nvPr/>
          </p:nvSpPr>
          <p:spPr>
            <a:xfrm>
              <a:off x="4683790" y="4113348"/>
              <a:ext cx="29647" cy="24930"/>
            </a:xfrm>
            <a:custGeom>
              <a:avLst/>
              <a:gdLst/>
              <a:ahLst/>
              <a:cxnLst/>
              <a:rect l="l" t="t" r="r" b="b"/>
              <a:pathLst>
                <a:path w="176" h="148" extrusionOk="0"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cubicBezTo>
                    <a:pt x="0" y="121"/>
                    <a:pt x="39" y="147"/>
                    <a:pt x="94" y="147"/>
                  </a:cubicBezTo>
                  <a:cubicBezTo>
                    <a:pt x="137" y="147"/>
                    <a:pt x="176" y="108"/>
                    <a:pt x="176" y="66"/>
                  </a:cubicBezTo>
                  <a:cubicBezTo>
                    <a:pt x="163" y="27"/>
                    <a:pt x="120" y="1"/>
                    <a:pt x="81" y="1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6"/>
            <p:cNvSpPr/>
            <p:nvPr/>
          </p:nvSpPr>
          <p:spPr>
            <a:xfrm>
              <a:off x="3975980" y="4511724"/>
              <a:ext cx="196915" cy="146718"/>
            </a:xfrm>
            <a:custGeom>
              <a:avLst/>
              <a:gdLst/>
              <a:ahLst/>
              <a:cxnLst/>
              <a:rect l="l" t="t" r="r" b="b"/>
              <a:pathLst>
                <a:path w="1169" h="871" extrusionOk="0">
                  <a:moveTo>
                    <a:pt x="575" y="0"/>
                  </a:moveTo>
                  <a:cubicBezTo>
                    <a:pt x="551" y="0"/>
                    <a:pt x="527" y="2"/>
                    <a:pt x="501" y="6"/>
                  </a:cubicBezTo>
                  <a:cubicBezTo>
                    <a:pt x="150" y="75"/>
                    <a:pt x="1" y="439"/>
                    <a:pt x="258" y="683"/>
                  </a:cubicBezTo>
                  <a:cubicBezTo>
                    <a:pt x="417" y="840"/>
                    <a:pt x="671" y="870"/>
                    <a:pt x="845" y="870"/>
                  </a:cubicBezTo>
                  <a:cubicBezTo>
                    <a:pt x="954" y="870"/>
                    <a:pt x="1032" y="858"/>
                    <a:pt x="1032" y="858"/>
                  </a:cubicBezTo>
                  <a:cubicBezTo>
                    <a:pt x="1168" y="858"/>
                    <a:pt x="1126" y="670"/>
                    <a:pt x="1087" y="481"/>
                  </a:cubicBezTo>
                  <a:cubicBezTo>
                    <a:pt x="1048" y="303"/>
                    <a:pt x="872" y="0"/>
                    <a:pt x="5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6"/>
            <p:cNvSpPr/>
            <p:nvPr/>
          </p:nvSpPr>
          <p:spPr>
            <a:xfrm>
              <a:off x="4052286" y="4560742"/>
              <a:ext cx="111175" cy="95678"/>
            </a:xfrm>
            <a:custGeom>
              <a:avLst/>
              <a:gdLst/>
              <a:ahLst/>
              <a:cxnLst/>
              <a:rect l="l" t="t" r="r" b="b"/>
              <a:pathLst>
                <a:path w="660" h="568" extrusionOk="0">
                  <a:moveTo>
                    <a:pt x="371" y="0"/>
                  </a:moveTo>
                  <a:cubicBezTo>
                    <a:pt x="355" y="0"/>
                    <a:pt x="339" y="16"/>
                    <a:pt x="348" y="27"/>
                  </a:cubicBezTo>
                  <a:cubicBezTo>
                    <a:pt x="429" y="174"/>
                    <a:pt x="510" y="323"/>
                    <a:pt x="579" y="473"/>
                  </a:cubicBezTo>
                  <a:cubicBezTo>
                    <a:pt x="429" y="353"/>
                    <a:pt x="279" y="216"/>
                    <a:pt x="130" y="92"/>
                  </a:cubicBezTo>
                  <a:cubicBezTo>
                    <a:pt x="127" y="90"/>
                    <a:pt x="125" y="89"/>
                    <a:pt x="122" y="89"/>
                  </a:cubicBezTo>
                  <a:cubicBezTo>
                    <a:pt x="109" y="89"/>
                    <a:pt x="95" y="111"/>
                    <a:pt x="117" y="122"/>
                  </a:cubicBezTo>
                  <a:cubicBezTo>
                    <a:pt x="266" y="242"/>
                    <a:pt x="416" y="379"/>
                    <a:pt x="566" y="499"/>
                  </a:cubicBezTo>
                  <a:cubicBezTo>
                    <a:pt x="416" y="447"/>
                    <a:pt x="266" y="379"/>
                    <a:pt x="117" y="310"/>
                  </a:cubicBezTo>
                  <a:cubicBezTo>
                    <a:pt x="91" y="310"/>
                    <a:pt x="65" y="297"/>
                    <a:pt x="35" y="284"/>
                  </a:cubicBezTo>
                  <a:cubicBezTo>
                    <a:pt x="32" y="282"/>
                    <a:pt x="28" y="282"/>
                    <a:pt x="25" y="282"/>
                  </a:cubicBezTo>
                  <a:cubicBezTo>
                    <a:pt x="7" y="282"/>
                    <a:pt x="0" y="310"/>
                    <a:pt x="22" y="310"/>
                  </a:cubicBezTo>
                  <a:cubicBezTo>
                    <a:pt x="198" y="392"/>
                    <a:pt x="390" y="473"/>
                    <a:pt x="566" y="554"/>
                  </a:cubicBezTo>
                  <a:cubicBezTo>
                    <a:pt x="579" y="554"/>
                    <a:pt x="592" y="554"/>
                    <a:pt x="605" y="567"/>
                  </a:cubicBezTo>
                  <a:cubicBezTo>
                    <a:pt x="634" y="554"/>
                    <a:pt x="647" y="541"/>
                    <a:pt x="660" y="528"/>
                  </a:cubicBezTo>
                  <a:cubicBezTo>
                    <a:pt x="579" y="379"/>
                    <a:pt x="497" y="229"/>
                    <a:pt x="416" y="79"/>
                  </a:cubicBezTo>
                  <a:cubicBezTo>
                    <a:pt x="403" y="53"/>
                    <a:pt x="403" y="40"/>
                    <a:pt x="390" y="11"/>
                  </a:cubicBezTo>
                  <a:cubicBezTo>
                    <a:pt x="385" y="3"/>
                    <a:pt x="378" y="0"/>
                    <a:pt x="371" y="0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6"/>
            <p:cNvSpPr/>
            <p:nvPr/>
          </p:nvSpPr>
          <p:spPr>
            <a:xfrm>
              <a:off x="4140383" y="4509029"/>
              <a:ext cx="180407" cy="149244"/>
            </a:xfrm>
            <a:custGeom>
              <a:avLst/>
              <a:gdLst/>
              <a:ahLst/>
              <a:cxnLst/>
              <a:rect l="l" t="t" r="r" b="b"/>
              <a:pathLst>
                <a:path w="1071" h="886" extrusionOk="0">
                  <a:moveTo>
                    <a:pt x="612" y="1"/>
                  </a:moveTo>
                  <a:cubicBezTo>
                    <a:pt x="510" y="1"/>
                    <a:pt x="401" y="32"/>
                    <a:pt x="299" y="104"/>
                  </a:cubicBezTo>
                  <a:cubicBezTo>
                    <a:pt x="0" y="334"/>
                    <a:pt x="56" y="806"/>
                    <a:pt x="56" y="806"/>
                  </a:cubicBezTo>
                  <a:cubicBezTo>
                    <a:pt x="41" y="867"/>
                    <a:pt x="100" y="885"/>
                    <a:pt x="192" y="885"/>
                  </a:cubicBezTo>
                  <a:cubicBezTo>
                    <a:pt x="267" y="885"/>
                    <a:pt x="364" y="873"/>
                    <a:pt x="462" y="861"/>
                  </a:cubicBezTo>
                  <a:cubicBezTo>
                    <a:pt x="664" y="822"/>
                    <a:pt x="1070" y="660"/>
                    <a:pt x="1031" y="347"/>
                  </a:cubicBezTo>
                  <a:cubicBezTo>
                    <a:pt x="1003" y="137"/>
                    <a:pt x="822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6"/>
            <p:cNvSpPr/>
            <p:nvPr/>
          </p:nvSpPr>
          <p:spPr>
            <a:xfrm>
              <a:off x="4147458" y="4559395"/>
              <a:ext cx="111849" cy="97026"/>
            </a:xfrm>
            <a:custGeom>
              <a:avLst/>
              <a:gdLst/>
              <a:ahLst/>
              <a:cxnLst/>
              <a:rect l="l" t="t" r="r" b="b"/>
              <a:pathLst>
                <a:path w="664" h="576" extrusionOk="0">
                  <a:moveTo>
                    <a:pt x="342" y="1"/>
                  </a:moveTo>
                  <a:cubicBezTo>
                    <a:pt x="336" y="1"/>
                    <a:pt x="330" y="2"/>
                    <a:pt x="326" y="6"/>
                  </a:cubicBezTo>
                  <a:cubicBezTo>
                    <a:pt x="231" y="169"/>
                    <a:pt x="121" y="331"/>
                    <a:pt x="27" y="494"/>
                  </a:cubicBezTo>
                  <a:cubicBezTo>
                    <a:pt x="14" y="507"/>
                    <a:pt x="14" y="507"/>
                    <a:pt x="14" y="523"/>
                  </a:cubicBezTo>
                  <a:cubicBezTo>
                    <a:pt x="1" y="549"/>
                    <a:pt x="14" y="562"/>
                    <a:pt x="40" y="575"/>
                  </a:cubicBezTo>
                  <a:cubicBezTo>
                    <a:pt x="215" y="507"/>
                    <a:pt x="378" y="442"/>
                    <a:pt x="557" y="374"/>
                  </a:cubicBezTo>
                  <a:cubicBezTo>
                    <a:pt x="583" y="361"/>
                    <a:pt x="609" y="361"/>
                    <a:pt x="638" y="344"/>
                  </a:cubicBezTo>
                  <a:cubicBezTo>
                    <a:pt x="664" y="331"/>
                    <a:pt x="651" y="305"/>
                    <a:pt x="622" y="305"/>
                  </a:cubicBezTo>
                  <a:cubicBezTo>
                    <a:pt x="446" y="374"/>
                    <a:pt x="270" y="442"/>
                    <a:pt x="108" y="507"/>
                  </a:cubicBezTo>
                  <a:cubicBezTo>
                    <a:pt x="257" y="374"/>
                    <a:pt x="420" y="250"/>
                    <a:pt x="570" y="117"/>
                  </a:cubicBezTo>
                  <a:cubicBezTo>
                    <a:pt x="580" y="104"/>
                    <a:pt x="565" y="84"/>
                    <a:pt x="550" y="84"/>
                  </a:cubicBezTo>
                  <a:cubicBezTo>
                    <a:pt x="547" y="84"/>
                    <a:pt x="543" y="85"/>
                    <a:pt x="540" y="87"/>
                  </a:cubicBezTo>
                  <a:cubicBezTo>
                    <a:pt x="378" y="224"/>
                    <a:pt x="231" y="361"/>
                    <a:pt x="69" y="494"/>
                  </a:cubicBezTo>
                  <a:cubicBezTo>
                    <a:pt x="150" y="361"/>
                    <a:pt x="244" y="224"/>
                    <a:pt x="326" y="87"/>
                  </a:cubicBezTo>
                  <a:cubicBezTo>
                    <a:pt x="339" y="74"/>
                    <a:pt x="352" y="48"/>
                    <a:pt x="365" y="19"/>
                  </a:cubicBezTo>
                  <a:cubicBezTo>
                    <a:pt x="374" y="10"/>
                    <a:pt x="357" y="1"/>
                    <a:pt x="342" y="1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6"/>
            <p:cNvSpPr/>
            <p:nvPr/>
          </p:nvSpPr>
          <p:spPr>
            <a:xfrm>
              <a:off x="4138530" y="4644460"/>
              <a:ext cx="193715" cy="145876"/>
            </a:xfrm>
            <a:custGeom>
              <a:avLst/>
              <a:gdLst/>
              <a:ahLst/>
              <a:cxnLst/>
              <a:rect l="l" t="t" r="r" b="b"/>
              <a:pathLst>
                <a:path w="1150" h="866" extrusionOk="0">
                  <a:moveTo>
                    <a:pt x="344" y="0"/>
                  </a:moveTo>
                  <a:cubicBezTo>
                    <a:pt x="216" y="0"/>
                    <a:pt x="122" y="18"/>
                    <a:pt x="122" y="18"/>
                  </a:cubicBezTo>
                  <a:cubicBezTo>
                    <a:pt x="117" y="18"/>
                    <a:pt x="112" y="17"/>
                    <a:pt x="108" y="17"/>
                  </a:cubicBezTo>
                  <a:cubicBezTo>
                    <a:pt x="0" y="17"/>
                    <a:pt x="26" y="201"/>
                    <a:pt x="80" y="382"/>
                  </a:cubicBezTo>
                  <a:cubicBezTo>
                    <a:pt x="118" y="555"/>
                    <a:pt x="279" y="866"/>
                    <a:pt x="565" y="866"/>
                  </a:cubicBezTo>
                  <a:cubicBezTo>
                    <a:pt x="592" y="866"/>
                    <a:pt x="620" y="863"/>
                    <a:pt x="649" y="857"/>
                  </a:cubicBezTo>
                  <a:cubicBezTo>
                    <a:pt x="1000" y="802"/>
                    <a:pt x="1149" y="438"/>
                    <a:pt x="892" y="181"/>
                  </a:cubicBezTo>
                  <a:cubicBezTo>
                    <a:pt x="746" y="32"/>
                    <a:pt x="515" y="0"/>
                    <a:pt x="344" y="0"/>
                  </a:cubicBezTo>
                  <a:close/>
                </a:path>
              </a:pathLst>
            </a:custGeom>
            <a:solidFill>
              <a:srgbClr val="FAF8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6"/>
            <p:cNvSpPr/>
            <p:nvPr/>
          </p:nvSpPr>
          <p:spPr>
            <a:xfrm>
              <a:off x="4145268" y="4647492"/>
              <a:ext cx="111007" cy="93657"/>
            </a:xfrm>
            <a:custGeom>
              <a:avLst/>
              <a:gdLst/>
              <a:ahLst/>
              <a:cxnLst/>
              <a:rect l="l" t="t" r="r" b="b"/>
              <a:pathLst>
                <a:path w="659" h="556" extrusionOk="0">
                  <a:moveTo>
                    <a:pt x="66" y="0"/>
                  </a:moveTo>
                  <a:cubicBezTo>
                    <a:pt x="40" y="0"/>
                    <a:pt x="14" y="13"/>
                    <a:pt x="1" y="39"/>
                  </a:cubicBezTo>
                  <a:cubicBezTo>
                    <a:pt x="82" y="189"/>
                    <a:pt x="163" y="325"/>
                    <a:pt x="244" y="472"/>
                  </a:cubicBezTo>
                  <a:cubicBezTo>
                    <a:pt x="257" y="501"/>
                    <a:pt x="270" y="527"/>
                    <a:pt x="270" y="540"/>
                  </a:cubicBezTo>
                  <a:cubicBezTo>
                    <a:pt x="275" y="551"/>
                    <a:pt x="284" y="556"/>
                    <a:pt x="293" y="556"/>
                  </a:cubicBezTo>
                  <a:cubicBezTo>
                    <a:pt x="307" y="556"/>
                    <a:pt x="320" y="543"/>
                    <a:pt x="309" y="527"/>
                  </a:cubicBezTo>
                  <a:cubicBezTo>
                    <a:pt x="228" y="377"/>
                    <a:pt x="147" y="228"/>
                    <a:pt x="82" y="81"/>
                  </a:cubicBezTo>
                  <a:lnTo>
                    <a:pt x="82" y="81"/>
                  </a:lnTo>
                  <a:cubicBezTo>
                    <a:pt x="228" y="215"/>
                    <a:pt x="378" y="338"/>
                    <a:pt x="527" y="472"/>
                  </a:cubicBezTo>
                  <a:cubicBezTo>
                    <a:pt x="530" y="475"/>
                    <a:pt x="533" y="476"/>
                    <a:pt x="537" y="476"/>
                  </a:cubicBezTo>
                  <a:cubicBezTo>
                    <a:pt x="550" y="476"/>
                    <a:pt x="566" y="453"/>
                    <a:pt x="553" y="433"/>
                  </a:cubicBezTo>
                  <a:cubicBezTo>
                    <a:pt x="391" y="309"/>
                    <a:pt x="244" y="176"/>
                    <a:pt x="95" y="52"/>
                  </a:cubicBezTo>
                  <a:lnTo>
                    <a:pt x="95" y="52"/>
                  </a:lnTo>
                  <a:cubicBezTo>
                    <a:pt x="244" y="120"/>
                    <a:pt x="391" y="176"/>
                    <a:pt x="540" y="244"/>
                  </a:cubicBezTo>
                  <a:cubicBezTo>
                    <a:pt x="570" y="257"/>
                    <a:pt x="596" y="270"/>
                    <a:pt x="622" y="270"/>
                  </a:cubicBezTo>
                  <a:cubicBezTo>
                    <a:pt x="627" y="273"/>
                    <a:pt x="632" y="274"/>
                    <a:pt x="636" y="274"/>
                  </a:cubicBezTo>
                  <a:cubicBezTo>
                    <a:pt x="654" y="274"/>
                    <a:pt x="658" y="255"/>
                    <a:pt x="635" y="244"/>
                  </a:cubicBezTo>
                  <a:cubicBezTo>
                    <a:pt x="459" y="163"/>
                    <a:pt x="270" y="94"/>
                    <a:pt x="95" y="13"/>
                  </a:cubicBezTo>
                  <a:cubicBezTo>
                    <a:pt x="82" y="0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6"/>
            <p:cNvSpPr/>
            <p:nvPr/>
          </p:nvSpPr>
          <p:spPr>
            <a:xfrm>
              <a:off x="3987435" y="4643450"/>
              <a:ext cx="180407" cy="149750"/>
            </a:xfrm>
            <a:custGeom>
              <a:avLst/>
              <a:gdLst/>
              <a:ahLst/>
              <a:cxnLst/>
              <a:rect l="l" t="t" r="r" b="b"/>
              <a:pathLst>
                <a:path w="1071" h="889" extrusionOk="0">
                  <a:moveTo>
                    <a:pt x="899" y="0"/>
                  </a:moveTo>
                  <a:cubicBezTo>
                    <a:pt x="822" y="0"/>
                    <a:pt x="722" y="17"/>
                    <a:pt x="625" y="37"/>
                  </a:cubicBezTo>
                  <a:cubicBezTo>
                    <a:pt x="407" y="63"/>
                    <a:pt x="1" y="239"/>
                    <a:pt x="43" y="551"/>
                  </a:cubicBezTo>
                  <a:cubicBezTo>
                    <a:pt x="69" y="758"/>
                    <a:pt x="246" y="888"/>
                    <a:pt x="453" y="888"/>
                  </a:cubicBezTo>
                  <a:cubicBezTo>
                    <a:pt x="558" y="888"/>
                    <a:pt x="670" y="855"/>
                    <a:pt x="775" y="782"/>
                  </a:cubicBezTo>
                  <a:cubicBezTo>
                    <a:pt x="1071" y="564"/>
                    <a:pt x="1032" y="76"/>
                    <a:pt x="1032" y="76"/>
                  </a:cubicBezTo>
                  <a:cubicBezTo>
                    <a:pt x="1039" y="20"/>
                    <a:pt x="982" y="0"/>
                    <a:pt x="8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6"/>
            <p:cNvSpPr/>
            <p:nvPr/>
          </p:nvSpPr>
          <p:spPr>
            <a:xfrm>
              <a:off x="4051949" y="4647492"/>
              <a:ext cx="109322" cy="96015"/>
            </a:xfrm>
            <a:custGeom>
              <a:avLst/>
              <a:gdLst/>
              <a:ahLst/>
              <a:cxnLst/>
              <a:rect l="l" t="t" r="r" b="b"/>
              <a:pathLst>
                <a:path w="649" h="570" extrusionOk="0">
                  <a:moveTo>
                    <a:pt x="607" y="0"/>
                  </a:moveTo>
                  <a:cubicBezTo>
                    <a:pt x="431" y="52"/>
                    <a:pt x="268" y="120"/>
                    <a:pt x="93" y="189"/>
                  </a:cubicBezTo>
                  <a:cubicBezTo>
                    <a:pt x="67" y="202"/>
                    <a:pt x="37" y="215"/>
                    <a:pt x="11" y="228"/>
                  </a:cubicBezTo>
                  <a:cubicBezTo>
                    <a:pt x="0" y="228"/>
                    <a:pt x="8" y="260"/>
                    <a:pt x="19" y="260"/>
                  </a:cubicBezTo>
                  <a:cubicBezTo>
                    <a:pt x="21" y="260"/>
                    <a:pt x="23" y="259"/>
                    <a:pt x="24" y="257"/>
                  </a:cubicBezTo>
                  <a:cubicBezTo>
                    <a:pt x="200" y="189"/>
                    <a:pt x="376" y="120"/>
                    <a:pt x="538" y="52"/>
                  </a:cubicBezTo>
                  <a:lnTo>
                    <a:pt x="538" y="52"/>
                  </a:lnTo>
                  <a:cubicBezTo>
                    <a:pt x="392" y="189"/>
                    <a:pt x="242" y="325"/>
                    <a:pt x="80" y="446"/>
                  </a:cubicBezTo>
                  <a:cubicBezTo>
                    <a:pt x="69" y="456"/>
                    <a:pt x="84" y="476"/>
                    <a:pt x="96" y="476"/>
                  </a:cubicBezTo>
                  <a:cubicBezTo>
                    <a:pt x="100" y="476"/>
                    <a:pt x="103" y="475"/>
                    <a:pt x="106" y="472"/>
                  </a:cubicBezTo>
                  <a:cubicBezTo>
                    <a:pt x="268" y="338"/>
                    <a:pt x="418" y="202"/>
                    <a:pt x="581" y="81"/>
                  </a:cubicBezTo>
                  <a:lnTo>
                    <a:pt x="581" y="81"/>
                  </a:lnTo>
                  <a:cubicBezTo>
                    <a:pt x="499" y="202"/>
                    <a:pt x="405" y="338"/>
                    <a:pt x="324" y="472"/>
                  </a:cubicBezTo>
                  <a:cubicBezTo>
                    <a:pt x="311" y="501"/>
                    <a:pt x="294" y="527"/>
                    <a:pt x="281" y="540"/>
                  </a:cubicBezTo>
                  <a:cubicBezTo>
                    <a:pt x="273" y="558"/>
                    <a:pt x="286" y="569"/>
                    <a:pt x="300" y="569"/>
                  </a:cubicBezTo>
                  <a:cubicBezTo>
                    <a:pt x="309" y="569"/>
                    <a:pt x="319" y="565"/>
                    <a:pt x="324" y="553"/>
                  </a:cubicBezTo>
                  <a:cubicBezTo>
                    <a:pt x="418" y="390"/>
                    <a:pt x="525" y="228"/>
                    <a:pt x="620" y="81"/>
                  </a:cubicBezTo>
                  <a:cubicBezTo>
                    <a:pt x="636" y="65"/>
                    <a:pt x="636" y="52"/>
                    <a:pt x="649" y="39"/>
                  </a:cubicBezTo>
                  <a:cubicBezTo>
                    <a:pt x="649" y="26"/>
                    <a:pt x="636" y="0"/>
                    <a:pt x="607" y="0"/>
                  </a:cubicBezTo>
                  <a:close/>
                </a:path>
              </a:pathLst>
            </a:custGeom>
            <a:solidFill>
              <a:srgbClr val="E19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6"/>
            <p:cNvSpPr/>
            <p:nvPr/>
          </p:nvSpPr>
          <p:spPr>
            <a:xfrm>
              <a:off x="4106357" y="4612119"/>
              <a:ext cx="88940" cy="74791"/>
            </a:xfrm>
            <a:custGeom>
              <a:avLst/>
              <a:gdLst/>
              <a:ahLst/>
              <a:cxnLst/>
              <a:rect l="l" t="t" r="r" b="b"/>
              <a:pathLst>
                <a:path w="528" h="444" extrusionOk="0">
                  <a:moveTo>
                    <a:pt x="282" y="0"/>
                  </a:moveTo>
                  <a:cubicBezTo>
                    <a:pt x="265" y="0"/>
                    <a:pt x="248" y="2"/>
                    <a:pt x="232" y="5"/>
                  </a:cubicBezTo>
                  <a:cubicBezTo>
                    <a:pt x="95" y="18"/>
                    <a:pt x="1" y="142"/>
                    <a:pt x="27" y="262"/>
                  </a:cubicBezTo>
                  <a:cubicBezTo>
                    <a:pt x="38" y="369"/>
                    <a:pt x="131" y="444"/>
                    <a:pt x="242" y="444"/>
                  </a:cubicBezTo>
                  <a:cubicBezTo>
                    <a:pt x="260" y="444"/>
                    <a:pt x="278" y="442"/>
                    <a:pt x="297" y="438"/>
                  </a:cubicBezTo>
                  <a:cubicBezTo>
                    <a:pt x="433" y="425"/>
                    <a:pt x="527" y="304"/>
                    <a:pt x="514" y="181"/>
                  </a:cubicBezTo>
                  <a:cubicBezTo>
                    <a:pt x="503" y="76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FFA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6"/>
            <p:cNvSpPr/>
            <p:nvPr/>
          </p:nvSpPr>
          <p:spPr>
            <a:xfrm>
              <a:off x="4128761" y="4654062"/>
              <a:ext cx="25436" cy="23077"/>
            </a:xfrm>
            <a:custGeom>
              <a:avLst/>
              <a:gdLst/>
              <a:ahLst/>
              <a:cxnLst/>
              <a:rect l="l" t="t" r="r" b="b"/>
              <a:pathLst>
                <a:path w="151" h="137" extrusionOk="0">
                  <a:moveTo>
                    <a:pt x="69" y="0"/>
                  </a:moveTo>
                  <a:cubicBezTo>
                    <a:pt x="30" y="13"/>
                    <a:pt x="1" y="42"/>
                    <a:pt x="1" y="81"/>
                  </a:cubicBezTo>
                  <a:cubicBezTo>
                    <a:pt x="1" y="108"/>
                    <a:pt x="43" y="137"/>
                    <a:pt x="82" y="137"/>
                  </a:cubicBezTo>
                  <a:cubicBezTo>
                    <a:pt x="125" y="124"/>
                    <a:pt x="151" y="95"/>
                    <a:pt x="151" y="55"/>
                  </a:cubicBezTo>
                  <a:cubicBezTo>
                    <a:pt x="138" y="13"/>
                    <a:pt x="99" y="0"/>
                    <a:pt x="69" y="0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6"/>
            <p:cNvSpPr/>
            <p:nvPr/>
          </p:nvSpPr>
          <p:spPr>
            <a:xfrm>
              <a:off x="4120001" y="4626605"/>
              <a:ext cx="27625" cy="23246"/>
            </a:xfrm>
            <a:custGeom>
              <a:avLst/>
              <a:gdLst/>
              <a:ahLst/>
              <a:cxnLst/>
              <a:rect l="l" t="t" r="r" b="b"/>
              <a:pathLst>
                <a:path w="164" h="138" extrusionOk="0">
                  <a:moveTo>
                    <a:pt x="69" y="1"/>
                  </a:moveTo>
                  <a:cubicBezTo>
                    <a:pt x="27" y="14"/>
                    <a:pt x="1" y="43"/>
                    <a:pt x="14" y="82"/>
                  </a:cubicBezTo>
                  <a:cubicBezTo>
                    <a:pt x="14" y="124"/>
                    <a:pt x="53" y="137"/>
                    <a:pt x="95" y="137"/>
                  </a:cubicBezTo>
                  <a:cubicBezTo>
                    <a:pt x="134" y="137"/>
                    <a:pt x="164" y="95"/>
                    <a:pt x="151" y="56"/>
                  </a:cubicBezTo>
                  <a:cubicBezTo>
                    <a:pt x="151" y="27"/>
                    <a:pt x="108" y="1"/>
                    <a:pt x="69" y="1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6"/>
            <p:cNvSpPr/>
            <p:nvPr/>
          </p:nvSpPr>
          <p:spPr>
            <a:xfrm>
              <a:off x="4151838" y="4622225"/>
              <a:ext cx="25436" cy="22572"/>
            </a:xfrm>
            <a:custGeom>
              <a:avLst/>
              <a:gdLst/>
              <a:ahLst/>
              <a:cxnLst/>
              <a:rect l="l" t="t" r="r" b="b"/>
              <a:pathLst>
                <a:path w="151" h="134" extrusionOk="0">
                  <a:moveTo>
                    <a:pt x="69" y="1"/>
                  </a:moveTo>
                  <a:cubicBezTo>
                    <a:pt x="27" y="14"/>
                    <a:pt x="1" y="40"/>
                    <a:pt x="14" y="82"/>
                  </a:cubicBezTo>
                  <a:cubicBezTo>
                    <a:pt x="14" y="121"/>
                    <a:pt x="56" y="134"/>
                    <a:pt x="95" y="134"/>
                  </a:cubicBezTo>
                  <a:cubicBezTo>
                    <a:pt x="124" y="121"/>
                    <a:pt x="150" y="95"/>
                    <a:pt x="150" y="53"/>
                  </a:cubicBezTo>
                  <a:cubicBezTo>
                    <a:pt x="150" y="27"/>
                    <a:pt x="108" y="1"/>
                    <a:pt x="69" y="1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6"/>
            <p:cNvSpPr/>
            <p:nvPr/>
          </p:nvSpPr>
          <p:spPr>
            <a:xfrm>
              <a:off x="4156217" y="4649682"/>
              <a:ext cx="25436" cy="22572"/>
            </a:xfrm>
            <a:custGeom>
              <a:avLst/>
              <a:gdLst/>
              <a:ahLst/>
              <a:cxnLst/>
              <a:rect l="l" t="t" r="r" b="b"/>
              <a:pathLst>
                <a:path w="151" h="134" extrusionOk="0">
                  <a:moveTo>
                    <a:pt x="69" y="0"/>
                  </a:moveTo>
                  <a:cubicBezTo>
                    <a:pt x="30" y="13"/>
                    <a:pt x="1" y="39"/>
                    <a:pt x="1" y="81"/>
                  </a:cubicBezTo>
                  <a:cubicBezTo>
                    <a:pt x="17" y="107"/>
                    <a:pt x="43" y="134"/>
                    <a:pt x="82" y="134"/>
                  </a:cubicBezTo>
                  <a:cubicBezTo>
                    <a:pt x="124" y="121"/>
                    <a:pt x="150" y="94"/>
                    <a:pt x="150" y="52"/>
                  </a:cubicBezTo>
                  <a:cubicBezTo>
                    <a:pt x="150" y="26"/>
                    <a:pt x="111" y="0"/>
                    <a:pt x="69" y="0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9" name="Google Shape;1409;p36"/>
          <p:cNvGrpSpPr/>
          <p:nvPr/>
        </p:nvGrpSpPr>
        <p:grpSpPr>
          <a:xfrm>
            <a:off x="2222983" y="3932380"/>
            <a:ext cx="1298771" cy="1293724"/>
            <a:chOff x="1769114" y="3805147"/>
            <a:chExt cx="1600798" cy="1596476"/>
          </a:xfrm>
        </p:grpSpPr>
        <p:sp>
          <p:nvSpPr>
            <p:cNvPr id="1410" name="Google Shape;1410;p36"/>
            <p:cNvSpPr/>
            <p:nvPr/>
          </p:nvSpPr>
          <p:spPr>
            <a:xfrm>
              <a:off x="1769114" y="3805147"/>
              <a:ext cx="1600798" cy="1596476"/>
            </a:xfrm>
            <a:custGeom>
              <a:avLst/>
              <a:gdLst/>
              <a:ahLst/>
              <a:cxnLst/>
              <a:rect l="l" t="t" r="r" b="b"/>
              <a:pathLst>
                <a:path w="5555" h="5540" extrusionOk="0">
                  <a:moveTo>
                    <a:pt x="3710" y="1"/>
                  </a:moveTo>
                  <a:cubicBezTo>
                    <a:pt x="2944" y="1"/>
                    <a:pt x="2777" y="1509"/>
                    <a:pt x="2777" y="1509"/>
                  </a:cubicBezTo>
                  <a:cubicBezTo>
                    <a:pt x="2777" y="1509"/>
                    <a:pt x="2506" y="797"/>
                    <a:pt x="2011" y="797"/>
                  </a:cubicBezTo>
                  <a:cubicBezTo>
                    <a:pt x="1910" y="797"/>
                    <a:pt x="1800" y="827"/>
                    <a:pt x="1682" y="898"/>
                  </a:cubicBezTo>
                  <a:cubicBezTo>
                    <a:pt x="976" y="1304"/>
                    <a:pt x="1721" y="2442"/>
                    <a:pt x="1721" y="2442"/>
                  </a:cubicBezTo>
                  <a:cubicBezTo>
                    <a:pt x="1721" y="2442"/>
                    <a:pt x="1176" y="1821"/>
                    <a:pt x="744" y="1821"/>
                  </a:cubicBezTo>
                  <a:cubicBezTo>
                    <a:pt x="574" y="1821"/>
                    <a:pt x="421" y="1917"/>
                    <a:pt x="326" y="2185"/>
                  </a:cubicBezTo>
                  <a:cubicBezTo>
                    <a:pt x="0" y="3122"/>
                    <a:pt x="1395" y="4868"/>
                    <a:pt x="1395" y="4868"/>
                  </a:cubicBezTo>
                  <a:cubicBezTo>
                    <a:pt x="1519" y="5033"/>
                    <a:pt x="1843" y="5540"/>
                    <a:pt x="2488" y="5540"/>
                  </a:cubicBezTo>
                  <a:cubicBezTo>
                    <a:pt x="2694" y="5540"/>
                    <a:pt x="2934" y="5488"/>
                    <a:pt x="3210" y="5356"/>
                  </a:cubicBezTo>
                  <a:cubicBezTo>
                    <a:pt x="4364" y="4813"/>
                    <a:pt x="5109" y="4055"/>
                    <a:pt x="5041" y="3473"/>
                  </a:cubicBezTo>
                  <a:cubicBezTo>
                    <a:pt x="4978" y="2926"/>
                    <a:pt x="4376" y="2904"/>
                    <a:pt x="4280" y="2904"/>
                  </a:cubicBezTo>
                  <a:cubicBezTo>
                    <a:pt x="4271" y="2904"/>
                    <a:pt x="4267" y="2904"/>
                    <a:pt x="4267" y="2904"/>
                  </a:cubicBezTo>
                  <a:cubicBezTo>
                    <a:pt x="4267" y="2904"/>
                    <a:pt x="5554" y="2254"/>
                    <a:pt x="5229" y="1711"/>
                  </a:cubicBezTo>
                  <a:cubicBezTo>
                    <a:pt x="5111" y="1522"/>
                    <a:pt x="4923" y="1460"/>
                    <a:pt x="4728" y="1460"/>
                  </a:cubicBezTo>
                  <a:cubicBezTo>
                    <a:pt x="4367" y="1460"/>
                    <a:pt x="3984" y="1672"/>
                    <a:pt x="3984" y="1672"/>
                  </a:cubicBezTo>
                  <a:cubicBezTo>
                    <a:pt x="3984" y="1672"/>
                    <a:pt x="4673" y="342"/>
                    <a:pt x="3984" y="59"/>
                  </a:cubicBezTo>
                  <a:cubicBezTo>
                    <a:pt x="3885" y="19"/>
                    <a:pt x="3794" y="1"/>
                    <a:pt x="3710" y="1"/>
                  </a:cubicBezTo>
                  <a:close/>
                </a:path>
              </a:pathLst>
            </a:custGeom>
            <a:solidFill>
              <a:srgbClr val="D3D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6"/>
            <p:cNvSpPr/>
            <p:nvPr/>
          </p:nvSpPr>
          <p:spPr>
            <a:xfrm>
              <a:off x="1902249" y="3806012"/>
              <a:ext cx="1377753" cy="1589560"/>
            </a:xfrm>
            <a:custGeom>
              <a:avLst/>
              <a:gdLst/>
              <a:ahLst/>
              <a:cxnLst/>
              <a:rect l="l" t="t" r="r" b="b"/>
              <a:pathLst>
                <a:path w="4781" h="5516" extrusionOk="0">
                  <a:moveTo>
                    <a:pt x="3291" y="0"/>
                  </a:moveTo>
                  <a:lnTo>
                    <a:pt x="2452" y="2927"/>
                  </a:lnTo>
                  <a:lnTo>
                    <a:pt x="1272" y="856"/>
                  </a:lnTo>
                  <a:cubicBezTo>
                    <a:pt x="1259" y="869"/>
                    <a:pt x="1246" y="882"/>
                    <a:pt x="1233" y="882"/>
                  </a:cubicBezTo>
                  <a:lnTo>
                    <a:pt x="2439" y="2995"/>
                  </a:lnTo>
                  <a:lnTo>
                    <a:pt x="1964" y="4677"/>
                  </a:lnTo>
                  <a:lnTo>
                    <a:pt x="39" y="1913"/>
                  </a:lnTo>
                  <a:cubicBezTo>
                    <a:pt x="26" y="1913"/>
                    <a:pt x="13" y="1926"/>
                    <a:pt x="0" y="1939"/>
                  </a:cubicBezTo>
                  <a:lnTo>
                    <a:pt x="1935" y="4745"/>
                  </a:lnTo>
                  <a:lnTo>
                    <a:pt x="1720" y="5502"/>
                  </a:lnTo>
                  <a:cubicBezTo>
                    <a:pt x="1746" y="5502"/>
                    <a:pt x="1759" y="5502"/>
                    <a:pt x="1772" y="5516"/>
                  </a:cubicBezTo>
                  <a:lnTo>
                    <a:pt x="1990" y="4758"/>
                  </a:lnTo>
                  <a:lnTo>
                    <a:pt x="4566" y="3428"/>
                  </a:lnTo>
                  <a:lnTo>
                    <a:pt x="4566" y="3376"/>
                  </a:lnTo>
                  <a:lnTo>
                    <a:pt x="2016" y="4677"/>
                  </a:lnTo>
                  <a:lnTo>
                    <a:pt x="2491" y="3021"/>
                  </a:lnTo>
                  <a:lnTo>
                    <a:pt x="4780" y="1737"/>
                  </a:lnTo>
                  <a:cubicBezTo>
                    <a:pt x="4780" y="1721"/>
                    <a:pt x="4767" y="1721"/>
                    <a:pt x="4767" y="1708"/>
                  </a:cubicBezTo>
                  <a:lnTo>
                    <a:pt x="4754" y="1695"/>
                  </a:lnTo>
                  <a:lnTo>
                    <a:pt x="2504" y="2940"/>
                  </a:lnTo>
                  <a:lnTo>
                    <a:pt x="3346" y="0"/>
                  </a:lnTo>
                  <a:close/>
                </a:path>
              </a:pathLst>
            </a:custGeom>
            <a:solidFill>
              <a:srgbClr val="7AA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2" name="Google Shape;1412;p36"/>
          <p:cNvGrpSpPr/>
          <p:nvPr/>
        </p:nvGrpSpPr>
        <p:grpSpPr>
          <a:xfrm>
            <a:off x="291851" y="3405704"/>
            <a:ext cx="1407126" cy="2060143"/>
            <a:chOff x="291851" y="3290154"/>
            <a:chExt cx="1407126" cy="2060143"/>
          </a:xfrm>
        </p:grpSpPr>
        <p:sp>
          <p:nvSpPr>
            <p:cNvPr id="1413" name="Google Shape;1413;p36"/>
            <p:cNvSpPr/>
            <p:nvPr/>
          </p:nvSpPr>
          <p:spPr>
            <a:xfrm>
              <a:off x="546509" y="4135507"/>
              <a:ext cx="273939" cy="1214791"/>
            </a:xfrm>
            <a:custGeom>
              <a:avLst/>
              <a:gdLst/>
              <a:ahLst/>
              <a:cxnLst/>
              <a:rect l="l" t="t" r="r" b="b"/>
              <a:pathLst>
                <a:path w="1222" h="5419" extrusionOk="0">
                  <a:moveTo>
                    <a:pt x="90" y="1"/>
                  </a:moveTo>
                  <a:cubicBezTo>
                    <a:pt x="47" y="1"/>
                    <a:pt x="1" y="36"/>
                    <a:pt x="19" y="87"/>
                  </a:cubicBezTo>
                  <a:cubicBezTo>
                    <a:pt x="601" y="1765"/>
                    <a:pt x="1007" y="3569"/>
                    <a:pt x="1089" y="5358"/>
                  </a:cubicBezTo>
                  <a:cubicBezTo>
                    <a:pt x="1089" y="5399"/>
                    <a:pt x="1122" y="5419"/>
                    <a:pt x="1155" y="5419"/>
                  </a:cubicBezTo>
                  <a:cubicBezTo>
                    <a:pt x="1189" y="5419"/>
                    <a:pt x="1222" y="5399"/>
                    <a:pt x="1222" y="5358"/>
                  </a:cubicBezTo>
                  <a:cubicBezTo>
                    <a:pt x="1141" y="3553"/>
                    <a:pt x="734" y="1739"/>
                    <a:pt x="152" y="44"/>
                  </a:cubicBezTo>
                  <a:cubicBezTo>
                    <a:pt x="142" y="14"/>
                    <a:pt x="117" y="1"/>
                    <a:pt x="90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6"/>
            <p:cNvSpPr/>
            <p:nvPr/>
          </p:nvSpPr>
          <p:spPr>
            <a:xfrm>
              <a:off x="291851" y="3772124"/>
              <a:ext cx="407770" cy="469641"/>
            </a:xfrm>
            <a:custGeom>
              <a:avLst/>
              <a:gdLst/>
              <a:ahLst/>
              <a:cxnLst/>
              <a:rect l="l" t="t" r="r" b="b"/>
              <a:pathLst>
                <a:path w="1819" h="2095" extrusionOk="0">
                  <a:moveTo>
                    <a:pt x="436" y="1"/>
                  </a:moveTo>
                  <a:cubicBezTo>
                    <a:pt x="43" y="14"/>
                    <a:pt x="0" y="719"/>
                    <a:pt x="98" y="1353"/>
                  </a:cubicBezTo>
                  <a:cubicBezTo>
                    <a:pt x="192" y="2004"/>
                    <a:pt x="625" y="2059"/>
                    <a:pt x="625" y="2059"/>
                  </a:cubicBezTo>
                  <a:cubicBezTo>
                    <a:pt x="665" y="2084"/>
                    <a:pt x="715" y="2095"/>
                    <a:pt x="772" y="2095"/>
                  </a:cubicBezTo>
                  <a:cubicBezTo>
                    <a:pt x="1120" y="2095"/>
                    <a:pt x="1715" y="1669"/>
                    <a:pt x="1763" y="1272"/>
                  </a:cubicBezTo>
                  <a:cubicBezTo>
                    <a:pt x="1818" y="800"/>
                    <a:pt x="911" y="1"/>
                    <a:pt x="436" y="1"/>
                  </a:cubicBezTo>
                  <a:close/>
                </a:path>
              </a:pathLst>
            </a:custGeom>
            <a:solidFill>
              <a:srgbClr val="FFA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6"/>
            <p:cNvSpPr/>
            <p:nvPr/>
          </p:nvSpPr>
          <p:spPr>
            <a:xfrm>
              <a:off x="340720" y="3988674"/>
              <a:ext cx="374144" cy="281561"/>
            </a:xfrm>
            <a:custGeom>
              <a:avLst/>
              <a:gdLst/>
              <a:ahLst/>
              <a:cxnLst/>
              <a:rect l="l" t="t" r="r" b="b"/>
              <a:pathLst>
                <a:path w="1669" h="1256" extrusionOk="0">
                  <a:moveTo>
                    <a:pt x="1248" y="0"/>
                  </a:moveTo>
                  <a:cubicBezTo>
                    <a:pt x="1092" y="0"/>
                    <a:pt x="1181" y="511"/>
                    <a:pt x="1181" y="511"/>
                  </a:cubicBezTo>
                  <a:cubicBezTo>
                    <a:pt x="1181" y="511"/>
                    <a:pt x="910" y="221"/>
                    <a:pt x="770" y="221"/>
                  </a:cubicBezTo>
                  <a:cubicBezTo>
                    <a:pt x="750" y="221"/>
                    <a:pt x="733" y="227"/>
                    <a:pt x="719" y="241"/>
                  </a:cubicBezTo>
                  <a:cubicBezTo>
                    <a:pt x="569" y="374"/>
                    <a:pt x="612" y="849"/>
                    <a:pt x="612" y="849"/>
                  </a:cubicBezTo>
                  <a:cubicBezTo>
                    <a:pt x="612" y="849"/>
                    <a:pt x="361" y="516"/>
                    <a:pt x="199" y="516"/>
                  </a:cubicBezTo>
                  <a:cubicBezTo>
                    <a:pt x="176" y="516"/>
                    <a:pt x="155" y="522"/>
                    <a:pt x="137" y="537"/>
                  </a:cubicBezTo>
                  <a:cubicBezTo>
                    <a:pt x="137" y="537"/>
                    <a:pt x="0" y="973"/>
                    <a:pt x="394" y="1187"/>
                  </a:cubicBezTo>
                  <a:cubicBezTo>
                    <a:pt x="480" y="1235"/>
                    <a:pt x="575" y="1255"/>
                    <a:pt x="674" y="1255"/>
                  </a:cubicBezTo>
                  <a:cubicBezTo>
                    <a:pt x="1026" y="1255"/>
                    <a:pt x="1415" y="994"/>
                    <a:pt x="1532" y="781"/>
                  </a:cubicBezTo>
                  <a:cubicBezTo>
                    <a:pt x="1668" y="511"/>
                    <a:pt x="1558" y="186"/>
                    <a:pt x="1314" y="23"/>
                  </a:cubicBezTo>
                  <a:cubicBezTo>
                    <a:pt x="1288" y="7"/>
                    <a:pt x="1267" y="0"/>
                    <a:pt x="1248" y="0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6"/>
            <p:cNvSpPr/>
            <p:nvPr/>
          </p:nvSpPr>
          <p:spPr>
            <a:xfrm>
              <a:off x="849139" y="3681559"/>
              <a:ext cx="406873" cy="1472813"/>
            </a:xfrm>
            <a:custGeom>
              <a:avLst/>
              <a:gdLst/>
              <a:ahLst/>
              <a:cxnLst/>
              <a:rect l="l" t="t" r="r" b="b"/>
              <a:pathLst>
                <a:path w="1815" h="6570" extrusionOk="0">
                  <a:moveTo>
                    <a:pt x="1728" y="1"/>
                  </a:moveTo>
                  <a:cubicBezTo>
                    <a:pt x="1708" y="1"/>
                    <a:pt x="1689" y="11"/>
                    <a:pt x="1677" y="37"/>
                  </a:cubicBezTo>
                  <a:cubicBezTo>
                    <a:pt x="1108" y="1351"/>
                    <a:pt x="727" y="2762"/>
                    <a:pt x="428" y="4157"/>
                  </a:cubicBezTo>
                  <a:cubicBezTo>
                    <a:pt x="265" y="4928"/>
                    <a:pt x="116" y="5702"/>
                    <a:pt x="8" y="6489"/>
                  </a:cubicBezTo>
                  <a:cubicBezTo>
                    <a:pt x="1" y="6536"/>
                    <a:pt x="45" y="6570"/>
                    <a:pt x="83" y="6570"/>
                  </a:cubicBezTo>
                  <a:cubicBezTo>
                    <a:pt x="109" y="6570"/>
                    <a:pt x="132" y="6553"/>
                    <a:pt x="132" y="6515"/>
                  </a:cubicBezTo>
                  <a:cubicBezTo>
                    <a:pt x="239" y="5783"/>
                    <a:pt x="376" y="5051"/>
                    <a:pt x="539" y="4333"/>
                  </a:cubicBezTo>
                  <a:cubicBezTo>
                    <a:pt x="834" y="2895"/>
                    <a:pt x="1202" y="1461"/>
                    <a:pt x="1797" y="105"/>
                  </a:cubicBezTo>
                  <a:cubicBezTo>
                    <a:pt x="1815" y="50"/>
                    <a:pt x="1770" y="1"/>
                    <a:pt x="1728" y="1"/>
                  </a:cubicBezTo>
                  <a:close/>
                </a:path>
              </a:pathLst>
            </a:custGeom>
            <a:solidFill>
              <a:srgbClr val="8694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6"/>
            <p:cNvSpPr/>
            <p:nvPr/>
          </p:nvSpPr>
          <p:spPr>
            <a:xfrm>
              <a:off x="896888" y="3290154"/>
              <a:ext cx="743804" cy="459329"/>
            </a:xfrm>
            <a:custGeom>
              <a:avLst/>
              <a:gdLst/>
              <a:ahLst/>
              <a:cxnLst/>
              <a:rect l="l" t="t" r="r" b="b"/>
              <a:pathLst>
                <a:path w="3318" h="2049" extrusionOk="0">
                  <a:moveTo>
                    <a:pt x="1678" y="1"/>
                  </a:moveTo>
                  <a:cubicBezTo>
                    <a:pt x="1183" y="1"/>
                    <a:pt x="989" y="482"/>
                    <a:pt x="989" y="482"/>
                  </a:cubicBezTo>
                  <a:cubicBezTo>
                    <a:pt x="948" y="344"/>
                    <a:pt x="717" y="162"/>
                    <a:pt x="504" y="162"/>
                  </a:cubicBezTo>
                  <a:cubicBezTo>
                    <a:pt x="362" y="162"/>
                    <a:pt x="228" y="242"/>
                    <a:pt x="163" y="469"/>
                  </a:cubicBezTo>
                  <a:cubicBezTo>
                    <a:pt x="0" y="1025"/>
                    <a:pt x="865" y="1621"/>
                    <a:pt x="865" y="1621"/>
                  </a:cubicBezTo>
                  <a:cubicBezTo>
                    <a:pt x="1119" y="1834"/>
                    <a:pt x="1640" y="2048"/>
                    <a:pt x="2085" y="2048"/>
                  </a:cubicBezTo>
                  <a:cubicBezTo>
                    <a:pt x="2262" y="2048"/>
                    <a:pt x="2428" y="2014"/>
                    <a:pt x="2560" y="1933"/>
                  </a:cubicBezTo>
                  <a:cubicBezTo>
                    <a:pt x="3171" y="1581"/>
                    <a:pt x="3317" y="1064"/>
                    <a:pt x="3090" y="902"/>
                  </a:cubicBezTo>
                  <a:cubicBezTo>
                    <a:pt x="2987" y="824"/>
                    <a:pt x="2851" y="802"/>
                    <a:pt x="2730" y="802"/>
                  </a:cubicBezTo>
                  <a:cubicBezTo>
                    <a:pt x="2578" y="802"/>
                    <a:pt x="2452" y="837"/>
                    <a:pt x="2452" y="837"/>
                  </a:cubicBezTo>
                  <a:cubicBezTo>
                    <a:pt x="2452" y="837"/>
                    <a:pt x="2520" y="213"/>
                    <a:pt x="1922" y="37"/>
                  </a:cubicBezTo>
                  <a:cubicBezTo>
                    <a:pt x="1834" y="12"/>
                    <a:pt x="1752" y="1"/>
                    <a:pt x="1678" y="1"/>
                  </a:cubicBezTo>
                  <a:close/>
                </a:path>
              </a:pathLst>
            </a:custGeom>
            <a:solidFill>
              <a:srgbClr val="CE5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6"/>
            <p:cNvSpPr/>
            <p:nvPr/>
          </p:nvSpPr>
          <p:spPr>
            <a:xfrm>
              <a:off x="1134957" y="3407396"/>
              <a:ext cx="164767" cy="230898"/>
            </a:xfrm>
            <a:custGeom>
              <a:avLst/>
              <a:gdLst/>
              <a:ahLst/>
              <a:cxnLst/>
              <a:rect l="l" t="t" r="r" b="b"/>
              <a:pathLst>
                <a:path w="735" h="1030" extrusionOk="0">
                  <a:moveTo>
                    <a:pt x="25" y="0"/>
                  </a:moveTo>
                  <a:cubicBezTo>
                    <a:pt x="12" y="0"/>
                    <a:pt x="0" y="12"/>
                    <a:pt x="8" y="28"/>
                  </a:cubicBezTo>
                  <a:cubicBezTo>
                    <a:pt x="89" y="314"/>
                    <a:pt x="142" y="623"/>
                    <a:pt x="129" y="922"/>
                  </a:cubicBezTo>
                  <a:cubicBezTo>
                    <a:pt x="129" y="935"/>
                    <a:pt x="129" y="948"/>
                    <a:pt x="142" y="948"/>
                  </a:cubicBezTo>
                  <a:cubicBezTo>
                    <a:pt x="239" y="977"/>
                    <a:pt x="320" y="1003"/>
                    <a:pt x="415" y="1029"/>
                  </a:cubicBezTo>
                  <a:cubicBezTo>
                    <a:pt x="428" y="1029"/>
                    <a:pt x="441" y="1016"/>
                    <a:pt x="441" y="1016"/>
                  </a:cubicBezTo>
                  <a:cubicBezTo>
                    <a:pt x="522" y="733"/>
                    <a:pt x="603" y="447"/>
                    <a:pt x="698" y="164"/>
                  </a:cubicBezTo>
                  <a:cubicBezTo>
                    <a:pt x="698" y="122"/>
                    <a:pt x="711" y="83"/>
                    <a:pt x="727" y="41"/>
                  </a:cubicBezTo>
                  <a:cubicBezTo>
                    <a:pt x="735" y="25"/>
                    <a:pt x="722" y="14"/>
                    <a:pt x="708" y="14"/>
                  </a:cubicBezTo>
                  <a:cubicBezTo>
                    <a:pt x="699" y="14"/>
                    <a:pt x="690" y="18"/>
                    <a:pt x="685" y="28"/>
                  </a:cubicBezTo>
                  <a:cubicBezTo>
                    <a:pt x="603" y="314"/>
                    <a:pt x="522" y="597"/>
                    <a:pt x="428" y="883"/>
                  </a:cubicBezTo>
                  <a:cubicBezTo>
                    <a:pt x="428" y="912"/>
                    <a:pt x="421" y="942"/>
                    <a:pt x="412" y="972"/>
                  </a:cubicBezTo>
                  <a:lnTo>
                    <a:pt x="412" y="972"/>
                  </a:lnTo>
                  <a:cubicBezTo>
                    <a:pt x="329" y="946"/>
                    <a:pt x="255" y="923"/>
                    <a:pt x="173" y="900"/>
                  </a:cubicBezTo>
                  <a:lnTo>
                    <a:pt x="173" y="900"/>
                  </a:lnTo>
                  <a:cubicBezTo>
                    <a:pt x="193" y="607"/>
                    <a:pt x="127" y="291"/>
                    <a:pt x="47" y="15"/>
                  </a:cubicBezTo>
                  <a:cubicBezTo>
                    <a:pt x="42" y="5"/>
                    <a:pt x="33" y="0"/>
                    <a:pt x="25" y="0"/>
                  </a:cubicBezTo>
                  <a:close/>
                </a:path>
              </a:pathLst>
            </a:custGeom>
            <a:solidFill>
              <a:srgbClr val="F1EA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6"/>
            <p:cNvSpPr/>
            <p:nvPr/>
          </p:nvSpPr>
          <p:spPr>
            <a:xfrm>
              <a:off x="1192569" y="3409862"/>
              <a:ext cx="32505" cy="219017"/>
            </a:xfrm>
            <a:custGeom>
              <a:avLst/>
              <a:gdLst/>
              <a:ahLst/>
              <a:cxnLst/>
              <a:rect l="l" t="t" r="r" b="b"/>
              <a:pathLst>
                <a:path w="145" h="977" extrusionOk="0">
                  <a:moveTo>
                    <a:pt x="104" y="0"/>
                  </a:moveTo>
                  <a:cubicBezTo>
                    <a:pt x="93" y="0"/>
                    <a:pt x="83" y="10"/>
                    <a:pt x="89" y="30"/>
                  </a:cubicBezTo>
                  <a:cubicBezTo>
                    <a:pt x="89" y="329"/>
                    <a:pt x="76" y="654"/>
                    <a:pt x="8" y="937"/>
                  </a:cubicBezTo>
                  <a:cubicBezTo>
                    <a:pt x="0" y="962"/>
                    <a:pt x="11" y="977"/>
                    <a:pt x="23" y="977"/>
                  </a:cubicBezTo>
                  <a:cubicBezTo>
                    <a:pt x="32" y="977"/>
                    <a:pt x="42" y="969"/>
                    <a:pt x="47" y="953"/>
                  </a:cubicBezTo>
                  <a:cubicBezTo>
                    <a:pt x="115" y="654"/>
                    <a:pt x="145" y="329"/>
                    <a:pt x="128" y="30"/>
                  </a:cubicBezTo>
                  <a:cubicBezTo>
                    <a:pt x="128" y="10"/>
                    <a:pt x="115" y="0"/>
                    <a:pt x="104" y="0"/>
                  </a:cubicBezTo>
                  <a:close/>
                </a:path>
              </a:pathLst>
            </a:custGeom>
            <a:solidFill>
              <a:srgbClr val="F1EA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6"/>
            <p:cNvSpPr/>
            <p:nvPr/>
          </p:nvSpPr>
          <p:spPr>
            <a:xfrm>
              <a:off x="1224849" y="3410310"/>
              <a:ext cx="206015" cy="246141"/>
            </a:xfrm>
            <a:custGeom>
              <a:avLst/>
              <a:gdLst/>
              <a:ahLst/>
              <a:cxnLst/>
              <a:rect l="l" t="t" r="r" b="b"/>
              <a:pathLst>
                <a:path w="919" h="1098" extrusionOk="0">
                  <a:moveTo>
                    <a:pt x="301" y="1"/>
                  </a:moveTo>
                  <a:cubicBezTo>
                    <a:pt x="292" y="1"/>
                    <a:pt x="284" y="5"/>
                    <a:pt x="284" y="15"/>
                  </a:cubicBezTo>
                  <a:cubicBezTo>
                    <a:pt x="202" y="301"/>
                    <a:pt x="121" y="584"/>
                    <a:pt x="27" y="870"/>
                  </a:cubicBezTo>
                  <a:cubicBezTo>
                    <a:pt x="27" y="909"/>
                    <a:pt x="14" y="951"/>
                    <a:pt x="1" y="990"/>
                  </a:cubicBezTo>
                  <a:cubicBezTo>
                    <a:pt x="1" y="990"/>
                    <a:pt x="1" y="1003"/>
                    <a:pt x="14" y="1016"/>
                  </a:cubicBezTo>
                  <a:cubicBezTo>
                    <a:pt x="108" y="1045"/>
                    <a:pt x="189" y="1072"/>
                    <a:pt x="284" y="1098"/>
                  </a:cubicBezTo>
                  <a:cubicBezTo>
                    <a:pt x="297" y="1098"/>
                    <a:pt x="310" y="1098"/>
                    <a:pt x="310" y="1085"/>
                  </a:cubicBezTo>
                  <a:cubicBezTo>
                    <a:pt x="459" y="828"/>
                    <a:pt x="677" y="597"/>
                    <a:pt x="908" y="408"/>
                  </a:cubicBezTo>
                  <a:cubicBezTo>
                    <a:pt x="919" y="387"/>
                    <a:pt x="903" y="363"/>
                    <a:pt x="880" y="363"/>
                  </a:cubicBezTo>
                  <a:cubicBezTo>
                    <a:pt x="875" y="363"/>
                    <a:pt x="871" y="364"/>
                    <a:pt x="866" y="366"/>
                  </a:cubicBezTo>
                  <a:cubicBezTo>
                    <a:pt x="640" y="553"/>
                    <a:pt x="430" y="790"/>
                    <a:pt x="281" y="1041"/>
                  </a:cubicBezTo>
                  <a:lnTo>
                    <a:pt x="281" y="1041"/>
                  </a:lnTo>
                  <a:cubicBezTo>
                    <a:pt x="201" y="1016"/>
                    <a:pt x="129" y="993"/>
                    <a:pt x="49" y="970"/>
                  </a:cubicBezTo>
                  <a:lnTo>
                    <a:pt x="49" y="970"/>
                  </a:lnTo>
                  <a:cubicBezTo>
                    <a:pt x="127" y="698"/>
                    <a:pt x="206" y="423"/>
                    <a:pt x="297" y="151"/>
                  </a:cubicBezTo>
                  <a:cubicBezTo>
                    <a:pt x="297" y="109"/>
                    <a:pt x="310" y="70"/>
                    <a:pt x="326" y="28"/>
                  </a:cubicBezTo>
                  <a:cubicBezTo>
                    <a:pt x="334" y="12"/>
                    <a:pt x="316" y="1"/>
                    <a:pt x="301" y="1"/>
                  </a:cubicBezTo>
                  <a:close/>
                </a:path>
              </a:pathLst>
            </a:custGeom>
            <a:solidFill>
              <a:srgbClr val="F1EA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6"/>
            <p:cNvSpPr/>
            <p:nvPr/>
          </p:nvSpPr>
          <p:spPr>
            <a:xfrm>
              <a:off x="1252871" y="3451782"/>
              <a:ext cx="112759" cy="196151"/>
            </a:xfrm>
            <a:custGeom>
              <a:avLst/>
              <a:gdLst/>
              <a:ahLst/>
              <a:cxnLst/>
              <a:rect l="l" t="t" r="r" b="b"/>
              <a:pathLst>
                <a:path w="503" h="875" extrusionOk="0">
                  <a:moveTo>
                    <a:pt x="467" y="0"/>
                  </a:moveTo>
                  <a:cubicBezTo>
                    <a:pt x="459" y="0"/>
                    <a:pt x="452" y="2"/>
                    <a:pt x="445" y="5"/>
                  </a:cubicBezTo>
                  <a:cubicBezTo>
                    <a:pt x="266" y="262"/>
                    <a:pt x="120" y="548"/>
                    <a:pt x="9" y="847"/>
                  </a:cubicBezTo>
                  <a:cubicBezTo>
                    <a:pt x="1" y="864"/>
                    <a:pt x="19" y="875"/>
                    <a:pt x="34" y="875"/>
                  </a:cubicBezTo>
                  <a:cubicBezTo>
                    <a:pt x="43" y="875"/>
                    <a:pt x="51" y="870"/>
                    <a:pt x="51" y="860"/>
                  </a:cubicBezTo>
                  <a:cubicBezTo>
                    <a:pt x="159" y="561"/>
                    <a:pt x="321" y="291"/>
                    <a:pt x="484" y="35"/>
                  </a:cubicBezTo>
                  <a:cubicBezTo>
                    <a:pt x="503" y="13"/>
                    <a:pt x="487" y="0"/>
                    <a:pt x="467" y="0"/>
                  </a:cubicBezTo>
                  <a:close/>
                </a:path>
              </a:pathLst>
            </a:custGeom>
            <a:solidFill>
              <a:srgbClr val="F1EA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6"/>
            <p:cNvSpPr/>
            <p:nvPr/>
          </p:nvSpPr>
          <p:spPr>
            <a:xfrm>
              <a:off x="911907" y="3382289"/>
              <a:ext cx="787070" cy="477712"/>
            </a:xfrm>
            <a:custGeom>
              <a:avLst/>
              <a:gdLst/>
              <a:ahLst/>
              <a:cxnLst/>
              <a:rect l="l" t="t" r="r" b="b"/>
              <a:pathLst>
                <a:path w="3511" h="2131" extrusionOk="0">
                  <a:moveTo>
                    <a:pt x="520" y="0"/>
                  </a:moveTo>
                  <a:cubicBezTo>
                    <a:pt x="233" y="0"/>
                    <a:pt x="1" y="319"/>
                    <a:pt x="122" y="764"/>
                  </a:cubicBezTo>
                  <a:cubicBezTo>
                    <a:pt x="340" y="1564"/>
                    <a:pt x="1137" y="2052"/>
                    <a:pt x="1137" y="2052"/>
                  </a:cubicBezTo>
                  <a:cubicBezTo>
                    <a:pt x="1137" y="2052"/>
                    <a:pt x="1280" y="2130"/>
                    <a:pt x="1456" y="2130"/>
                  </a:cubicBezTo>
                  <a:cubicBezTo>
                    <a:pt x="1510" y="2130"/>
                    <a:pt x="1567" y="2123"/>
                    <a:pt x="1624" y="2104"/>
                  </a:cubicBezTo>
                  <a:cubicBezTo>
                    <a:pt x="1855" y="2035"/>
                    <a:pt x="3510" y="1239"/>
                    <a:pt x="2954" y="670"/>
                  </a:cubicBezTo>
                  <a:cubicBezTo>
                    <a:pt x="2837" y="549"/>
                    <a:pt x="2710" y="504"/>
                    <a:pt x="2585" y="504"/>
                  </a:cubicBezTo>
                  <a:cubicBezTo>
                    <a:pt x="2204" y="504"/>
                    <a:pt x="1842" y="927"/>
                    <a:pt x="1842" y="927"/>
                  </a:cubicBezTo>
                  <a:cubicBezTo>
                    <a:pt x="1842" y="927"/>
                    <a:pt x="1897" y="640"/>
                    <a:pt x="1585" y="533"/>
                  </a:cubicBezTo>
                  <a:cubicBezTo>
                    <a:pt x="1539" y="519"/>
                    <a:pt x="1497" y="513"/>
                    <a:pt x="1459" y="513"/>
                  </a:cubicBezTo>
                  <a:cubicBezTo>
                    <a:pt x="1244" y="513"/>
                    <a:pt x="1166" y="709"/>
                    <a:pt x="1166" y="709"/>
                  </a:cubicBezTo>
                  <a:cubicBezTo>
                    <a:pt x="1016" y="203"/>
                    <a:pt x="750" y="0"/>
                    <a:pt x="520" y="0"/>
                  </a:cubicBezTo>
                  <a:close/>
                </a:path>
              </a:pathLst>
            </a:custGeom>
            <a:solidFill>
              <a:srgbClr val="FFA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6"/>
            <p:cNvSpPr/>
            <p:nvPr/>
          </p:nvSpPr>
          <p:spPr>
            <a:xfrm>
              <a:off x="993729" y="3641208"/>
              <a:ext cx="423910" cy="253987"/>
            </a:xfrm>
            <a:custGeom>
              <a:avLst/>
              <a:gdLst/>
              <a:ahLst/>
              <a:cxnLst/>
              <a:rect l="l" t="t" r="r" b="b"/>
              <a:pathLst>
                <a:path w="1891" h="1133" extrusionOk="0">
                  <a:moveTo>
                    <a:pt x="856" y="0"/>
                  </a:moveTo>
                  <a:cubicBezTo>
                    <a:pt x="847" y="0"/>
                    <a:pt x="837" y="1"/>
                    <a:pt x="827" y="2"/>
                  </a:cubicBezTo>
                  <a:cubicBezTo>
                    <a:pt x="625" y="42"/>
                    <a:pt x="706" y="503"/>
                    <a:pt x="706" y="503"/>
                  </a:cubicBezTo>
                  <a:cubicBezTo>
                    <a:pt x="706" y="503"/>
                    <a:pt x="474" y="168"/>
                    <a:pt x="297" y="168"/>
                  </a:cubicBezTo>
                  <a:cubicBezTo>
                    <a:pt x="252" y="168"/>
                    <a:pt x="210" y="190"/>
                    <a:pt x="176" y="246"/>
                  </a:cubicBezTo>
                  <a:cubicBezTo>
                    <a:pt x="1" y="503"/>
                    <a:pt x="664" y="1030"/>
                    <a:pt x="664" y="1030"/>
                  </a:cubicBezTo>
                  <a:cubicBezTo>
                    <a:pt x="746" y="1103"/>
                    <a:pt x="858" y="1132"/>
                    <a:pt x="981" y="1132"/>
                  </a:cubicBezTo>
                  <a:cubicBezTo>
                    <a:pt x="1381" y="1132"/>
                    <a:pt x="1891" y="819"/>
                    <a:pt x="1828" y="705"/>
                  </a:cubicBezTo>
                  <a:cubicBezTo>
                    <a:pt x="1799" y="634"/>
                    <a:pt x="1741" y="609"/>
                    <a:pt x="1674" y="609"/>
                  </a:cubicBezTo>
                  <a:cubicBezTo>
                    <a:pt x="1496" y="609"/>
                    <a:pt x="1246" y="786"/>
                    <a:pt x="1246" y="786"/>
                  </a:cubicBezTo>
                  <a:cubicBezTo>
                    <a:pt x="1246" y="786"/>
                    <a:pt x="1734" y="354"/>
                    <a:pt x="1464" y="230"/>
                  </a:cubicBezTo>
                  <a:cubicBezTo>
                    <a:pt x="1434" y="216"/>
                    <a:pt x="1404" y="209"/>
                    <a:pt x="1375" y="209"/>
                  </a:cubicBezTo>
                  <a:cubicBezTo>
                    <a:pt x="1164" y="209"/>
                    <a:pt x="1015" y="555"/>
                    <a:pt x="1015" y="555"/>
                  </a:cubicBezTo>
                  <a:cubicBezTo>
                    <a:pt x="1015" y="555"/>
                    <a:pt x="1118" y="0"/>
                    <a:pt x="856" y="0"/>
                  </a:cubicBezTo>
                  <a:close/>
                </a:path>
              </a:pathLst>
            </a:custGeom>
            <a:solidFill>
              <a:srgbClr val="FFE8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1342;p36"/>
          <p:cNvSpPr txBox="1">
            <a:spLocks/>
          </p:cNvSpPr>
          <p:nvPr/>
        </p:nvSpPr>
        <p:spPr>
          <a:xfrm>
            <a:off x="2714455" y="1323618"/>
            <a:ext cx="38520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ato" panose="020F0502020204030203"/>
              <a:buNone/>
              <a:defRPr sz="1600" b="0" i="0" u="none" strike="noStrike" cap="none">
                <a:solidFill>
                  <a:schemeClr val="accent5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ato" panose="020F0502020204030203"/>
              <a:buNone/>
              <a:defRPr sz="1800" b="0" i="0" u="none" strike="noStrike" cap="none">
                <a:solidFill>
                  <a:schemeClr val="accent5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ato" panose="020F0502020204030203"/>
              <a:buNone/>
              <a:defRPr sz="1800" b="0" i="0" u="none" strike="noStrike" cap="none">
                <a:solidFill>
                  <a:schemeClr val="accent5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ato" panose="020F0502020204030203"/>
              <a:buNone/>
              <a:defRPr sz="1800" b="0" i="0" u="none" strike="noStrike" cap="none">
                <a:solidFill>
                  <a:schemeClr val="accent5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ato" panose="020F0502020204030203"/>
              <a:buNone/>
              <a:defRPr sz="1800" b="0" i="0" u="none" strike="noStrike" cap="none">
                <a:solidFill>
                  <a:schemeClr val="accent5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ato" panose="020F0502020204030203"/>
              <a:buNone/>
              <a:defRPr sz="1800" b="0" i="0" u="none" strike="noStrike" cap="none">
                <a:solidFill>
                  <a:schemeClr val="accent5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ato" panose="020F0502020204030203"/>
              <a:buNone/>
              <a:defRPr sz="1800" b="0" i="0" u="none" strike="noStrike" cap="none">
                <a:solidFill>
                  <a:schemeClr val="accent5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ato" panose="020F0502020204030203"/>
              <a:buNone/>
              <a:defRPr sz="1800" b="0" i="0" u="none" strike="noStrike" cap="none">
                <a:solidFill>
                  <a:schemeClr val="accent5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Lato" panose="020F0502020204030203"/>
              <a:buNone/>
              <a:defRPr sz="1800" b="0" i="0" u="none" strike="noStrike" cap="none">
                <a:solidFill>
                  <a:schemeClr val="accent5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vi-VN" sz="3200" b="1" i="1" dirty="0" smtClean="0">
                <a:solidFill>
                  <a:srgbClr val="49523E"/>
                </a:solidFill>
                <a:latin typeface="+mn-lt"/>
              </a:rPr>
              <a:t>Luyện nói và nghe</a:t>
            </a:r>
          </a:p>
          <a:p>
            <a:pPr marL="0" indent="0"/>
            <a:endParaRPr lang="vi-VN" dirty="0">
              <a:solidFill>
                <a:srgbClr val="49523E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37"/>
          <p:cNvSpPr txBox="1">
            <a:spLocks noGrp="1"/>
          </p:cNvSpPr>
          <p:nvPr>
            <p:ph type="title"/>
          </p:nvPr>
        </p:nvSpPr>
        <p:spPr>
          <a:xfrm>
            <a:off x="1128709" y="262909"/>
            <a:ext cx="6435873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i="1" dirty="0" smtClean="0">
                <a:latin typeface="+mn-lt"/>
              </a:rPr>
              <a:t>1. Cùng bạn thực hành và đáp lại lời khen, lời an ủi trong các tình huống sau:</a:t>
            </a:r>
            <a:endParaRPr lang="en-GB" sz="2400" i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8709" y="1503218"/>
            <a:ext cx="6941127" cy="193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lphaLcPeriod"/>
            </a:pPr>
            <a:r>
              <a:rPr lang="vi-VN" sz="2100" dirty="0" smtClean="0"/>
              <a:t>Bạn khen con mèo nhà em rất xinh!</a:t>
            </a:r>
          </a:p>
          <a:p>
            <a:pPr marL="457200" indent="-457200">
              <a:lnSpc>
                <a:spcPct val="200000"/>
              </a:lnSpc>
              <a:buAutoNum type="alphaLcPeriod"/>
            </a:pPr>
            <a:r>
              <a:rPr lang="vi-VN" sz="2100" dirty="0" smtClean="0"/>
              <a:t>Bác hàng xóm khen em khéo chăm đàn gà mới nở</a:t>
            </a:r>
          </a:p>
          <a:p>
            <a:pPr marL="457200" indent="-457200">
              <a:lnSpc>
                <a:spcPct val="200000"/>
              </a:lnSpc>
              <a:buAutoNum type="alphaLcPeriod"/>
            </a:pPr>
            <a:r>
              <a:rPr lang="vi-VN" sz="2100" dirty="0" smtClean="0"/>
              <a:t>Mẹ em buồn vì con lợn nhà em bị ốm.</a:t>
            </a:r>
            <a:endParaRPr 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38"/>
          <p:cNvSpPr txBox="1">
            <a:spLocks noGrp="1"/>
          </p:cNvSpPr>
          <p:nvPr>
            <p:ph type="title"/>
          </p:nvPr>
        </p:nvSpPr>
        <p:spPr>
          <a:xfrm>
            <a:off x="1593273" y="1316563"/>
            <a:ext cx="5733246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i="1" dirty="0" smtClean="0">
                <a:latin typeface="+mn-lt"/>
              </a:rPr>
              <a:t>a. Bạn khen con mèo nhà em rất xinh</a:t>
            </a:r>
            <a:endParaRPr lang="en-GB" sz="2400" i="1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6" r="17855"/>
          <a:stretch/>
        </p:blipFill>
        <p:spPr>
          <a:xfrm>
            <a:off x="5462155" y="1898072"/>
            <a:ext cx="2171700" cy="280554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38745" y="1898072"/>
            <a:ext cx="3827319" cy="239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vi-VN" sz="2100" b="1" u="sng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VÍ DỤ:</a:t>
            </a:r>
          </a:p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vi-VN" sz="21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21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nl-NL" sz="21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mèo nhà bạn xinh quá!</a:t>
            </a:r>
            <a:endParaRPr lang="en-US" sz="2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vi-VN" sz="21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21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Cảm </a:t>
            </a:r>
            <a:r>
              <a:rPr lang="nl-NL" sz="21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ơn bạn. Đúng là nó rất xinh và đáng yêu!</a:t>
            </a:r>
            <a:endParaRPr lang="en-US" sz="2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38"/>
          <p:cNvSpPr txBox="1">
            <a:spLocks noGrp="1"/>
          </p:cNvSpPr>
          <p:nvPr>
            <p:ph type="title"/>
          </p:nvPr>
        </p:nvSpPr>
        <p:spPr>
          <a:xfrm>
            <a:off x="2029692" y="887562"/>
            <a:ext cx="5091546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400" i="1" dirty="0">
                <a:latin typeface="+mn-lt"/>
              </a:rPr>
              <a:t>b</a:t>
            </a:r>
            <a:r>
              <a:rPr lang="vi-VN" sz="2400" i="1" dirty="0" smtClean="0">
                <a:latin typeface="+mn-lt"/>
              </a:rPr>
              <a:t>. </a:t>
            </a:r>
            <a:r>
              <a:rPr lang="vi-VN" sz="2400" i="1" dirty="0">
                <a:latin typeface="+mn-lt"/>
              </a:rPr>
              <a:t>Bác hàng xóm khen em khéo chăm đàn gà mới nở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96291" y="2043546"/>
            <a:ext cx="5036127" cy="2875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vi-VN" sz="2100" b="1" u="sng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VÍ DỤ:</a:t>
            </a:r>
          </a:p>
          <a:p>
            <a:pPr marL="342900" indent="-3429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vi-VN" sz="21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Đàn </a:t>
            </a:r>
            <a:r>
              <a:rPr lang="vi-VN" sz="21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gà mới nở nhà cháu mau lớn quá. Cháu thật khéo </a:t>
            </a:r>
            <a:r>
              <a:rPr lang="vi-VN" sz="21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chăm!</a:t>
            </a:r>
          </a:p>
          <a:p>
            <a:pPr marL="342900" indent="-3429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vi-VN" sz="21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Cảm </a:t>
            </a:r>
            <a:r>
              <a:rPr lang="vi-VN" sz="21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ơn bác. Cháu cho chúng ăn thức ăn sạch và cho ăn đều đặn đấy ạ.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998" y="2043546"/>
            <a:ext cx="1966480" cy="13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9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38"/>
          <p:cNvSpPr txBox="1">
            <a:spLocks noGrp="1"/>
          </p:cNvSpPr>
          <p:nvPr>
            <p:ph type="title"/>
          </p:nvPr>
        </p:nvSpPr>
        <p:spPr>
          <a:xfrm>
            <a:off x="1657702" y="1205054"/>
            <a:ext cx="6089072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400" i="1" dirty="0" smtClean="0">
                <a:latin typeface="+mn-lt"/>
              </a:rPr>
              <a:t>c. </a:t>
            </a:r>
            <a:r>
              <a:rPr lang="vi-VN" sz="2400" i="1" dirty="0">
                <a:latin typeface="+mn-lt"/>
              </a:rPr>
              <a:t>Mẹ em buồn vì con lợn nhà em bị ốm.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54728" y="2043546"/>
            <a:ext cx="4918364" cy="239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vi-VN" sz="2100" b="1" u="sng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VÍ DỤ:</a:t>
            </a:r>
          </a:p>
          <a:p>
            <a:pPr marL="342900" indent="-3429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vi-VN" sz="21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Mẹ đừng buồn. Bác sĩ thú y sẽ đến tiêm thuốc cho lợn. Nó sẽ khỏi mẹ ạ. </a:t>
            </a:r>
          </a:p>
          <a:p>
            <a:pPr marL="342900" indent="-3429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vi-VN" sz="2100" i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Mẹ </a:t>
            </a:r>
            <a:r>
              <a:rPr lang="vi-VN" sz="21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cũng mong thế lắm, con ạ.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2" y="2404437"/>
            <a:ext cx="1318265" cy="166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3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434;p38"/>
          <p:cNvSpPr txBox="1">
            <a:spLocks/>
          </p:cNvSpPr>
          <p:nvPr/>
        </p:nvSpPr>
        <p:spPr>
          <a:xfrm>
            <a:off x="1754684" y="380142"/>
            <a:ext cx="4937061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vi-VN" sz="2400" i="1" dirty="0" smtClean="0">
                <a:latin typeface="+mn-lt"/>
              </a:rPr>
              <a:t>2. Quan sát tranh ảnh vật nuôi:</a:t>
            </a:r>
            <a:br>
              <a:rPr lang="vi-VN" sz="2400" i="1" dirty="0" smtClean="0">
                <a:latin typeface="+mn-lt"/>
              </a:rPr>
            </a:br>
            <a:endParaRPr lang="vi-VN" sz="2400" i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132" y="962217"/>
            <a:ext cx="73072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AutoNum type="alphaLcPeriod"/>
            </a:pPr>
            <a:r>
              <a:rPr lang="vi-VN" sz="2100" dirty="0" smtClean="0"/>
              <a:t>Mang đến lớp tranh (ảnh) một vật nuôi mà em yêu thích.</a:t>
            </a:r>
          </a:p>
          <a:p>
            <a:pPr marL="457200" indent="-457200">
              <a:lnSpc>
                <a:spcPct val="200000"/>
              </a:lnSpc>
              <a:buAutoNum type="alphaLcPeriod"/>
            </a:pPr>
            <a:r>
              <a:rPr lang="vi-VN" sz="2100" dirty="0" smtClean="0"/>
              <a:t>Quan sát tranh (ảnh) và ghi lại kết quả quan sát.</a:t>
            </a:r>
            <a:endParaRPr lang="en-US" sz="2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t="8579" r="71444" b="55738"/>
          <a:stretch/>
        </p:blipFill>
        <p:spPr>
          <a:xfrm>
            <a:off x="1198418" y="2556163"/>
            <a:ext cx="1616483" cy="1475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17833" r="9725" b="27273"/>
          <a:stretch/>
        </p:blipFill>
        <p:spPr>
          <a:xfrm>
            <a:off x="3581400" y="2824812"/>
            <a:ext cx="1787236" cy="1364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027" y="2556163"/>
            <a:ext cx="1505700" cy="169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434;p38"/>
          <p:cNvSpPr txBox="1">
            <a:spLocks/>
          </p:cNvSpPr>
          <p:nvPr/>
        </p:nvSpPr>
        <p:spPr>
          <a:xfrm>
            <a:off x="1754684" y="484617"/>
            <a:ext cx="4937061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vi-VN" sz="2400" i="1" dirty="0" smtClean="0">
                <a:latin typeface="+mn-lt"/>
              </a:rPr>
              <a:t>2. Quan sát tranh ảnh vật nuôi:</a:t>
            </a:r>
            <a:br>
              <a:rPr lang="vi-VN" sz="2400" i="1" dirty="0" smtClean="0">
                <a:latin typeface="+mn-lt"/>
              </a:rPr>
            </a:br>
            <a:endParaRPr lang="vi-VN" sz="2400" i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3586" y="2123224"/>
            <a:ext cx="5326032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100" b="1" u="sng" dirty="0" smtClean="0">
                <a:solidFill>
                  <a:srgbClr val="FF0000"/>
                </a:solidFill>
              </a:rPr>
              <a:t>GỢI Ý: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100" dirty="0" smtClean="0"/>
              <a:t>Đó là tranh (ảnh) con vật gì?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100" dirty="0" smtClean="0"/>
              <a:t>Trong tranh (ảnh), con vật đang làm gì?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100" dirty="0" smtClean="0"/>
              <a:t>Em thấy con vật thế nào?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100" dirty="0" smtClean="0"/>
              <a:t>Đặt tên cho tranh (ảnh) đó.</a:t>
            </a:r>
            <a:endParaRPr lang="en-US" sz="2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t="8579" r="71444" b="55738"/>
          <a:stretch/>
        </p:blipFill>
        <p:spPr>
          <a:xfrm>
            <a:off x="1923586" y="1065253"/>
            <a:ext cx="1159052" cy="1057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17833" r="9725" b="27273"/>
          <a:stretch/>
        </p:blipFill>
        <p:spPr>
          <a:xfrm>
            <a:off x="3845676" y="1223121"/>
            <a:ext cx="1160375" cy="886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49" y="1079333"/>
            <a:ext cx="928487" cy="104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434;p38"/>
          <p:cNvSpPr txBox="1">
            <a:spLocks/>
          </p:cNvSpPr>
          <p:nvPr/>
        </p:nvSpPr>
        <p:spPr>
          <a:xfrm>
            <a:off x="1754684" y="484617"/>
            <a:ext cx="4937061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Playfair Display"/>
              <a:buNone/>
              <a:defRPr sz="3000" b="1" i="0" u="none" strike="noStrike" cap="none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accent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vi-VN" sz="2400" i="1" dirty="0" smtClean="0">
                <a:latin typeface="+mn-lt"/>
              </a:rPr>
              <a:t>2. Quan sát tranh ảnh vật nuôi:</a:t>
            </a:r>
            <a:br>
              <a:rPr lang="vi-VN" sz="2400" i="1" dirty="0" smtClean="0">
                <a:latin typeface="+mn-lt"/>
              </a:rPr>
            </a:br>
            <a:endParaRPr lang="vi-VN" sz="2400" i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4684" y="1188042"/>
            <a:ext cx="5326032" cy="51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100" dirty="0" smtClean="0"/>
              <a:t>c. Nói lại với các bạn kết quả quan sát.</a:t>
            </a:r>
            <a:endParaRPr lang="en-US" sz="2100" dirty="0"/>
          </a:p>
        </p:txBody>
      </p:sp>
      <p:sp>
        <p:nvSpPr>
          <p:cNvPr id="2" name="Oval 1"/>
          <p:cNvSpPr/>
          <p:nvPr/>
        </p:nvSpPr>
        <p:spPr>
          <a:xfrm>
            <a:off x="2244436" y="1931060"/>
            <a:ext cx="346364" cy="346364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100" b="1" dirty="0" smtClean="0">
                <a:solidFill>
                  <a:schemeClr val="accent5">
                    <a:lumMod val="50000"/>
                  </a:schemeClr>
                </a:solidFill>
              </a:rPr>
              <a:t>M</a:t>
            </a:r>
            <a:endParaRPr lang="en-US" sz="2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 r="8070"/>
          <a:stretch/>
        </p:blipFill>
        <p:spPr>
          <a:xfrm>
            <a:off x="2244436" y="2163124"/>
            <a:ext cx="5007769" cy="195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8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theme/theme1.xml><?xml version="1.0" encoding="utf-8"?>
<a:theme xmlns:a="http://schemas.openxmlformats.org/drawingml/2006/main" name="Community Helper CV by Slidego">
  <a:themeElements>
    <a:clrScheme name="Simple Light">
      <a:dk1>
        <a:srgbClr val="869475"/>
      </a:dk1>
      <a:lt1>
        <a:srgbClr val="D3DAA3"/>
      </a:lt1>
      <a:dk2>
        <a:srgbClr val="FFE8D5"/>
      </a:dk2>
      <a:lt2>
        <a:srgbClr val="FFA280"/>
      </a:lt2>
      <a:accent1>
        <a:srgbClr val="7AACB5"/>
      </a:accent1>
      <a:accent2>
        <a:srgbClr val="C5E4DA"/>
      </a:accent2>
      <a:accent3>
        <a:srgbClr val="F8D656"/>
      </a:accent3>
      <a:accent4>
        <a:srgbClr val="FDC880"/>
      </a:accent4>
      <a:accent5>
        <a:srgbClr val="49523E"/>
      </a:accent5>
      <a:accent6>
        <a:srgbClr val="FFFFFF"/>
      </a:accent6>
      <a:hlink>
        <a:srgbClr val="49523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326</Words>
  <Application>Microsoft Office PowerPoint</Application>
  <PresentationFormat>On-screen Show (16:9)</PresentationFormat>
  <Paragraphs>34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Roboto</vt:lpstr>
      <vt:lpstr>Arial</vt:lpstr>
      <vt:lpstr>Patrick Hand</vt:lpstr>
      <vt:lpstr>Times New Roman</vt:lpstr>
      <vt:lpstr>Lato</vt:lpstr>
      <vt:lpstr>Roboto Condensed Light</vt:lpstr>
      <vt:lpstr>Calibri</vt:lpstr>
      <vt:lpstr>Playfair Display</vt:lpstr>
      <vt:lpstr>Open Sans</vt:lpstr>
      <vt:lpstr>Community Helper CV by Slidego</vt:lpstr>
      <vt:lpstr>CHÀO MỪNG CÁC EM ĐẾN VỚI BÀI HỌC NGÀY HÔM NAY!</vt:lpstr>
      <vt:lpstr>QUAN SÁT TRANH ẢNH VẬT NUÔI</vt:lpstr>
      <vt:lpstr>1. Cùng bạn thực hành và đáp lại lời khen, lời an ủi trong các tình huống sau:</vt:lpstr>
      <vt:lpstr>a. Bạn khen con mèo nhà em rất xinh</vt:lpstr>
      <vt:lpstr>b. Bác hàng xóm khen em khéo chăm đàn gà mới nở</vt:lpstr>
      <vt:lpstr>c. Mẹ em buồn vì con lợn nhà em bị ốm.</vt:lpstr>
      <vt:lpstr>PowerPoint Presentation</vt:lpstr>
      <vt:lpstr>PowerPoint Presentation</vt:lpstr>
      <vt:lpstr>PowerPoint Presentation</vt:lpstr>
      <vt:lpstr>CỦNG CỐ, DẶN DÒ</vt:lpstr>
      <vt:lpstr>HẸN GẶP LẠI CÁC EM  TRONG BÀI HỌC SAU!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Helper CV</dc:title>
  <dc:creator/>
  <cp:lastModifiedBy>Ha_PC</cp:lastModifiedBy>
  <cp:revision>7</cp:revision>
  <dcterms:created xsi:type="dcterms:W3CDTF">2021-10-19T08:03:05Z</dcterms:created>
  <dcterms:modified xsi:type="dcterms:W3CDTF">2021-10-21T02:17:21Z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15F5C787F3BA46298AB5DAF1A7FA4A72</vt:lpwstr>
  </property>
  <property fmtid="{D5CDD505-2E9C-101B-9397-08002B2CF9AE}" pid="3" name="KSOProductBuildVer">
    <vt:lpwstr>1033-11.2.0.10323</vt:lpwstr>
  </property>
</Properties>
</file>