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8" r:id="rId1"/>
  </p:sldMasterIdLst>
  <p:notesMasterIdLst>
    <p:notesMasterId r:id="rId28"/>
  </p:notesMasterIdLst>
  <p:handoutMasterIdLst>
    <p:handoutMasterId r:id="rId29"/>
  </p:handoutMasterIdLst>
  <p:sldIdLst>
    <p:sldId id="1406" r:id="rId2"/>
    <p:sldId id="686" r:id="rId3"/>
    <p:sldId id="730" r:id="rId4"/>
    <p:sldId id="731" r:id="rId5"/>
    <p:sldId id="259" r:id="rId6"/>
    <p:sldId id="732" r:id="rId7"/>
    <p:sldId id="298" r:id="rId8"/>
    <p:sldId id="733" r:id="rId9"/>
    <p:sldId id="299" r:id="rId10"/>
    <p:sldId id="263" r:id="rId11"/>
    <p:sldId id="1353" r:id="rId12"/>
    <p:sldId id="264" r:id="rId13"/>
    <p:sldId id="265" r:id="rId14"/>
    <p:sldId id="1343" r:id="rId15"/>
    <p:sldId id="778" r:id="rId16"/>
    <p:sldId id="779" r:id="rId17"/>
    <p:sldId id="266" r:id="rId18"/>
    <p:sldId id="1407" r:id="rId19"/>
    <p:sldId id="751" r:id="rId20"/>
    <p:sldId id="269" r:id="rId21"/>
    <p:sldId id="1348" r:id="rId22"/>
    <p:sldId id="771" r:id="rId23"/>
    <p:sldId id="770" r:id="rId24"/>
    <p:sldId id="773" r:id="rId25"/>
    <p:sldId id="774" r:id="rId26"/>
    <p:sldId id="777" r:id="rId27"/>
  </p:sldIdLst>
  <p:sldSz cx="9144000" cy="6858000" type="screen4x3"/>
  <p:notesSz cx="6858000" cy="9144000"/>
  <p:custDataLst>
    <p:tags r:id="rId30"/>
  </p:custData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823B"/>
    <a:srgbClr val="BDE3FF"/>
    <a:srgbClr val="D0EBB3"/>
    <a:srgbClr val="007A37"/>
    <a:srgbClr val="003964"/>
    <a:srgbClr val="4FB4FF"/>
    <a:srgbClr val="920000"/>
    <a:srgbClr val="FF8585"/>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82" autoAdjust="0"/>
    <p:restoredTop sz="50000" autoAdjust="0"/>
  </p:normalViewPr>
  <p:slideViewPr>
    <p:cSldViewPr snapToGrid="0" snapToObjects="1">
      <p:cViewPr varScale="1">
        <p:scale>
          <a:sx n="63" d="100"/>
          <a:sy n="63" d="100"/>
        </p:scale>
        <p:origin x="112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D85B276-2A0C-4A4C-ACAA-3A4F5FF20DB9}" type="slidenum">
              <a:rPr lang="en-US"/>
              <a:pPr>
                <a:defRPr/>
              </a:pPr>
              <a:t>‹#›</a:t>
            </a:fld>
            <a:endParaRPr lang="en-US"/>
          </a:p>
        </p:txBody>
      </p:sp>
    </p:spTree>
    <p:extLst>
      <p:ext uri="{BB962C8B-B14F-4D97-AF65-F5344CB8AC3E}">
        <p14:creationId xmlns:p14="http://schemas.microsoft.com/office/powerpoint/2010/main" val="2243968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de-DE"/>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F0993BA-62FD-417F-9522-E26AD6CC54B7}" type="slidenum">
              <a:rPr lang="de-DE"/>
              <a:pPr>
                <a:defRPr/>
              </a:pPr>
              <a:t>‹#›</a:t>
            </a:fld>
            <a:endParaRPr lang="de-DE"/>
          </a:p>
        </p:txBody>
      </p:sp>
    </p:spTree>
    <p:extLst>
      <p:ext uri="{BB962C8B-B14F-4D97-AF65-F5344CB8AC3E}">
        <p14:creationId xmlns:p14="http://schemas.microsoft.com/office/powerpoint/2010/main" val="1778209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Bản chất</a:t>
            </a:r>
            <a:r>
              <a:rPr lang="en-US" baseline="0"/>
              <a:t> của lực hấp dẫn chính là lực hút.</a:t>
            </a:r>
          </a:p>
          <a:p>
            <a:r>
              <a:rPr lang="en-US" baseline="0"/>
              <a:t>Theo em, độ lớn của lực hấp dẫn phụ thuộc vào yếu tố nào?</a:t>
            </a:r>
          </a:p>
          <a:p>
            <a:r>
              <a:rPr lang="en-US" baseline="0"/>
              <a:t>+ khối lượng 2 vật khảo sát</a:t>
            </a:r>
          </a:p>
          <a:p>
            <a:r>
              <a:rPr lang="en-US" baseline="0"/>
              <a:t>+ khoảng cách giữa 2 vật.</a:t>
            </a:r>
          </a:p>
          <a:p>
            <a:r>
              <a:rPr lang="en-US" baseline="0"/>
              <a:t>Đây chính là nội dung của định luật vạn vật hấp dẫn</a:t>
            </a:r>
            <a:endParaRPr lang="en-US"/>
          </a:p>
        </p:txBody>
      </p:sp>
      <p:sp>
        <p:nvSpPr>
          <p:cNvPr id="4" name="Slide Number Placeholder 3"/>
          <p:cNvSpPr>
            <a:spLocks noGrp="1"/>
          </p:cNvSpPr>
          <p:nvPr>
            <p:ph type="sldNum" sz="quarter" idx="10"/>
          </p:nvPr>
        </p:nvSpPr>
        <p:spPr/>
        <p:txBody>
          <a:bodyPr/>
          <a:lstStyle/>
          <a:p>
            <a:pPr>
              <a:defRPr/>
            </a:pPr>
            <a:fld id="{7F0993BA-62FD-417F-9522-E26AD6CC54B7}" type="slidenum">
              <a:rPr lang="de-DE" smtClean="0"/>
              <a:pPr>
                <a:defRPr/>
              </a:pPr>
              <a:t>4</a:t>
            </a:fld>
            <a:endParaRPr lang="de-DE"/>
          </a:p>
        </p:txBody>
      </p:sp>
    </p:spTree>
    <p:extLst>
      <p:ext uri="{BB962C8B-B14F-4D97-AF65-F5344CB8AC3E}">
        <p14:creationId xmlns:p14="http://schemas.microsoft.com/office/powerpoint/2010/main" val="318221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F0993BA-62FD-417F-9522-E26AD6CC54B7}" type="slidenum">
              <a:rPr lang="de-DE" smtClean="0"/>
              <a:pPr>
                <a:defRPr/>
              </a:pPr>
              <a:t>19</a:t>
            </a:fld>
            <a:endParaRPr lang="de-DE"/>
          </a:p>
        </p:txBody>
      </p:sp>
    </p:spTree>
    <p:extLst>
      <p:ext uri="{BB962C8B-B14F-4D97-AF65-F5344CB8AC3E}">
        <p14:creationId xmlns:p14="http://schemas.microsoft.com/office/powerpoint/2010/main" val="338255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dirty="0"/>
              <a:pPr/>
              <a:t>14-Sep-21</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894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14-Sep-21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77032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14-Sep-21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25295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14-Sep-21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30352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dirty="0"/>
              <a:pPr/>
              <a:t>14-Sep-21</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dirty="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034932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14-Sep-21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050722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14-Sep-21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8241831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14-Sep-21</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18771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14-Sep-21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7641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dirty="0"/>
              <a:t>14-Sep-21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dirty="0"/>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739704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dirty="0"/>
              <a:t>14-Sep-21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dirty="0"/>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984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14-Sep-21</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dirty="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86031213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test.e1t.in/"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hyperlink" Target="http://education-portal.com/academy/topic/ap-physics-c-electrical-forces-and-field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4.png"/><Relationship Id="rId7"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4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390.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olykaw.alltop.com/andy-kaufman-may-still-be-alive-seriously-we-think"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education-portal.com/academy/topic/ap-physics-c-electrical-forces-and-field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ducation-portal.com/academy/topic/ap-physics-c-electrical-forces-and-field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7.jpe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hyperlink" Target="http://holykaw.alltop.com/andy-kaufman-may-still-be-alive-seriously-we-think" TargetMode="Externa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olykaw.alltop.com/andy-kaufman-may-still-be-alive-seriously-we-th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olykaw.alltop.com/andy-kaufman-may-still-be-alive-seriously-we-thin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3.wmf"/><Relationship Id="rId1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12.wmf"/><Relationship Id="rId10" Type="http://schemas.openxmlformats.org/officeDocument/2006/relationships/image" Target="../media/image11.png"/><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825" y="840807"/>
            <a:ext cx="8109824" cy="4394988"/>
          </a:xfrm>
        </p:spPr>
        <p:txBody>
          <a:bodyPr/>
          <a:lstStyle/>
          <a:p>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3</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r>
              <a:rPr lang="en-US" sz="3600" b="1" dirty="0" err="1">
                <a:solidFill>
                  <a:srgbClr val="002060"/>
                </a:solidFill>
                <a:latin typeface="Arial" panose="020B0604020202020204" pitchFamily="34" charset="0"/>
                <a:cs typeface="Arial" panose="020B0604020202020204" pitchFamily="34" charset="0"/>
              </a:rPr>
              <a:t>Điện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tr</a:t>
            </a:r>
            <a:r>
              <a:rPr lang="vi-VN" sz="3600" b="1" dirty="0">
                <a:solidFill>
                  <a:srgbClr val="002060"/>
                </a:solidFill>
                <a:latin typeface="Arial" panose="020B0604020202020204" pitchFamily="34" charset="0"/>
                <a:cs typeface="Arial" panose="020B0604020202020204" pitchFamily="34" charset="0"/>
              </a:rPr>
              <a:t>ư</a:t>
            </a:r>
            <a:r>
              <a:rPr lang="en-US" sz="3600" b="1" dirty="0" err="1">
                <a:solidFill>
                  <a:srgbClr val="002060"/>
                </a:solidFill>
                <a:latin typeface="Arial" panose="020B0604020202020204" pitchFamily="34" charset="0"/>
                <a:cs typeface="Arial" panose="020B0604020202020204" pitchFamily="34" charset="0"/>
              </a:rPr>
              <a:t>ờng</a:t>
            </a: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r>
              <a:rPr lang="en-US" sz="3600" b="1" dirty="0" err="1">
                <a:solidFill>
                  <a:srgbClr val="002060"/>
                </a:solidFill>
                <a:latin typeface="Arial" panose="020B0604020202020204" pitchFamily="34" charset="0"/>
                <a:cs typeface="Arial" panose="020B0604020202020204" pitchFamily="34" charset="0"/>
              </a:rPr>
              <a:t>Và</a:t>
            </a: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a:t>
            </a:r>
            <a:r>
              <a:rPr lang="vi-VN" sz="3600" b="1" dirty="0">
                <a:solidFill>
                  <a:srgbClr val="002060"/>
                </a:solidFill>
                <a:latin typeface="Arial" panose="020B0604020202020204" pitchFamily="34" charset="0"/>
                <a:cs typeface="Arial" panose="020B0604020202020204" pitchFamily="34" charset="0"/>
              </a:rPr>
              <a:t>ư</a:t>
            </a:r>
            <a:r>
              <a:rPr lang="en-US" sz="3600" b="1" dirty="0" err="1">
                <a:solidFill>
                  <a:srgbClr val="002060"/>
                </a:solidFill>
                <a:latin typeface="Arial" panose="020B0604020202020204" pitchFamily="34" charset="0"/>
                <a:cs typeface="Arial" panose="020B0604020202020204" pitchFamily="34" charset="0"/>
              </a:rPr>
              <a:t>ờng</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độ</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điện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tr</a:t>
            </a:r>
            <a:r>
              <a:rPr lang="vi-VN" sz="3600" b="1" dirty="0">
                <a:solidFill>
                  <a:srgbClr val="002060"/>
                </a:solidFill>
                <a:latin typeface="Arial" panose="020B0604020202020204" pitchFamily="34" charset="0"/>
                <a:cs typeface="Arial" panose="020B0604020202020204" pitchFamily="34" charset="0"/>
              </a:rPr>
              <a:t>ư</a:t>
            </a:r>
            <a:r>
              <a:rPr lang="en-US" sz="3600" b="1" dirty="0" err="1">
                <a:solidFill>
                  <a:srgbClr val="002060"/>
                </a:solidFill>
                <a:latin typeface="Arial" panose="020B0604020202020204" pitchFamily="34" charset="0"/>
                <a:cs typeface="Arial" panose="020B0604020202020204" pitchFamily="34" charset="0"/>
              </a:rPr>
              <a:t>ờng</a:t>
            </a: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r>
              <a:rPr lang="en-US" sz="3600" b="1" dirty="0" err="1">
                <a:solidFill>
                  <a:srgbClr val="002060"/>
                </a:solidFill>
                <a:latin typeface="Arial" panose="020B0604020202020204" pitchFamily="34" charset="0"/>
                <a:cs typeface="Arial" panose="020B0604020202020204" pitchFamily="34" charset="0"/>
              </a:rPr>
              <a:t>Đường</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sức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điện</a:t>
            </a:r>
            <a:br>
              <a:rPr lang="en-US" altLang="en-US" sz="8000" b="1" dirty="0">
                <a:solidFill>
                  <a:srgbClr val="C00000"/>
                </a:solidFill>
              </a:rPr>
            </a:br>
            <a:endParaRPr lang="en-US" dirty="0"/>
          </a:p>
        </p:txBody>
      </p:sp>
      <p:sp>
        <p:nvSpPr>
          <p:cNvPr id="5" name="Tiêu đề phụ 4">
            <a:extLst>
              <a:ext uri="{FF2B5EF4-FFF2-40B4-BE49-F238E27FC236}">
                <a16:creationId xmlns:a16="http://schemas.microsoft.com/office/drawing/2014/main" id="{D474745C-87BD-4443-BC14-873F490E6A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541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CC2966-6043-4654-939E-6D5EABDFB55D}"/>
              </a:ext>
            </a:extLst>
          </p:cNvPr>
          <p:cNvSpPr>
            <a:spLocks/>
          </p:cNvSpPr>
          <p:nvPr/>
        </p:nvSpPr>
        <p:spPr bwMode="auto">
          <a:xfrm>
            <a:off x="304800" y="1772432"/>
            <a:ext cx="883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solidFill>
                  <a:srgbClr val="0070C0"/>
                </a:solidFill>
                <a:latin typeface="Times New Roman" panose="02020603050405020304" pitchFamily="18" charset="0"/>
              </a:rPr>
              <a:t>               </a:t>
            </a:r>
            <a:r>
              <a:rPr lang="en-US" altLang="en-US" sz="2400" b="1" u="sng" dirty="0">
                <a:solidFill>
                  <a:srgbClr val="002060"/>
                </a:solidFill>
                <a:cs typeface="Arial" panose="020B0604020202020204" pitchFamily="34" charset="0"/>
              </a:rPr>
              <a:t>5. </a:t>
            </a:r>
            <a:r>
              <a:rPr lang="en-US" altLang="en-US" sz="2400" b="1" u="sng" dirty="0" err="1">
                <a:solidFill>
                  <a:srgbClr val="002060"/>
                </a:solidFill>
                <a:cs typeface="Arial" panose="020B0604020202020204" pitchFamily="34" charset="0"/>
              </a:rPr>
              <a:t>Cường</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độ</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điện</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trường</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của</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một</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điện</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tích</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điểm</a:t>
            </a:r>
            <a:r>
              <a:rPr lang="en-US" altLang="en-US" sz="2400" b="1" u="sng" dirty="0">
                <a:solidFill>
                  <a:srgbClr val="002060"/>
                </a:solidFill>
                <a:cs typeface="Arial" panose="020B0604020202020204" pitchFamily="34" charset="0"/>
              </a:rPr>
              <a:t> </a:t>
            </a:r>
          </a:p>
        </p:txBody>
      </p:sp>
      <p:sp>
        <p:nvSpPr>
          <p:cNvPr id="22" name="Rectangle 21">
            <a:extLst>
              <a:ext uri="{FF2B5EF4-FFF2-40B4-BE49-F238E27FC236}">
                <a16:creationId xmlns:a16="http://schemas.microsoft.com/office/drawing/2014/main" id="{E08597A8-4143-429E-846A-E6E17B1FC08B}"/>
              </a:ext>
            </a:extLst>
          </p:cNvPr>
          <p:cNvSpPr/>
          <p:nvPr/>
        </p:nvSpPr>
        <p:spPr>
          <a:xfrm>
            <a:off x="1815921" y="798078"/>
            <a:ext cx="6559151" cy="424732"/>
          </a:xfrm>
          <a:prstGeom prst="rect">
            <a:avLst/>
          </a:prstGeom>
        </p:spPr>
        <p:txBody>
          <a:bodyPr wrap="square">
            <a:spAutoFit/>
          </a:bodyPr>
          <a:lstStyle/>
          <a:p>
            <a:pPr marL="609600" indent="-609600" eaLnBrk="1" hangingPunct="1">
              <a:lnSpc>
                <a:spcPct val="90000"/>
              </a:lnSpc>
              <a:buFontTx/>
              <a:buNone/>
            </a:pPr>
            <a:r>
              <a:rPr lang="en-US" altLang="en-US" sz="2400" b="1" u="sng" dirty="0">
                <a:solidFill>
                  <a:srgbClr val="002060"/>
                </a:solidFill>
              </a:rPr>
              <a:t>4. Đ</a:t>
            </a:r>
            <a:r>
              <a:rPr lang="vi-VN" altLang="en-US" sz="2400" b="1" u="sng" dirty="0">
                <a:solidFill>
                  <a:srgbClr val="002060"/>
                </a:solidFill>
              </a:rPr>
              <a:t>ơ</a:t>
            </a:r>
            <a:r>
              <a:rPr lang="en-US" altLang="en-US" sz="2400" b="1" u="sng" dirty="0">
                <a:solidFill>
                  <a:srgbClr val="002060"/>
                </a:solidFill>
              </a:rPr>
              <a:t>n </a:t>
            </a:r>
            <a:r>
              <a:rPr lang="en-US" altLang="en-US" sz="2400" b="1" u="sng" dirty="0" err="1">
                <a:solidFill>
                  <a:srgbClr val="002060"/>
                </a:solidFill>
              </a:rPr>
              <a:t>vị</a:t>
            </a:r>
            <a:r>
              <a:rPr lang="en-US" altLang="en-US" sz="2400" b="1" u="sng" dirty="0">
                <a:solidFill>
                  <a:srgbClr val="002060"/>
                </a:solidFill>
              </a:rPr>
              <a:t> c</a:t>
            </a:r>
            <a:r>
              <a:rPr lang="vi-VN" altLang="en-US" sz="2400" b="1" u="sng" dirty="0">
                <a:solidFill>
                  <a:srgbClr val="002060"/>
                </a:solidFill>
              </a:rPr>
              <a:t>ư</a:t>
            </a:r>
            <a:r>
              <a:rPr lang="en-US" altLang="en-US" sz="2400" b="1" u="sng" dirty="0" err="1">
                <a:solidFill>
                  <a:srgbClr val="002060"/>
                </a:solidFill>
              </a:rPr>
              <a:t>ờng</a:t>
            </a:r>
            <a:r>
              <a:rPr lang="en-US" altLang="en-US" sz="2400" b="1" u="sng" dirty="0">
                <a:solidFill>
                  <a:srgbClr val="002060"/>
                </a:solidFill>
              </a:rPr>
              <a:t> </a:t>
            </a:r>
            <a:r>
              <a:rPr lang="en-US" altLang="en-US" sz="2400" b="1" u="sng" dirty="0" err="1">
                <a:solidFill>
                  <a:srgbClr val="002060"/>
                </a:solidFill>
              </a:rPr>
              <a:t>độ</a:t>
            </a:r>
            <a:r>
              <a:rPr lang="en-US" altLang="en-US" sz="2400" b="1" u="sng" dirty="0">
                <a:solidFill>
                  <a:srgbClr val="002060"/>
                </a:solidFill>
              </a:rPr>
              <a:t> </a:t>
            </a:r>
            <a:r>
              <a:rPr lang="en-US" altLang="en-US" sz="2400" b="1" u="sng" dirty="0" err="1">
                <a:solidFill>
                  <a:srgbClr val="002060"/>
                </a:solidFill>
              </a:rPr>
              <a:t>điện</a:t>
            </a:r>
            <a:r>
              <a:rPr lang="en-US" altLang="en-US" sz="2400" b="1" u="sng" dirty="0">
                <a:solidFill>
                  <a:srgbClr val="002060"/>
                </a:solidFill>
              </a:rPr>
              <a:t> </a:t>
            </a:r>
            <a:r>
              <a:rPr lang="en-US" altLang="en-US" sz="2400" b="1" u="sng" dirty="0" err="1">
                <a:solidFill>
                  <a:srgbClr val="002060"/>
                </a:solidFill>
              </a:rPr>
              <a:t>trường</a:t>
            </a:r>
            <a:endParaRPr lang="en-US" altLang="en-US" sz="2400" b="1" u="sng" dirty="0">
              <a:solidFill>
                <a:srgbClr val="002060"/>
              </a:solidFill>
            </a:endParaRPr>
          </a:p>
        </p:txBody>
      </p:sp>
      <p:sp>
        <p:nvSpPr>
          <p:cNvPr id="23" name="Rectangle 22">
            <a:extLst>
              <a:ext uri="{FF2B5EF4-FFF2-40B4-BE49-F238E27FC236}">
                <a16:creationId xmlns:a16="http://schemas.microsoft.com/office/drawing/2014/main" id="{3F53BFC6-4961-41E1-AAAC-17D73FD7AE3E}"/>
              </a:ext>
            </a:extLst>
          </p:cNvPr>
          <p:cNvSpPr/>
          <p:nvPr/>
        </p:nvSpPr>
        <p:spPr>
          <a:xfrm>
            <a:off x="1483804" y="2570110"/>
            <a:ext cx="7213599" cy="954107"/>
          </a:xfrm>
          <a:prstGeom prst="rect">
            <a:avLst/>
          </a:prstGeom>
        </p:spPr>
        <p:txBody>
          <a:bodyPr wrap="square">
            <a:spAutoFit/>
          </a:bodyPr>
          <a:lstStyle/>
          <a:p>
            <a:pPr algn="ctr" eaLnBrk="1" hangingPunct="1"/>
            <a:r>
              <a:rPr lang="en-US" altLang="en-US" sz="2800" b="1" i="1" dirty="0" err="1">
                <a:solidFill>
                  <a:srgbClr val="C00000"/>
                </a:solidFill>
                <a:latin typeface="Times New Roman" panose="02020603050405020304" pitchFamily="18" charset="0"/>
                <a:cs typeface="Times New Roman" panose="02020603050405020304" pitchFamily="18" charset="0"/>
              </a:rPr>
              <a:t>Cường</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độ</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điện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trường</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tại</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một</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điểm</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phụ</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thuộc</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vào</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những</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yếu</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tố</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nào</a:t>
            </a:r>
            <a:r>
              <a:rPr lang="en-US" altLang="en-US" sz="2800" b="1" i="1" dirty="0">
                <a:solidFill>
                  <a:srgbClr val="C00000"/>
                </a:solidFill>
                <a:latin typeface="Times New Roman" panose="02020603050405020304" pitchFamily="18" charset="0"/>
                <a:cs typeface="Times New Roman" panose="02020603050405020304" pitchFamily="18" charset="0"/>
              </a:rPr>
              <a:t> ?</a:t>
            </a:r>
          </a:p>
        </p:txBody>
      </p:sp>
      <p:pic>
        <p:nvPicPr>
          <p:cNvPr id="24" name="Picture 2" descr="http://www.test.e1t.in/wp-content/uploads/2014/08/is2.png">
            <a:hlinkClick r:id="rId2"/>
            <a:extLst>
              <a:ext uri="{FF2B5EF4-FFF2-40B4-BE49-F238E27FC236}">
                <a16:creationId xmlns:a16="http://schemas.microsoft.com/office/drawing/2014/main" id="{54A3F44C-5720-4C73-A998-B0E918273638}"/>
              </a:ext>
            </a:extLst>
          </p:cNvPr>
          <p:cNvPicPr>
            <a:picLocks noChangeAspect="1" noChangeArrowheads="1"/>
          </p:cNvPicPr>
          <p:nvPr/>
        </p:nvPicPr>
        <p:blipFill>
          <a:blip r:embed="rId3" cstate="print"/>
          <a:srcRect/>
          <a:stretch>
            <a:fillRect/>
          </a:stretch>
        </p:blipFill>
        <p:spPr bwMode="auto">
          <a:xfrm>
            <a:off x="737217" y="2485495"/>
            <a:ext cx="865981" cy="963805"/>
          </a:xfrm>
          <a:prstGeom prst="rect">
            <a:avLst/>
          </a:prstGeom>
          <a:noFill/>
        </p:spPr>
      </p:pic>
      <p:sp>
        <p:nvSpPr>
          <p:cNvPr id="25" name="Rectangle 24">
            <a:extLst>
              <a:ext uri="{FF2B5EF4-FFF2-40B4-BE49-F238E27FC236}">
                <a16:creationId xmlns:a16="http://schemas.microsoft.com/office/drawing/2014/main" id="{782069A6-FC8F-4D9E-8465-312B6085A9B4}"/>
              </a:ext>
            </a:extLst>
          </p:cNvPr>
          <p:cNvSpPr/>
          <p:nvPr/>
        </p:nvSpPr>
        <p:spPr>
          <a:xfrm>
            <a:off x="608161" y="5852514"/>
            <a:ext cx="1353256" cy="391197"/>
          </a:xfrm>
          <a:prstGeom prst="rect">
            <a:avLst/>
          </a:prstGeom>
        </p:spPr>
        <p:txBody>
          <a:bodyPr wrap="none">
            <a:spAutoFit/>
          </a:bodyPr>
          <a:lstStyle/>
          <a:p>
            <a:pPr marL="287338" indent="-287338" defTabSz="1095375">
              <a:lnSpc>
                <a:spcPts val="2500"/>
              </a:lnSpc>
              <a:spcBef>
                <a:spcPts val="800"/>
              </a:spcBef>
              <a:buClr>
                <a:schemeClr val="tx2"/>
              </a:buClr>
              <a:buSzPct val="95000"/>
            </a:pPr>
            <a:r>
              <a:rPr lang="en-US" b="1" i="1" kern="0" dirty="0" err="1">
                <a:solidFill>
                  <a:srgbClr val="00B050"/>
                </a:solidFill>
              </a:rPr>
              <a:t>Nhận</a:t>
            </a:r>
            <a:r>
              <a:rPr lang="en-US" b="1" i="1" kern="0" dirty="0">
                <a:solidFill>
                  <a:srgbClr val="00B050"/>
                </a:solidFill>
              </a:rPr>
              <a:t> </a:t>
            </a:r>
            <a:r>
              <a:rPr lang="en-US" b="1" i="1" kern="0" dirty="0" err="1">
                <a:solidFill>
                  <a:srgbClr val="00B050"/>
                </a:solidFill>
              </a:rPr>
              <a:t>xét</a:t>
            </a:r>
            <a:r>
              <a:rPr lang="en-US" b="1" i="1" kern="0" dirty="0">
                <a:solidFill>
                  <a:srgbClr val="00B050"/>
                </a:solidFill>
              </a:rPr>
              <a:t>:</a:t>
            </a:r>
          </a:p>
        </p:txBody>
      </p:sp>
      <p:pic>
        <p:nvPicPr>
          <p:cNvPr id="26" name="Picture 4" descr="http://education-portal.com/cimages/videopreview/videopreview-small/electric-charge-and-force-definition-repulsion-attraction_110048.png">
            <a:hlinkClick r:id="rId4"/>
            <a:extLst>
              <a:ext uri="{FF2B5EF4-FFF2-40B4-BE49-F238E27FC236}">
                <a16:creationId xmlns:a16="http://schemas.microsoft.com/office/drawing/2014/main" id="{2CEEE347-9E66-4501-A8CB-78AFC0ED51B8}"/>
              </a:ext>
            </a:extLst>
          </p:cNvPr>
          <p:cNvPicPr>
            <a:picLocks noChangeAspect="1" noChangeArrowheads="1"/>
          </p:cNvPicPr>
          <p:nvPr/>
        </p:nvPicPr>
        <p:blipFill rotWithShape="1">
          <a:blip r:embed="rId5"/>
          <a:srcRect l="12041" t="20985" r="54913" b="28647"/>
          <a:stretch/>
        </p:blipFill>
        <p:spPr bwMode="auto">
          <a:xfrm>
            <a:off x="2288138" y="4066792"/>
            <a:ext cx="1115718" cy="954107"/>
          </a:xfrm>
          <a:prstGeom prst="rect">
            <a:avLst/>
          </a:prstGeom>
          <a:noFill/>
        </p:spPr>
      </p:pic>
      <p:sp>
        <p:nvSpPr>
          <p:cNvPr id="27" name="Rectangle 26">
            <a:extLst>
              <a:ext uri="{FF2B5EF4-FFF2-40B4-BE49-F238E27FC236}">
                <a16:creationId xmlns:a16="http://schemas.microsoft.com/office/drawing/2014/main" id="{D1C217A2-162F-4E4D-BA79-5C15A1427679}"/>
              </a:ext>
            </a:extLst>
          </p:cNvPr>
          <p:cNvSpPr/>
          <p:nvPr/>
        </p:nvSpPr>
        <p:spPr>
          <a:xfrm>
            <a:off x="2628630" y="5008324"/>
            <a:ext cx="434734" cy="412934"/>
          </a:xfrm>
          <a:prstGeom prst="rect">
            <a:avLst/>
          </a:prstGeom>
        </p:spPr>
        <p:txBody>
          <a:bodyPr wrap="none">
            <a:spAutoFit/>
          </a:bodyPr>
          <a:lstStyle/>
          <a:p>
            <a:pPr marL="287338" indent="-287338" defTabSz="1095375">
              <a:lnSpc>
                <a:spcPts val="2500"/>
              </a:lnSpc>
              <a:spcBef>
                <a:spcPts val="800"/>
              </a:spcBef>
              <a:buClr>
                <a:schemeClr val="tx2"/>
              </a:buClr>
              <a:buSzPct val="95000"/>
            </a:pPr>
            <a:r>
              <a:rPr lang="en-US" sz="2500" b="1" i="1" kern="0">
                <a:solidFill>
                  <a:srgbClr val="FF0000"/>
                </a:solidFill>
              </a:rPr>
              <a:t>Q</a:t>
            </a:r>
            <a:endParaRPr lang="en-US" sz="2500" b="1" i="1" kern="0" dirty="0">
              <a:solidFill>
                <a:srgbClr val="FF0000"/>
              </a:solidFill>
            </a:endParaRPr>
          </a:p>
        </p:txBody>
      </p:sp>
      <p:sp>
        <p:nvSpPr>
          <p:cNvPr id="28" name="TextBox 27">
            <a:extLst>
              <a:ext uri="{FF2B5EF4-FFF2-40B4-BE49-F238E27FC236}">
                <a16:creationId xmlns:a16="http://schemas.microsoft.com/office/drawing/2014/main" id="{4B7B38E0-1A91-4D74-BBA9-6076307379AF}"/>
              </a:ext>
            </a:extLst>
          </p:cNvPr>
          <p:cNvSpPr txBox="1"/>
          <p:nvPr/>
        </p:nvSpPr>
        <p:spPr>
          <a:xfrm>
            <a:off x="4742872" y="4219597"/>
            <a:ext cx="637310" cy="1015663"/>
          </a:xfrm>
          <a:prstGeom prst="rect">
            <a:avLst/>
          </a:prstGeom>
          <a:noFill/>
        </p:spPr>
        <p:txBody>
          <a:bodyPr wrap="square" rtlCol="0">
            <a:spAutoFit/>
          </a:bodyPr>
          <a:lstStyle/>
          <a:p>
            <a:r>
              <a:rPr lang="en-US" sz="3000"/>
              <a:t>.M</a:t>
            </a:r>
          </a:p>
          <a:p>
            <a:r>
              <a:rPr lang="en-US" sz="3000">
                <a:solidFill>
                  <a:srgbClr val="FFC000"/>
                </a:solidFill>
              </a:rPr>
              <a:t>?</a:t>
            </a:r>
          </a:p>
        </p:txBody>
      </p:sp>
      <p:sp>
        <p:nvSpPr>
          <p:cNvPr id="29" name="TextBox 28">
            <a:extLst>
              <a:ext uri="{FF2B5EF4-FFF2-40B4-BE49-F238E27FC236}">
                <a16:creationId xmlns:a16="http://schemas.microsoft.com/office/drawing/2014/main" id="{5E186CFE-093F-4A53-84A8-8A5C58BA9319}"/>
              </a:ext>
            </a:extLst>
          </p:cNvPr>
          <p:cNvSpPr txBox="1"/>
          <p:nvPr/>
        </p:nvSpPr>
        <p:spPr>
          <a:xfrm>
            <a:off x="6280726" y="4199128"/>
            <a:ext cx="637310" cy="1015663"/>
          </a:xfrm>
          <a:prstGeom prst="rect">
            <a:avLst/>
          </a:prstGeom>
          <a:noFill/>
        </p:spPr>
        <p:txBody>
          <a:bodyPr wrap="square" rtlCol="0">
            <a:spAutoFit/>
          </a:bodyPr>
          <a:lstStyle/>
          <a:p>
            <a:r>
              <a:rPr lang="en-US" sz="3000"/>
              <a:t>.M</a:t>
            </a:r>
          </a:p>
          <a:p>
            <a:r>
              <a:rPr lang="en-US" sz="3000">
                <a:solidFill>
                  <a:srgbClr val="FFC000"/>
                </a:solidFill>
              </a:rPr>
              <a:t>?</a:t>
            </a:r>
          </a:p>
        </p:txBody>
      </p:sp>
      <p:sp>
        <p:nvSpPr>
          <p:cNvPr id="30" name="TextBox 29">
            <a:extLst>
              <a:ext uri="{FF2B5EF4-FFF2-40B4-BE49-F238E27FC236}">
                <a16:creationId xmlns:a16="http://schemas.microsoft.com/office/drawing/2014/main" id="{D11FA323-E582-466F-AD4D-5340718D621E}"/>
              </a:ext>
            </a:extLst>
          </p:cNvPr>
          <p:cNvSpPr txBox="1"/>
          <p:nvPr/>
        </p:nvSpPr>
        <p:spPr>
          <a:xfrm>
            <a:off x="7938397" y="4194501"/>
            <a:ext cx="637310" cy="1015663"/>
          </a:xfrm>
          <a:prstGeom prst="rect">
            <a:avLst/>
          </a:prstGeom>
          <a:noFill/>
        </p:spPr>
        <p:txBody>
          <a:bodyPr wrap="square" rtlCol="0">
            <a:spAutoFit/>
          </a:bodyPr>
          <a:lstStyle/>
          <a:p>
            <a:r>
              <a:rPr lang="en-US" sz="3000"/>
              <a:t>.M</a:t>
            </a:r>
          </a:p>
          <a:p>
            <a:r>
              <a:rPr lang="en-US" sz="3000">
                <a:solidFill>
                  <a:srgbClr val="FFC000"/>
                </a:solidFill>
              </a:rPr>
              <a:t>?</a:t>
            </a:r>
          </a:p>
        </p:txBody>
      </p:sp>
      <p:sp>
        <p:nvSpPr>
          <p:cNvPr id="31" name="Rectangle 1026060">
            <a:extLst>
              <a:ext uri="{FF2B5EF4-FFF2-40B4-BE49-F238E27FC236}">
                <a16:creationId xmlns:a16="http://schemas.microsoft.com/office/drawing/2014/main" id="{97A3E96F-F454-4F95-95F8-C748FDADF598}"/>
              </a:ext>
            </a:extLst>
          </p:cNvPr>
          <p:cNvSpPr>
            <a:spLocks noChangeArrowheads="1"/>
          </p:cNvSpPr>
          <p:nvPr/>
        </p:nvSpPr>
        <p:spPr bwMode="auto">
          <a:xfrm>
            <a:off x="1961417" y="5449622"/>
            <a:ext cx="7312212" cy="1700978"/>
          </a:xfrm>
          <a:prstGeom prst="rect">
            <a:avLst/>
          </a:prstGeom>
          <a:noFill/>
          <a:ln w="9525" algn="ctr">
            <a:noFill/>
            <a:miter lim="800000"/>
            <a:headEnd/>
            <a:tailEnd/>
          </a:ln>
        </p:spPr>
        <p:txBody>
          <a:bodyPr wrap="square" lIns="109728" tIns="54864" rIns="109728" bIns="54864">
            <a:spAutoFit/>
          </a:bodyPr>
          <a:lstStyle/>
          <a:p>
            <a:pPr defTabSz="1095375">
              <a:lnSpc>
                <a:spcPts val="2500"/>
              </a:lnSpc>
              <a:spcBef>
                <a:spcPts val="800"/>
              </a:spcBef>
              <a:buClr>
                <a:schemeClr val="tx2"/>
              </a:buClr>
              <a:buSzPct val="95000"/>
            </a:pPr>
            <a:r>
              <a:rPr lang="en-US" altLang="en-US" sz="2400" dirty="0" err="1"/>
              <a:t>Cường</a:t>
            </a:r>
            <a:r>
              <a:rPr lang="en-US" altLang="en-US" sz="2400" dirty="0"/>
              <a:t> </a:t>
            </a:r>
            <a:r>
              <a:rPr lang="en-US" altLang="en-US" sz="2400" dirty="0" err="1"/>
              <a:t>độ</a:t>
            </a:r>
            <a:r>
              <a:rPr lang="en-US" altLang="en-US" sz="2400" dirty="0"/>
              <a:t> </a:t>
            </a:r>
            <a:r>
              <a:rPr lang="en-US" altLang="en-US" sz="2400" dirty="0" err="1"/>
              <a:t>điện</a:t>
            </a:r>
            <a:r>
              <a:rPr lang="en-US" altLang="en-US" sz="2400" dirty="0"/>
              <a:t> </a:t>
            </a:r>
            <a:r>
              <a:rPr lang="en-US" altLang="en-US" sz="2400" dirty="0" err="1"/>
              <a:t>trường</a:t>
            </a:r>
            <a:r>
              <a:rPr lang="en-US" altLang="en-US" sz="2400" dirty="0"/>
              <a:t> </a:t>
            </a:r>
            <a:r>
              <a:rPr lang="en-US" altLang="en-US" sz="2400" dirty="0" err="1"/>
              <a:t>tại</a:t>
            </a:r>
            <a:r>
              <a:rPr lang="en-US" altLang="en-US" sz="2400" dirty="0"/>
              <a:t> </a:t>
            </a:r>
            <a:r>
              <a:rPr lang="en-US" altLang="en-US" sz="2400" dirty="0" err="1"/>
              <a:t>điểm</a:t>
            </a:r>
            <a:r>
              <a:rPr lang="en-US" altLang="en-US" sz="2400" dirty="0"/>
              <a:t> M </a:t>
            </a:r>
            <a:r>
              <a:rPr lang="en-US" altLang="en-US" sz="2400" dirty="0" err="1"/>
              <a:t>phụ</a:t>
            </a:r>
            <a:r>
              <a:rPr lang="en-US" altLang="en-US" sz="2400" dirty="0"/>
              <a:t> </a:t>
            </a:r>
            <a:r>
              <a:rPr lang="en-US" altLang="en-US" sz="2400" dirty="0" err="1"/>
              <a:t>thuộc</a:t>
            </a:r>
            <a:r>
              <a:rPr lang="en-US" altLang="en-US" sz="2400" dirty="0"/>
              <a:t> </a:t>
            </a:r>
            <a:r>
              <a:rPr lang="en-US" altLang="en-US" sz="2400" dirty="0" err="1"/>
              <a:t>vào</a:t>
            </a:r>
            <a:r>
              <a:rPr lang="en-US" altLang="en-US" sz="2400" dirty="0"/>
              <a:t>:</a:t>
            </a:r>
          </a:p>
          <a:p>
            <a:pPr marL="287338" indent="-287338" defTabSz="1095375">
              <a:lnSpc>
                <a:spcPts val="2500"/>
              </a:lnSpc>
              <a:spcBef>
                <a:spcPts val="800"/>
              </a:spcBef>
              <a:buClr>
                <a:schemeClr val="tx2"/>
              </a:buClr>
              <a:buSzPct val="95000"/>
              <a:buBlip>
                <a:blip r:embed="rId6"/>
              </a:buBlip>
            </a:pPr>
            <a:r>
              <a:rPr lang="en-US" altLang="en-US" sz="2400" dirty="0" err="1"/>
              <a:t>Vị</a:t>
            </a:r>
            <a:r>
              <a:rPr lang="en-US" altLang="en-US" sz="2400" dirty="0"/>
              <a:t> </a:t>
            </a:r>
            <a:r>
              <a:rPr lang="en-US" altLang="en-US" sz="2400" dirty="0" err="1"/>
              <a:t>trí</a:t>
            </a:r>
            <a:r>
              <a:rPr lang="en-US" altLang="en-US" sz="2400" dirty="0"/>
              <a:t> </a:t>
            </a:r>
            <a:r>
              <a:rPr lang="en-US" altLang="en-US" sz="2400" dirty="0" err="1"/>
              <a:t>điểm</a:t>
            </a:r>
            <a:r>
              <a:rPr lang="en-US" altLang="en-US" sz="2400" dirty="0"/>
              <a:t> M </a:t>
            </a:r>
            <a:r>
              <a:rPr lang="en-US" altLang="en-US" sz="2400" dirty="0" err="1"/>
              <a:t>đang</a:t>
            </a:r>
            <a:r>
              <a:rPr lang="en-US" altLang="en-US" sz="2400" dirty="0"/>
              <a:t> </a:t>
            </a:r>
            <a:r>
              <a:rPr lang="en-US" altLang="en-US" sz="2400" dirty="0" err="1"/>
              <a:t>xét</a:t>
            </a:r>
            <a:r>
              <a:rPr lang="en-US" altLang="en-US" sz="2400" dirty="0"/>
              <a:t>:  </a:t>
            </a:r>
            <a:r>
              <a:rPr lang="en-US" altLang="en-US" sz="2400" dirty="0" err="1"/>
              <a:t>khoảng</a:t>
            </a:r>
            <a:r>
              <a:rPr lang="en-US" altLang="en-US" sz="2400" dirty="0"/>
              <a:t> </a:t>
            </a:r>
            <a:r>
              <a:rPr lang="en-US" altLang="en-US" sz="2400" dirty="0" err="1"/>
              <a:t>cách</a:t>
            </a:r>
            <a:r>
              <a:rPr lang="en-US" altLang="en-US" sz="2400" dirty="0"/>
              <a:t> r</a:t>
            </a:r>
          </a:p>
          <a:p>
            <a:pPr marL="287338" indent="-287338" defTabSz="1095375">
              <a:lnSpc>
                <a:spcPts val="2500"/>
              </a:lnSpc>
              <a:spcBef>
                <a:spcPts val="800"/>
              </a:spcBef>
              <a:buClr>
                <a:schemeClr val="tx2"/>
              </a:buClr>
              <a:buSzPct val="95000"/>
              <a:buBlip>
                <a:blip r:embed="rId6"/>
              </a:buBlip>
            </a:pPr>
            <a:r>
              <a:rPr lang="en-US" altLang="en-US" sz="2400" dirty="0" err="1"/>
              <a:t>Điện</a:t>
            </a:r>
            <a:r>
              <a:rPr lang="en-US" altLang="en-US" sz="2400" dirty="0"/>
              <a:t> </a:t>
            </a:r>
            <a:r>
              <a:rPr lang="en-US" altLang="en-US" sz="2400" dirty="0" err="1"/>
              <a:t>tích</a:t>
            </a:r>
            <a:r>
              <a:rPr lang="en-US" altLang="en-US" sz="2400" dirty="0"/>
              <a:t> Q </a:t>
            </a:r>
            <a:r>
              <a:rPr lang="en-US" altLang="en-US" sz="2400" dirty="0" err="1"/>
              <a:t>sinh</a:t>
            </a:r>
            <a:r>
              <a:rPr lang="en-US" altLang="en-US" sz="2400" dirty="0"/>
              <a:t> ra (</a:t>
            </a:r>
            <a:r>
              <a:rPr lang="en-US" altLang="en-US" sz="2400" dirty="0" err="1"/>
              <a:t>gây</a:t>
            </a:r>
            <a:r>
              <a:rPr lang="en-US" altLang="en-US" sz="2400" dirty="0"/>
              <a:t> ra) </a:t>
            </a:r>
            <a:r>
              <a:rPr lang="en-US" altLang="en-US" sz="2400" dirty="0" err="1"/>
              <a:t>điện</a:t>
            </a:r>
            <a:r>
              <a:rPr lang="en-US" altLang="en-US" sz="2400" dirty="0"/>
              <a:t> </a:t>
            </a:r>
            <a:r>
              <a:rPr lang="en-US" altLang="en-US" sz="2400" dirty="0" err="1"/>
              <a:t>trường</a:t>
            </a:r>
            <a:r>
              <a:rPr lang="en-US" altLang="en-US" sz="2400" dirty="0"/>
              <a:t> : Q</a:t>
            </a:r>
          </a:p>
          <a:p>
            <a:pPr defTabSz="1095375">
              <a:lnSpc>
                <a:spcPts val="2500"/>
              </a:lnSpc>
              <a:spcBef>
                <a:spcPts val="800"/>
              </a:spcBef>
              <a:buClr>
                <a:schemeClr val="tx2"/>
              </a:buClr>
              <a:buSzPct val="95000"/>
            </a:pPr>
            <a:endParaRPr lang="en-US" sz="2200" kern="0" dirty="0">
              <a:solidFill>
                <a:srgbClr val="FF0000"/>
              </a:solidFill>
              <a:latin typeface="+mj-lt"/>
            </a:endParaRPr>
          </a:p>
        </p:txBody>
      </p:sp>
      <p:sp>
        <p:nvSpPr>
          <p:cNvPr id="18" name="Rectangle 17">
            <a:extLst>
              <a:ext uri="{FF2B5EF4-FFF2-40B4-BE49-F238E27FC236}">
                <a16:creationId xmlns:a16="http://schemas.microsoft.com/office/drawing/2014/main" id="{405B023D-6FBF-7240-81DE-E3B06C64F9FA}"/>
              </a:ext>
            </a:extLst>
          </p:cNvPr>
          <p:cNvSpPr/>
          <p:nvPr/>
        </p:nvSpPr>
        <p:spPr>
          <a:xfrm>
            <a:off x="1072061" y="1203262"/>
            <a:ext cx="7213599" cy="461665"/>
          </a:xfrm>
          <a:prstGeom prst="rect">
            <a:avLst/>
          </a:prstGeom>
        </p:spPr>
        <p:txBody>
          <a:bodyPr wrap="square">
            <a:spAutoFit/>
          </a:bodyPr>
          <a:lstStyle/>
          <a:p>
            <a:pPr algn="ctr" eaLnBrk="1" hangingPunct="1"/>
            <a:r>
              <a:rPr lang="en-US" altLang="en-US" sz="2400" dirty="0" err="1">
                <a:latin typeface="Times New Roman" panose="02020603050405020304" pitchFamily="18" charset="0"/>
                <a:cs typeface="Times New Roman" panose="02020603050405020304" pitchFamily="18" charset="0"/>
              </a:rPr>
              <a:t>Đơn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trường</a:t>
            </a:r>
            <a:r>
              <a:rPr lang="en-US" altLang="en-US" sz="2400" dirty="0">
                <a:latin typeface="Times New Roman" panose="02020603050405020304" pitchFamily="18" charset="0"/>
                <a:cs typeface="Times New Roman" panose="02020603050405020304" pitchFamily="18" charset="0"/>
              </a:rPr>
              <a:t>: V/m</a:t>
            </a:r>
          </a:p>
        </p:txBody>
      </p:sp>
      <p:grpSp>
        <p:nvGrpSpPr>
          <p:cNvPr id="17" name="Group 16">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32"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33"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 C</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endParaRPr lang="en-US" sz="2400" b="1" kern="1200" dirty="0">
                <a:latin typeface="Arial" panose="020B0604020202020204" pitchFamily="34" charset="0"/>
                <a:cs typeface="Arial" panose="020B0604020202020204" pitchFamily="34" charset="0"/>
              </a:endParaRP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P spid="29" grpId="0"/>
      <p:bldP spid="30" grpId="0"/>
      <p:bldP spid="31"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CC2966-6043-4654-939E-6D5EABDFB55D}"/>
              </a:ext>
            </a:extLst>
          </p:cNvPr>
          <p:cNvSpPr>
            <a:spLocks/>
          </p:cNvSpPr>
          <p:nvPr/>
        </p:nvSpPr>
        <p:spPr bwMode="auto">
          <a:xfrm>
            <a:off x="1378038" y="861810"/>
            <a:ext cx="761356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u="sng" dirty="0">
                <a:solidFill>
                  <a:srgbClr val="0070C0"/>
                </a:solidFill>
                <a:cs typeface="Arial" panose="020B0604020202020204" pitchFamily="34" charset="0"/>
              </a:rPr>
              <a:t>5. </a:t>
            </a:r>
            <a:r>
              <a:rPr lang="en-US" altLang="en-US" sz="2400" b="1" u="sng" dirty="0" err="1">
                <a:solidFill>
                  <a:srgbClr val="0070C0"/>
                </a:solidFill>
                <a:cs typeface="Arial" panose="020B0604020202020204" pitchFamily="34" charset="0"/>
              </a:rPr>
              <a:t>Cường</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độ</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điện</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trường</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của</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một</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điện</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tích</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điểm</a:t>
            </a:r>
            <a:endParaRPr lang="en-US" altLang="en-US" sz="2400" b="1" u="sng" dirty="0">
              <a:solidFill>
                <a:srgbClr val="0070C0"/>
              </a:solidFill>
              <a:cs typeface="Arial" panose="020B0604020202020204" pitchFamily="34" charset="0"/>
            </a:endParaRPr>
          </a:p>
          <a:p>
            <a:pPr marL="457200" indent="-457200" eaLnBrk="1" hangingPunct="1">
              <a:spcBef>
                <a:spcPct val="20000"/>
              </a:spcBef>
              <a:buFontTx/>
              <a:buChar char="-"/>
            </a:pPr>
            <a:r>
              <a:rPr lang="en-US" altLang="en-US" sz="2400" dirty="0" err="1">
                <a:latin typeface="Times New Roman" panose="02020603050405020304" pitchFamily="18" charset="0"/>
              </a:rPr>
              <a:t>Điểm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đặt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tại</a:t>
            </a:r>
            <a:r>
              <a:rPr lang="en-US" altLang="en-US" sz="2400" dirty="0">
                <a:latin typeface="Times New Roman" panose="02020603050405020304" pitchFamily="18" charset="0"/>
              </a:rPr>
              <a:t> M (</a:t>
            </a:r>
            <a:r>
              <a:rPr lang="en-US" altLang="en-US" sz="2400" dirty="0" err="1">
                <a:latin typeface="Times New Roman" panose="02020603050405020304" pitchFamily="18" charset="0"/>
              </a:rPr>
              <a:t>điểm</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đang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xét</a:t>
            </a:r>
            <a:r>
              <a:rPr lang="en-US" altLang="en-US" sz="2400" dirty="0">
                <a:latin typeface="Times New Roman" panose="02020603050405020304" pitchFamily="18" charset="0"/>
              </a:rPr>
              <a:t>)</a:t>
            </a:r>
          </a:p>
          <a:p>
            <a:pPr marL="457200" indent="-457200" eaLnBrk="1" hangingPunct="1">
              <a:spcBef>
                <a:spcPct val="20000"/>
              </a:spcBef>
              <a:buFontTx/>
              <a:buChar char="-"/>
            </a:pPr>
            <a:r>
              <a:rPr lang="en-US" altLang="en-US" sz="2400" dirty="0" err="1">
                <a:latin typeface="Times New Roman" panose="02020603050405020304" pitchFamily="18" charset="0"/>
              </a:rPr>
              <a:t>Phương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đường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thẳng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nối</a:t>
            </a:r>
            <a:r>
              <a:rPr lang="en-US" altLang="en-US" sz="2400" dirty="0">
                <a:latin typeface="Times New Roman" panose="02020603050405020304" pitchFamily="18" charset="0"/>
              </a:rPr>
              <a:t> Q </a:t>
            </a:r>
            <a:r>
              <a:rPr lang="en-US" altLang="en-US" sz="2400" dirty="0" err="1">
                <a:latin typeface="Times New Roman" panose="02020603050405020304" pitchFamily="18" charset="0"/>
              </a:rPr>
              <a:t>và</a:t>
            </a:r>
            <a:r>
              <a:rPr lang="en-US" altLang="en-US" sz="2400" dirty="0">
                <a:latin typeface="Times New Roman" panose="02020603050405020304" pitchFamily="18" charset="0"/>
              </a:rPr>
              <a:t> M</a:t>
            </a:r>
          </a:p>
          <a:p>
            <a:pPr marL="457200" indent="-457200" eaLnBrk="1" hangingPunct="1">
              <a:spcBef>
                <a:spcPct val="20000"/>
              </a:spcBef>
              <a:buFontTx/>
              <a:buChar char="-"/>
            </a:pPr>
            <a:r>
              <a:rPr lang="en-US" altLang="en-US" sz="2400" dirty="0" err="1">
                <a:latin typeface="Times New Roman" panose="02020603050405020304" pitchFamily="18" charset="0"/>
              </a:rPr>
              <a:t>Chiều</a:t>
            </a:r>
            <a:r>
              <a:rPr lang="en-US" altLang="en-US" sz="2400" dirty="0">
                <a:latin typeface="Times New Roman" panose="02020603050405020304" pitchFamily="18" charset="0"/>
              </a:rPr>
              <a:t>: </a:t>
            </a:r>
          </a:p>
          <a:p>
            <a:pPr marL="0" indent="0" eaLnBrk="1" hangingPunct="1">
              <a:spcBef>
                <a:spcPct val="2000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Hướng</a:t>
            </a:r>
            <a:r>
              <a:rPr lang="en-US" altLang="en-US" sz="2400" dirty="0">
                <a:latin typeface="Times New Roman" panose="02020603050405020304" pitchFamily="18" charset="0"/>
              </a:rPr>
              <a:t> ra </a:t>
            </a:r>
            <a:r>
              <a:rPr lang="en-US" altLang="en-US" sz="2400" dirty="0" err="1">
                <a:latin typeface="Times New Roman" panose="02020603050405020304" pitchFamily="18" charset="0"/>
              </a:rPr>
              <a:t>xa</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nếu</a:t>
            </a:r>
            <a:r>
              <a:rPr lang="en-US" altLang="en-US" sz="2400" dirty="0">
                <a:latin typeface="Times New Roman" panose="02020603050405020304" pitchFamily="18" charset="0"/>
              </a:rPr>
              <a:t> Q&gt;0</a:t>
            </a:r>
          </a:p>
          <a:p>
            <a:pPr marL="0" indent="0" eaLnBrk="1" hangingPunct="1">
              <a:spcBef>
                <a:spcPct val="2000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Hướng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vào</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nếu</a:t>
            </a:r>
            <a:r>
              <a:rPr lang="en-US" altLang="en-US" sz="2400" dirty="0">
                <a:latin typeface="Times New Roman" panose="02020603050405020304" pitchFamily="18" charset="0"/>
              </a:rPr>
              <a:t> Q&lt;0</a:t>
            </a:r>
          </a:p>
          <a:p>
            <a:pPr marL="0" indent="0" eaLnBrk="1" hangingPunct="1">
              <a:spcBef>
                <a:spcPct val="2000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Độ</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lớn</a:t>
            </a:r>
            <a:r>
              <a:rPr lang="en-US" altLang="en-US" sz="2400" dirty="0">
                <a:latin typeface="Times New Roman" panose="02020603050405020304" pitchFamily="18" charset="0"/>
              </a:rPr>
              <a:t>: </a:t>
            </a:r>
          </a:p>
          <a:p>
            <a:pPr marL="0" indent="0" eaLnBrk="1" hangingPunct="1">
              <a:spcBef>
                <a:spcPct val="20000"/>
              </a:spcBef>
            </a:pPr>
            <a:r>
              <a:rPr lang="en-US" altLang="en-US" sz="2800" b="1" dirty="0">
                <a:solidFill>
                  <a:srgbClr val="0070C0"/>
                </a:solidFill>
                <a:latin typeface="Times New Roman" panose="02020603050405020304" pitchFamily="18" charset="0"/>
              </a:rPr>
              <a:t>	</a:t>
            </a:r>
          </a:p>
          <a:p>
            <a:pPr marL="457200" indent="-457200" eaLnBrk="1" hangingPunct="1">
              <a:spcBef>
                <a:spcPct val="20000"/>
              </a:spcBef>
              <a:buFontTx/>
              <a:buChar char="-"/>
            </a:pPr>
            <a:endParaRPr lang="en-US" altLang="en-US" sz="2800" b="1" dirty="0">
              <a:solidFill>
                <a:srgbClr val="0070C0"/>
              </a:solidFill>
              <a:latin typeface="Times New Roman" panose="02020603050405020304" pitchFamily="18" charset="0"/>
            </a:endParaRPr>
          </a:p>
          <a:p>
            <a:pPr algn="just" eaLnBrk="1" hangingPunct="1">
              <a:spcBef>
                <a:spcPct val="20000"/>
              </a:spcBef>
            </a:pPr>
            <a:endParaRPr lang="en-US" altLang="en-US" sz="2800" dirty="0">
              <a:solidFill>
                <a:srgbClr val="0000FF"/>
              </a:solidFill>
              <a:latin typeface="Times New Roman" panose="02020603050405020304" pitchFamily="18" charset="0"/>
            </a:endParaRPr>
          </a:p>
        </p:txBody>
      </p:sp>
      <p:graphicFrame>
        <p:nvGraphicFramePr>
          <p:cNvPr id="12295" name="Object 7">
            <a:extLst>
              <a:ext uri="{FF2B5EF4-FFF2-40B4-BE49-F238E27FC236}">
                <a16:creationId xmlns:a16="http://schemas.microsoft.com/office/drawing/2014/main" id="{45EA66BD-E3C9-41B4-8B2D-C294B2B3505C}"/>
              </a:ext>
            </a:extLst>
          </p:cNvPr>
          <p:cNvGraphicFramePr>
            <a:graphicFrameLocks noChangeAspect="1"/>
          </p:cNvGraphicFramePr>
          <p:nvPr>
            <p:extLst>
              <p:ext uri="{D42A27DB-BD31-4B8C-83A1-F6EECF244321}">
                <p14:modId xmlns:p14="http://schemas.microsoft.com/office/powerpoint/2010/main" val="690226909"/>
              </p:ext>
            </p:extLst>
          </p:nvPr>
        </p:nvGraphicFramePr>
        <p:xfrm>
          <a:off x="3063651" y="3789458"/>
          <a:ext cx="1568450" cy="1014413"/>
        </p:xfrm>
        <a:graphic>
          <a:graphicData uri="http://schemas.openxmlformats.org/presentationml/2006/ole">
            <mc:AlternateContent xmlns:mc="http://schemas.openxmlformats.org/markup-compatibility/2006">
              <mc:Choice xmlns:v="urn:schemas-microsoft-com:vml" Requires="v">
                <p:oleObj name="Equation" r:id="rId2" imgW="647700" imgH="419100" progId="Equation.DSMT4">
                  <p:embed/>
                </p:oleObj>
              </mc:Choice>
              <mc:Fallback>
                <p:oleObj name="Equation" r:id="rId2" imgW="647700" imgH="419100" progId="Equation.DSMT4">
                  <p:embed/>
                  <p:pic>
                    <p:nvPicPr>
                      <p:cNvPr id="12295" name="Object 7">
                        <a:extLst>
                          <a:ext uri="{FF2B5EF4-FFF2-40B4-BE49-F238E27FC236}">
                            <a16:creationId xmlns:a16="http://schemas.microsoft.com/office/drawing/2014/main" id="{45EA66BD-E3C9-41B4-8B2D-C294B2B35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651" y="3789458"/>
                        <a:ext cx="156845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69" name="Group 8">
            <a:extLst>
              <a:ext uri="{FF2B5EF4-FFF2-40B4-BE49-F238E27FC236}">
                <a16:creationId xmlns:a16="http://schemas.microsoft.com/office/drawing/2014/main" id="{83A2118D-7944-47B1-B17E-13FA8323A680}"/>
              </a:ext>
            </a:extLst>
          </p:cNvPr>
          <p:cNvGrpSpPr>
            <a:grpSpLocks/>
          </p:cNvGrpSpPr>
          <p:nvPr/>
        </p:nvGrpSpPr>
        <p:grpSpPr bwMode="auto">
          <a:xfrm>
            <a:off x="5715000" y="2667000"/>
            <a:ext cx="2590800" cy="3124200"/>
            <a:chOff x="1296" y="2160"/>
            <a:chExt cx="1632" cy="1968"/>
          </a:xfrm>
        </p:grpSpPr>
        <p:sp>
          <p:nvSpPr>
            <p:cNvPr id="11271" name="Oval 9">
              <a:extLst>
                <a:ext uri="{FF2B5EF4-FFF2-40B4-BE49-F238E27FC236}">
                  <a16:creationId xmlns:a16="http://schemas.microsoft.com/office/drawing/2014/main" id="{D091B427-45F4-488D-ACE3-6D4C476FF659}"/>
                </a:ext>
              </a:extLst>
            </p:cNvPr>
            <p:cNvSpPr>
              <a:spLocks noChangeArrowheads="1"/>
            </p:cNvSpPr>
            <p:nvPr/>
          </p:nvSpPr>
          <p:spPr bwMode="auto">
            <a:xfrm>
              <a:off x="1392" y="3408"/>
              <a:ext cx="240" cy="24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99"/>
                  </a:solidFill>
                  <a:latin typeface="Tahoma" panose="020B0604030504040204" pitchFamily="34" charset="0"/>
                </a:rPr>
                <a:t>+</a:t>
              </a:r>
            </a:p>
          </p:txBody>
        </p:sp>
        <p:sp>
          <p:nvSpPr>
            <p:cNvPr id="11272" name="Line 10">
              <a:extLst>
                <a:ext uri="{FF2B5EF4-FFF2-40B4-BE49-F238E27FC236}">
                  <a16:creationId xmlns:a16="http://schemas.microsoft.com/office/drawing/2014/main" id="{EF74C50E-D22B-4426-87F7-37366DDFA3EB}"/>
                </a:ext>
              </a:extLst>
            </p:cNvPr>
            <p:cNvSpPr>
              <a:spLocks noChangeShapeType="1"/>
            </p:cNvSpPr>
            <p:nvPr/>
          </p:nvSpPr>
          <p:spPr bwMode="auto">
            <a:xfrm flipV="1">
              <a:off x="1536" y="2688"/>
              <a:ext cx="432" cy="7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11">
              <a:extLst>
                <a:ext uri="{FF2B5EF4-FFF2-40B4-BE49-F238E27FC236}">
                  <a16:creationId xmlns:a16="http://schemas.microsoft.com/office/drawing/2014/main" id="{14A8B30D-AEAD-4DAB-A89E-4058FA0518B2}"/>
                </a:ext>
              </a:extLst>
            </p:cNvPr>
            <p:cNvSpPr>
              <a:spLocks noChangeShapeType="1"/>
            </p:cNvSpPr>
            <p:nvPr/>
          </p:nvSpPr>
          <p:spPr bwMode="auto">
            <a:xfrm flipV="1">
              <a:off x="1968" y="2352"/>
              <a:ext cx="192"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Subtitle 2">
              <a:extLst>
                <a:ext uri="{FF2B5EF4-FFF2-40B4-BE49-F238E27FC236}">
                  <a16:creationId xmlns:a16="http://schemas.microsoft.com/office/drawing/2014/main" id="{4B5DF513-6F17-4412-9734-C24F35274AC6}"/>
                </a:ext>
              </a:extLst>
            </p:cNvPr>
            <p:cNvSpPr>
              <a:spLocks/>
            </p:cNvSpPr>
            <p:nvPr/>
          </p:nvSpPr>
          <p:spPr bwMode="auto">
            <a:xfrm>
              <a:off x="1584" y="2544"/>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FF0000"/>
                  </a:solidFill>
                  <a:latin typeface="Times New Roman" panose="02020603050405020304" pitchFamily="18" charset="0"/>
                  <a:cs typeface="Times New Roman" panose="02020603050405020304" pitchFamily="18" charset="0"/>
                </a:rPr>
                <a:t>M</a:t>
              </a:r>
              <a:endParaRPr lang="en-US" altLang="en-US" sz="2000" b="1">
                <a:solidFill>
                  <a:srgbClr val="000099"/>
                </a:solidFill>
                <a:latin typeface="Times New Roman" panose="02020603050405020304" pitchFamily="18" charset="0"/>
                <a:cs typeface="Times New Roman" panose="02020603050405020304" pitchFamily="18" charset="0"/>
              </a:endParaRPr>
            </a:p>
          </p:txBody>
        </p:sp>
        <p:sp>
          <p:nvSpPr>
            <p:cNvPr id="11275" name="Subtitle 2">
              <a:extLst>
                <a:ext uri="{FF2B5EF4-FFF2-40B4-BE49-F238E27FC236}">
                  <a16:creationId xmlns:a16="http://schemas.microsoft.com/office/drawing/2014/main" id="{E4AC9CB0-EE39-457D-8291-2FA43F014491}"/>
                </a:ext>
              </a:extLst>
            </p:cNvPr>
            <p:cNvSpPr>
              <a:spLocks/>
            </p:cNvSpPr>
            <p:nvPr/>
          </p:nvSpPr>
          <p:spPr bwMode="auto">
            <a:xfrm>
              <a:off x="1296" y="3648"/>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003366"/>
                  </a:solidFill>
                  <a:latin typeface="Times New Roman" panose="02020603050405020304" pitchFamily="18" charset="0"/>
                  <a:cs typeface="Times New Roman" panose="02020603050405020304" pitchFamily="18" charset="0"/>
                </a:rPr>
                <a:t>Q &gt; 0</a:t>
              </a:r>
            </a:p>
          </p:txBody>
        </p:sp>
        <p:graphicFrame>
          <p:nvGraphicFramePr>
            <p:cNvPr id="11276" name="Object 14">
              <a:extLst>
                <a:ext uri="{FF2B5EF4-FFF2-40B4-BE49-F238E27FC236}">
                  <a16:creationId xmlns:a16="http://schemas.microsoft.com/office/drawing/2014/main" id="{B4D8C927-6C9C-48D0-B9C4-B82267CD0219}"/>
                </a:ext>
              </a:extLst>
            </p:cNvPr>
            <p:cNvGraphicFramePr>
              <a:graphicFrameLocks noChangeAspect="1"/>
            </p:cNvGraphicFramePr>
            <p:nvPr/>
          </p:nvGraphicFramePr>
          <p:xfrm>
            <a:off x="2160" y="2160"/>
            <a:ext cx="211" cy="281"/>
          </p:xfrm>
          <a:graphic>
            <a:graphicData uri="http://schemas.openxmlformats.org/presentationml/2006/ole">
              <mc:AlternateContent xmlns:mc="http://schemas.openxmlformats.org/markup-compatibility/2006">
                <mc:Choice xmlns:v="urn:schemas-microsoft-com:vml" Requires="v">
                  <p:oleObj name="Equation" r:id="rId4" imgW="152268" imgH="203024" progId="Equation.DSMT4">
                    <p:embed/>
                  </p:oleObj>
                </mc:Choice>
                <mc:Fallback>
                  <p:oleObj name="Equation" r:id="rId4" imgW="152268" imgH="203024" progId="Equation.DSMT4">
                    <p:embed/>
                    <p:pic>
                      <p:nvPicPr>
                        <p:cNvPr id="11276" name="Object 14">
                          <a:extLst>
                            <a:ext uri="{FF2B5EF4-FFF2-40B4-BE49-F238E27FC236}">
                              <a16:creationId xmlns:a16="http://schemas.microsoft.com/office/drawing/2014/main" id="{B4D8C927-6C9C-48D0-B9C4-B82267CD0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2160"/>
                          <a:ext cx="211"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7" name="Oval 15">
              <a:extLst>
                <a:ext uri="{FF2B5EF4-FFF2-40B4-BE49-F238E27FC236}">
                  <a16:creationId xmlns:a16="http://schemas.microsoft.com/office/drawing/2014/main" id="{2162DE01-8001-4CF5-B2F4-A10E44AA3057}"/>
                </a:ext>
              </a:extLst>
            </p:cNvPr>
            <p:cNvSpPr>
              <a:spLocks noChangeArrowheads="1"/>
            </p:cNvSpPr>
            <p:nvPr/>
          </p:nvSpPr>
          <p:spPr bwMode="auto">
            <a:xfrm>
              <a:off x="1920" y="3456"/>
              <a:ext cx="240" cy="24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99"/>
                  </a:solidFill>
                  <a:latin typeface="Tahoma" panose="020B0604030504040204" pitchFamily="34" charset="0"/>
                </a:rPr>
                <a:t>-</a:t>
              </a:r>
            </a:p>
          </p:txBody>
        </p:sp>
        <p:sp>
          <p:nvSpPr>
            <p:cNvPr id="11278" name="Line 16">
              <a:extLst>
                <a:ext uri="{FF2B5EF4-FFF2-40B4-BE49-F238E27FC236}">
                  <a16:creationId xmlns:a16="http://schemas.microsoft.com/office/drawing/2014/main" id="{76A74B56-85FB-41AF-9DC9-AF0169126198}"/>
                </a:ext>
              </a:extLst>
            </p:cNvPr>
            <p:cNvSpPr>
              <a:spLocks noChangeShapeType="1"/>
            </p:cNvSpPr>
            <p:nvPr/>
          </p:nvSpPr>
          <p:spPr bwMode="auto">
            <a:xfrm flipV="1">
              <a:off x="2016" y="2736"/>
              <a:ext cx="432" cy="72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17">
              <a:extLst>
                <a:ext uri="{FF2B5EF4-FFF2-40B4-BE49-F238E27FC236}">
                  <a16:creationId xmlns:a16="http://schemas.microsoft.com/office/drawing/2014/main" id="{371548C0-D062-4682-90C8-CAF3C373049F}"/>
                </a:ext>
              </a:extLst>
            </p:cNvPr>
            <p:cNvSpPr>
              <a:spLocks noChangeShapeType="1"/>
            </p:cNvSpPr>
            <p:nvPr/>
          </p:nvSpPr>
          <p:spPr bwMode="auto">
            <a:xfrm flipH="1">
              <a:off x="2304" y="2640"/>
              <a:ext cx="192"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Subtitle 2">
              <a:extLst>
                <a:ext uri="{FF2B5EF4-FFF2-40B4-BE49-F238E27FC236}">
                  <a16:creationId xmlns:a16="http://schemas.microsoft.com/office/drawing/2014/main" id="{F1519D66-19A4-4E5F-AACB-E9DF6DEFA29B}"/>
                </a:ext>
              </a:extLst>
            </p:cNvPr>
            <p:cNvSpPr>
              <a:spLocks/>
            </p:cNvSpPr>
            <p:nvPr/>
          </p:nvSpPr>
          <p:spPr bwMode="auto">
            <a:xfrm>
              <a:off x="2496" y="259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FF0000"/>
                  </a:solidFill>
                  <a:latin typeface="Times New Roman" panose="02020603050405020304" pitchFamily="18" charset="0"/>
                  <a:cs typeface="Times New Roman" panose="02020603050405020304" pitchFamily="18" charset="0"/>
                </a:rPr>
                <a:t>M</a:t>
              </a:r>
              <a:endParaRPr lang="en-US" altLang="en-US" sz="2000" b="1">
                <a:solidFill>
                  <a:srgbClr val="000099"/>
                </a:solidFill>
                <a:latin typeface="Times New Roman" panose="02020603050405020304" pitchFamily="18" charset="0"/>
                <a:cs typeface="Times New Roman" panose="02020603050405020304" pitchFamily="18" charset="0"/>
              </a:endParaRPr>
            </a:p>
          </p:txBody>
        </p:sp>
        <p:sp>
          <p:nvSpPr>
            <p:cNvPr id="11281" name="Subtitle 2">
              <a:extLst>
                <a:ext uri="{FF2B5EF4-FFF2-40B4-BE49-F238E27FC236}">
                  <a16:creationId xmlns:a16="http://schemas.microsoft.com/office/drawing/2014/main" id="{EF4E7DB5-883B-4C6D-B9DE-80A36F75A959}"/>
                </a:ext>
              </a:extLst>
            </p:cNvPr>
            <p:cNvSpPr>
              <a:spLocks/>
            </p:cNvSpPr>
            <p:nvPr/>
          </p:nvSpPr>
          <p:spPr bwMode="auto">
            <a:xfrm>
              <a:off x="1872" y="3696"/>
              <a:ext cx="57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003366"/>
                  </a:solidFill>
                  <a:latin typeface="Times New Roman" panose="02020603050405020304" pitchFamily="18" charset="0"/>
                  <a:cs typeface="Times New Roman" panose="02020603050405020304" pitchFamily="18" charset="0"/>
                </a:rPr>
                <a:t>Q &lt; 0</a:t>
              </a:r>
            </a:p>
          </p:txBody>
        </p:sp>
        <p:graphicFrame>
          <p:nvGraphicFramePr>
            <p:cNvPr id="11282" name="Object 20">
              <a:extLst>
                <a:ext uri="{FF2B5EF4-FFF2-40B4-BE49-F238E27FC236}">
                  <a16:creationId xmlns:a16="http://schemas.microsoft.com/office/drawing/2014/main" id="{A6242018-33C3-4046-B1D9-A8240D69783D}"/>
                </a:ext>
              </a:extLst>
            </p:cNvPr>
            <p:cNvGraphicFramePr>
              <a:graphicFrameLocks noChangeAspect="1"/>
            </p:cNvGraphicFramePr>
            <p:nvPr/>
          </p:nvGraphicFramePr>
          <p:xfrm>
            <a:off x="2400" y="2352"/>
            <a:ext cx="211" cy="281"/>
          </p:xfrm>
          <a:graphic>
            <a:graphicData uri="http://schemas.openxmlformats.org/presentationml/2006/ole">
              <mc:AlternateContent xmlns:mc="http://schemas.openxmlformats.org/markup-compatibility/2006">
                <mc:Choice xmlns:v="urn:schemas-microsoft-com:vml" Requires="v">
                  <p:oleObj name="Equation" r:id="rId6" imgW="152268" imgH="203024" progId="Equation.DSMT4">
                    <p:embed/>
                  </p:oleObj>
                </mc:Choice>
                <mc:Fallback>
                  <p:oleObj name="Equation" r:id="rId6" imgW="152268" imgH="203024" progId="Equation.DSMT4">
                    <p:embed/>
                    <p:pic>
                      <p:nvPicPr>
                        <p:cNvPr id="11282" name="Object 20">
                          <a:extLst>
                            <a:ext uri="{FF2B5EF4-FFF2-40B4-BE49-F238E27FC236}">
                              <a16:creationId xmlns:a16="http://schemas.microsoft.com/office/drawing/2014/main" id="{A6242018-33C3-4046-B1D9-A8240D6978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2352"/>
                          <a:ext cx="211"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 name="Group 22">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24"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25"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 C</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endParaRPr lang="en-US" sz="2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7540615"/>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5"/>
                                        </p:tgtEl>
                                        <p:attrNameLst>
                                          <p:attrName>style.visibility</p:attrName>
                                        </p:attrNameLst>
                                      </p:cBhvr>
                                      <p:to>
                                        <p:strVal val="visible"/>
                                      </p:to>
                                    </p:set>
                                    <p:animEffect transition="in" filter="blinds(horizontal)">
                                      <p:cBhvr>
                                        <p:cTn id="4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0C8750DE-B7C0-406D-AC9D-30950118B7F7}"/>
              </a:ext>
            </a:extLst>
          </p:cNvPr>
          <p:cNvSpPr>
            <a:spLocks/>
          </p:cNvSpPr>
          <p:nvPr/>
        </p:nvSpPr>
        <p:spPr bwMode="auto">
          <a:xfrm>
            <a:off x="1725768" y="752043"/>
            <a:ext cx="696103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u="sng" dirty="0">
                <a:solidFill>
                  <a:srgbClr val="002060"/>
                </a:solidFill>
                <a:cs typeface="Arial" panose="020B0604020202020204" pitchFamily="34" charset="0"/>
              </a:rPr>
              <a:t>6. </a:t>
            </a:r>
            <a:r>
              <a:rPr lang="en-US" altLang="en-US" sz="2400" b="1" u="sng" dirty="0" err="1">
                <a:solidFill>
                  <a:srgbClr val="002060"/>
                </a:solidFill>
                <a:cs typeface="Arial" panose="020B0604020202020204" pitchFamily="34" charset="0"/>
              </a:rPr>
              <a:t>Nguyên</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lý</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chồng</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chất</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điện</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trường</a:t>
            </a:r>
            <a:r>
              <a:rPr lang="en-US" altLang="en-US" sz="2400" b="1" u="sng" dirty="0">
                <a:solidFill>
                  <a:srgbClr val="002060"/>
                </a:solidFill>
                <a:cs typeface="Arial" panose="020B0604020202020204" pitchFamily="34" charset="0"/>
              </a:rPr>
              <a:t>:</a:t>
            </a:r>
          </a:p>
          <a:p>
            <a:pPr marL="0" indent="0" eaLnBrk="1" hangingPunct="1">
              <a:spcBef>
                <a:spcPct val="20000"/>
              </a:spcBef>
            </a:pPr>
            <a:r>
              <a:rPr lang="en-US" altLang="en-US" sz="2400" dirty="0" err="1">
                <a:cs typeface="Arial" panose="020B0604020202020204" pitchFamily="34" charset="0"/>
              </a:rPr>
              <a:t>Các</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trường</a:t>
            </a:r>
            <a:r>
              <a:rPr lang="en-US" altLang="en-US" sz="2400" dirty="0">
                <a:cs typeface="Arial" panose="020B0604020202020204" pitchFamily="34" charset="0"/>
              </a:rPr>
              <a:t>                       </a:t>
            </a:r>
            <a:r>
              <a:rPr lang="en-US" altLang="en-US" sz="2400" dirty="0" err="1">
                <a:cs typeface="Arial" panose="020B0604020202020204" pitchFamily="34" charset="0"/>
              </a:rPr>
              <a:t>đồng</a:t>
            </a:r>
            <a:r>
              <a:rPr lang="en-US" altLang="en-US" sz="2400" dirty="0">
                <a:cs typeface="Arial" panose="020B0604020202020204" pitchFamily="34" charset="0"/>
              </a:rPr>
              <a:t> </a:t>
            </a:r>
            <a:r>
              <a:rPr lang="en-US" altLang="en-US" sz="2400" dirty="0" err="1">
                <a:cs typeface="Arial" panose="020B0604020202020204" pitchFamily="34" charset="0"/>
              </a:rPr>
              <a:t>thời</a:t>
            </a:r>
            <a:r>
              <a:rPr lang="en-US" altLang="en-US" sz="2400" dirty="0">
                <a:cs typeface="Arial" panose="020B0604020202020204" pitchFamily="34" charset="0"/>
              </a:rPr>
              <a:t> </a:t>
            </a:r>
            <a:r>
              <a:rPr lang="en-US" altLang="en-US" sz="2400" dirty="0" err="1">
                <a:cs typeface="Arial" panose="020B0604020202020204" pitchFamily="34" charset="0"/>
              </a:rPr>
              <a:t>tác</a:t>
            </a:r>
            <a:r>
              <a:rPr lang="en-US" altLang="en-US" sz="2400" dirty="0">
                <a:cs typeface="Arial" panose="020B0604020202020204" pitchFamily="34" charset="0"/>
              </a:rPr>
              <a:t> </a:t>
            </a:r>
            <a:r>
              <a:rPr lang="en-US" altLang="en-US" sz="2400" dirty="0" err="1">
                <a:cs typeface="Arial" panose="020B0604020202020204" pitchFamily="34" charset="0"/>
              </a:rPr>
              <a:t>dụng</a:t>
            </a:r>
            <a:r>
              <a:rPr lang="en-US" altLang="en-US" sz="2400" dirty="0">
                <a:cs typeface="Arial" panose="020B0604020202020204" pitchFamily="34" charset="0"/>
              </a:rPr>
              <a:t> </a:t>
            </a:r>
            <a:r>
              <a:rPr lang="en-US" altLang="en-US" sz="2400" dirty="0" err="1">
                <a:cs typeface="Arial" panose="020B0604020202020204" pitchFamily="34" charset="0"/>
              </a:rPr>
              <a:t>lực</a:t>
            </a:r>
            <a:r>
              <a:rPr lang="en-US" altLang="en-US" sz="2400" dirty="0">
                <a:cs typeface="Arial" panose="020B0604020202020204" pitchFamily="34" charset="0"/>
              </a:rPr>
              <a:t> </a:t>
            </a:r>
            <a:r>
              <a:rPr lang="en-US" altLang="en-US" sz="2400" dirty="0" err="1">
                <a:cs typeface="Arial" panose="020B0604020202020204" pitchFamily="34" charset="0"/>
              </a:rPr>
              <a:t>lên</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tích</a:t>
            </a:r>
            <a:r>
              <a:rPr lang="en-US" altLang="en-US" sz="2400" dirty="0">
                <a:cs typeface="Arial" panose="020B0604020202020204" pitchFamily="34" charset="0"/>
              </a:rPr>
              <a:t> q </a:t>
            </a:r>
            <a:r>
              <a:rPr lang="en-US" altLang="en-US" sz="2400" dirty="0" err="1">
                <a:cs typeface="Arial" panose="020B0604020202020204" pitchFamily="34" charset="0"/>
              </a:rPr>
              <a:t>một</a:t>
            </a:r>
            <a:r>
              <a:rPr lang="en-US" altLang="en-US" sz="2400" dirty="0">
                <a:cs typeface="Arial" panose="020B0604020202020204" pitchFamily="34" charset="0"/>
              </a:rPr>
              <a:t> </a:t>
            </a:r>
            <a:r>
              <a:rPr lang="en-US" altLang="en-US" sz="2400" dirty="0" err="1">
                <a:cs typeface="Arial" panose="020B0604020202020204" pitchFamily="34" charset="0"/>
              </a:rPr>
              <a:t>cách</a:t>
            </a:r>
            <a:r>
              <a:rPr lang="en-US" altLang="en-US" sz="2400" dirty="0">
                <a:cs typeface="Arial" panose="020B0604020202020204" pitchFamily="34" charset="0"/>
              </a:rPr>
              <a:t> </a:t>
            </a:r>
            <a:r>
              <a:rPr lang="en-US" altLang="en-US" sz="2400" dirty="0" err="1">
                <a:cs typeface="Arial" panose="020B0604020202020204" pitchFamily="34" charset="0"/>
              </a:rPr>
              <a:t>độc</a:t>
            </a:r>
            <a:r>
              <a:rPr lang="en-US" altLang="en-US" sz="2400" dirty="0">
                <a:cs typeface="Arial" panose="020B0604020202020204" pitchFamily="34" charset="0"/>
              </a:rPr>
              <a:t> </a:t>
            </a:r>
            <a:r>
              <a:rPr lang="en-US" altLang="en-US" sz="2400" dirty="0" err="1">
                <a:cs typeface="Arial" panose="020B0604020202020204" pitchFamily="34" charset="0"/>
              </a:rPr>
              <a:t>lập</a:t>
            </a:r>
            <a:r>
              <a:rPr lang="en-US" altLang="en-US" sz="2400" dirty="0">
                <a:cs typeface="Arial" panose="020B0604020202020204" pitchFamily="34" charset="0"/>
              </a:rPr>
              <a:t> </a:t>
            </a:r>
            <a:r>
              <a:rPr lang="en-US" altLang="en-US" sz="2400" dirty="0" err="1">
                <a:cs typeface="Arial" panose="020B0604020202020204" pitchFamily="34" charset="0"/>
              </a:rPr>
              <a:t>với</a:t>
            </a:r>
            <a:r>
              <a:rPr lang="en-US" altLang="en-US" sz="2400" dirty="0">
                <a:cs typeface="Arial" panose="020B0604020202020204" pitchFamily="34" charset="0"/>
              </a:rPr>
              <a:t> </a:t>
            </a:r>
            <a:r>
              <a:rPr lang="en-US" altLang="en-US" sz="2400" dirty="0" err="1">
                <a:cs typeface="Arial" panose="020B0604020202020204" pitchFamily="34" charset="0"/>
              </a:rPr>
              <a:t>nhau</a:t>
            </a:r>
            <a:r>
              <a:rPr lang="en-US" altLang="en-US" sz="2400" dirty="0">
                <a:cs typeface="Arial" panose="020B0604020202020204" pitchFamily="34" charset="0"/>
              </a:rPr>
              <a:t> </a:t>
            </a:r>
            <a:r>
              <a:rPr lang="en-US" altLang="en-US" sz="2400" dirty="0" err="1">
                <a:cs typeface="Arial" panose="020B0604020202020204" pitchFamily="34" charset="0"/>
              </a:rPr>
              <a:t>và</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tích</a:t>
            </a:r>
            <a:r>
              <a:rPr lang="en-US" altLang="en-US" sz="2400" dirty="0">
                <a:cs typeface="Arial" panose="020B0604020202020204" pitchFamily="34" charset="0"/>
              </a:rPr>
              <a:t> q </a:t>
            </a:r>
            <a:r>
              <a:rPr lang="en-US" altLang="en-US" sz="2400" dirty="0" err="1">
                <a:cs typeface="Arial" panose="020B0604020202020204" pitchFamily="34" charset="0"/>
              </a:rPr>
              <a:t>chịu</a:t>
            </a:r>
            <a:r>
              <a:rPr lang="en-US" altLang="en-US" sz="2400" dirty="0">
                <a:cs typeface="Arial" panose="020B0604020202020204" pitchFamily="34" charset="0"/>
              </a:rPr>
              <a:t> </a:t>
            </a:r>
            <a:r>
              <a:rPr lang="en-US" altLang="en-US" sz="2400" dirty="0" err="1">
                <a:cs typeface="Arial" panose="020B0604020202020204" pitchFamily="34" charset="0"/>
              </a:rPr>
              <a:t>tác</a:t>
            </a:r>
            <a:r>
              <a:rPr lang="en-US" altLang="en-US" sz="2400" dirty="0">
                <a:cs typeface="Arial" panose="020B0604020202020204" pitchFamily="34" charset="0"/>
              </a:rPr>
              <a:t> </a:t>
            </a:r>
            <a:r>
              <a:rPr lang="en-US" altLang="en-US" sz="2400" dirty="0" err="1">
                <a:cs typeface="Arial" panose="020B0604020202020204" pitchFamily="34" charset="0"/>
              </a:rPr>
              <a:t>dụng</a:t>
            </a:r>
            <a:r>
              <a:rPr lang="en-US" altLang="en-US" sz="2400" dirty="0">
                <a:cs typeface="Arial" panose="020B0604020202020204" pitchFamily="34" charset="0"/>
              </a:rPr>
              <a:t> </a:t>
            </a:r>
            <a:r>
              <a:rPr lang="en-US" altLang="en-US" sz="2400" dirty="0" err="1">
                <a:cs typeface="Arial" panose="020B0604020202020204" pitchFamily="34" charset="0"/>
              </a:rPr>
              <a:t>của</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trường</a:t>
            </a:r>
            <a:r>
              <a:rPr lang="en-US" altLang="en-US" sz="2400" dirty="0">
                <a:cs typeface="Arial" panose="020B0604020202020204" pitchFamily="34" charset="0"/>
              </a:rPr>
              <a:t> </a:t>
            </a:r>
            <a:r>
              <a:rPr lang="en-US" altLang="en-US" sz="2400" dirty="0" err="1">
                <a:cs typeface="Arial" panose="020B0604020202020204" pitchFamily="34" charset="0"/>
              </a:rPr>
              <a:t>tổng</a:t>
            </a:r>
            <a:r>
              <a:rPr lang="en-US" altLang="en-US" sz="2400" dirty="0">
                <a:cs typeface="Arial" panose="020B0604020202020204" pitchFamily="34" charset="0"/>
              </a:rPr>
              <a:t> </a:t>
            </a:r>
            <a:r>
              <a:rPr lang="en-US" altLang="en-US" sz="2400" dirty="0" err="1">
                <a:cs typeface="Arial" panose="020B0604020202020204" pitchFamily="34" charset="0"/>
              </a:rPr>
              <a:t>hợp</a:t>
            </a:r>
            <a:r>
              <a:rPr lang="en-US" altLang="en-US" sz="2400" dirty="0">
                <a:cs typeface="Arial" panose="020B0604020202020204" pitchFamily="34" charset="0"/>
              </a:rPr>
              <a:t>:</a:t>
            </a:r>
          </a:p>
          <a:p>
            <a:pPr eaLnBrk="1" hangingPunct="1">
              <a:spcBef>
                <a:spcPct val="20000"/>
              </a:spcBef>
            </a:pPr>
            <a:endParaRPr lang="en-US" altLang="en-US" sz="2800" dirty="0">
              <a:solidFill>
                <a:srgbClr val="0000FF"/>
              </a:solidFill>
              <a:latin typeface="Times New Roman" panose="02020603050405020304" pitchFamily="18" charset="0"/>
            </a:endParaRPr>
          </a:p>
        </p:txBody>
      </p:sp>
      <p:sp>
        <p:nvSpPr>
          <p:cNvPr id="13319" name="Oval 7">
            <a:extLst>
              <a:ext uri="{FF2B5EF4-FFF2-40B4-BE49-F238E27FC236}">
                <a16:creationId xmlns:a16="http://schemas.microsoft.com/office/drawing/2014/main" id="{FC6D7A3E-4132-4A49-83BD-8507145E8459}"/>
              </a:ext>
            </a:extLst>
          </p:cNvPr>
          <p:cNvSpPr>
            <a:spLocks noChangeArrowheads="1"/>
          </p:cNvSpPr>
          <p:nvPr/>
        </p:nvSpPr>
        <p:spPr bwMode="auto">
          <a:xfrm>
            <a:off x="2209800" y="54102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99"/>
                </a:solidFill>
                <a:latin typeface="Tahoma" panose="020B0604030504040204" pitchFamily="34" charset="0"/>
              </a:rPr>
              <a:t>+</a:t>
            </a:r>
          </a:p>
        </p:txBody>
      </p:sp>
      <p:sp>
        <p:nvSpPr>
          <p:cNvPr id="13320" name="Line 8">
            <a:extLst>
              <a:ext uri="{FF2B5EF4-FFF2-40B4-BE49-F238E27FC236}">
                <a16:creationId xmlns:a16="http://schemas.microsoft.com/office/drawing/2014/main" id="{37E1A044-E08E-4F45-A0F7-8593189E22CE}"/>
              </a:ext>
            </a:extLst>
          </p:cNvPr>
          <p:cNvSpPr>
            <a:spLocks noChangeShapeType="1"/>
          </p:cNvSpPr>
          <p:nvPr/>
        </p:nvSpPr>
        <p:spPr bwMode="auto">
          <a:xfrm flipV="1">
            <a:off x="3124200" y="4876800"/>
            <a:ext cx="7620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a:extLst>
              <a:ext uri="{FF2B5EF4-FFF2-40B4-BE49-F238E27FC236}">
                <a16:creationId xmlns:a16="http://schemas.microsoft.com/office/drawing/2014/main" id="{24192C8D-9570-49EA-99F9-1F743BE2477A}"/>
              </a:ext>
            </a:extLst>
          </p:cNvPr>
          <p:cNvSpPr>
            <a:spLocks noChangeShapeType="1"/>
          </p:cNvSpPr>
          <p:nvPr/>
        </p:nvSpPr>
        <p:spPr bwMode="auto">
          <a:xfrm flipV="1">
            <a:off x="2514600" y="5257800"/>
            <a:ext cx="609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Text Box 10">
            <a:extLst>
              <a:ext uri="{FF2B5EF4-FFF2-40B4-BE49-F238E27FC236}">
                <a16:creationId xmlns:a16="http://schemas.microsoft.com/office/drawing/2014/main" id="{AF6FD4DF-DF73-4FDC-B064-2814A4E03512}"/>
              </a:ext>
            </a:extLst>
          </p:cNvPr>
          <p:cNvSpPr txBox="1">
            <a:spLocks noChangeArrowheads="1"/>
          </p:cNvSpPr>
          <p:nvPr/>
        </p:nvSpPr>
        <p:spPr bwMode="auto">
          <a:xfrm>
            <a:off x="2895600" y="4800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99"/>
                </a:solidFill>
              </a:rPr>
              <a:t>M</a:t>
            </a:r>
          </a:p>
        </p:txBody>
      </p:sp>
      <p:sp>
        <p:nvSpPr>
          <p:cNvPr id="13323" name="Oval 11">
            <a:extLst>
              <a:ext uri="{FF2B5EF4-FFF2-40B4-BE49-F238E27FC236}">
                <a16:creationId xmlns:a16="http://schemas.microsoft.com/office/drawing/2014/main" id="{BA80E960-423F-4537-8E79-2E47219AFCDC}"/>
              </a:ext>
            </a:extLst>
          </p:cNvPr>
          <p:cNvSpPr>
            <a:spLocks noChangeArrowheads="1"/>
          </p:cNvSpPr>
          <p:nvPr/>
        </p:nvSpPr>
        <p:spPr bwMode="auto">
          <a:xfrm>
            <a:off x="5029200" y="58674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rgbClr val="000099"/>
                </a:solidFill>
                <a:latin typeface="Tahoma" panose="020B0604030504040204" pitchFamily="34" charset="0"/>
              </a:rPr>
              <a:t>-</a:t>
            </a:r>
          </a:p>
        </p:txBody>
      </p:sp>
      <p:sp>
        <p:nvSpPr>
          <p:cNvPr id="12297" name="Text Box 12">
            <a:extLst>
              <a:ext uri="{FF2B5EF4-FFF2-40B4-BE49-F238E27FC236}">
                <a16:creationId xmlns:a16="http://schemas.microsoft.com/office/drawing/2014/main" id="{3DDF3B2F-828F-42AD-9C28-37821D8D50B9}"/>
              </a:ext>
            </a:extLst>
          </p:cNvPr>
          <p:cNvSpPr txBox="1">
            <a:spLocks noChangeArrowheads="1"/>
          </p:cNvSpPr>
          <p:nvPr/>
        </p:nvSpPr>
        <p:spPr bwMode="auto">
          <a:xfrm>
            <a:off x="2209800" y="5791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FF0000"/>
                </a:solidFill>
              </a:rPr>
              <a:t>Q</a:t>
            </a:r>
            <a:r>
              <a:rPr lang="en-US" altLang="en-US" b="1" baseline="-25000">
                <a:solidFill>
                  <a:srgbClr val="FF0000"/>
                </a:solidFill>
              </a:rPr>
              <a:t>1</a:t>
            </a:r>
            <a:endParaRPr lang="en-US" altLang="en-US" b="1">
              <a:solidFill>
                <a:srgbClr val="FF0000"/>
              </a:solidFill>
            </a:endParaRPr>
          </a:p>
        </p:txBody>
      </p:sp>
      <p:sp>
        <p:nvSpPr>
          <p:cNvPr id="13325" name="Text Box 13">
            <a:extLst>
              <a:ext uri="{FF2B5EF4-FFF2-40B4-BE49-F238E27FC236}">
                <a16:creationId xmlns:a16="http://schemas.microsoft.com/office/drawing/2014/main" id="{4D478122-AC0F-4145-A2B6-9A8353D6DFCB}"/>
              </a:ext>
            </a:extLst>
          </p:cNvPr>
          <p:cNvSpPr txBox="1">
            <a:spLocks noChangeArrowheads="1"/>
          </p:cNvSpPr>
          <p:nvPr/>
        </p:nvSpPr>
        <p:spPr bwMode="auto">
          <a:xfrm>
            <a:off x="5410200" y="6019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Q</a:t>
            </a:r>
            <a:r>
              <a:rPr lang="en-US" altLang="en-US" b="1" baseline="-25000">
                <a:solidFill>
                  <a:srgbClr val="000099"/>
                </a:solidFill>
              </a:rPr>
              <a:t>2</a:t>
            </a:r>
            <a:endParaRPr lang="en-US" altLang="en-US" b="1">
              <a:solidFill>
                <a:srgbClr val="000099"/>
              </a:solidFill>
            </a:endParaRPr>
          </a:p>
        </p:txBody>
      </p:sp>
      <p:sp>
        <p:nvSpPr>
          <p:cNvPr id="12299" name="Line 14">
            <a:extLst>
              <a:ext uri="{FF2B5EF4-FFF2-40B4-BE49-F238E27FC236}">
                <a16:creationId xmlns:a16="http://schemas.microsoft.com/office/drawing/2014/main" id="{C65B1FFF-3E21-4532-B062-4680B1EDD377}"/>
              </a:ext>
            </a:extLst>
          </p:cNvPr>
          <p:cNvSpPr>
            <a:spLocks noChangeShapeType="1"/>
          </p:cNvSpPr>
          <p:nvPr/>
        </p:nvSpPr>
        <p:spPr bwMode="auto">
          <a:xfrm>
            <a:off x="3124200" y="5257800"/>
            <a:ext cx="1981200" cy="76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5BD00D5A-A321-4999-BB32-D9FA32936859}"/>
              </a:ext>
            </a:extLst>
          </p:cNvPr>
          <p:cNvSpPr>
            <a:spLocks noChangeShapeType="1"/>
          </p:cNvSpPr>
          <p:nvPr/>
        </p:nvSpPr>
        <p:spPr bwMode="auto">
          <a:xfrm>
            <a:off x="3124200" y="5257800"/>
            <a:ext cx="838200" cy="3048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16">
            <a:extLst>
              <a:ext uri="{FF2B5EF4-FFF2-40B4-BE49-F238E27FC236}">
                <a16:creationId xmlns:a16="http://schemas.microsoft.com/office/drawing/2014/main" id="{1B19FAE4-D304-4A00-80A8-409726BA2D36}"/>
              </a:ext>
            </a:extLst>
          </p:cNvPr>
          <p:cNvSpPr>
            <a:spLocks noChangeShapeType="1"/>
          </p:cNvSpPr>
          <p:nvPr/>
        </p:nvSpPr>
        <p:spPr bwMode="auto">
          <a:xfrm>
            <a:off x="3886200" y="4953000"/>
            <a:ext cx="7620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17">
            <a:extLst>
              <a:ext uri="{FF2B5EF4-FFF2-40B4-BE49-F238E27FC236}">
                <a16:creationId xmlns:a16="http://schemas.microsoft.com/office/drawing/2014/main" id="{E5216A81-204B-40FF-AD81-89FA0F69142F}"/>
              </a:ext>
            </a:extLst>
          </p:cNvPr>
          <p:cNvSpPr>
            <a:spLocks noChangeShapeType="1"/>
          </p:cNvSpPr>
          <p:nvPr/>
        </p:nvSpPr>
        <p:spPr bwMode="auto">
          <a:xfrm flipV="1">
            <a:off x="3962400" y="5257800"/>
            <a:ext cx="609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18">
            <a:extLst>
              <a:ext uri="{FF2B5EF4-FFF2-40B4-BE49-F238E27FC236}">
                <a16:creationId xmlns:a16="http://schemas.microsoft.com/office/drawing/2014/main" id="{4F185AAC-DA4E-4AB4-8A98-FE8D7A393CB6}"/>
              </a:ext>
            </a:extLst>
          </p:cNvPr>
          <p:cNvSpPr>
            <a:spLocks noChangeShapeType="1"/>
          </p:cNvSpPr>
          <p:nvPr/>
        </p:nvSpPr>
        <p:spPr bwMode="auto">
          <a:xfrm flipV="1">
            <a:off x="3200400" y="5257800"/>
            <a:ext cx="1371600"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Oval 19">
            <a:extLst>
              <a:ext uri="{FF2B5EF4-FFF2-40B4-BE49-F238E27FC236}">
                <a16:creationId xmlns:a16="http://schemas.microsoft.com/office/drawing/2014/main" id="{D6AB8EB7-475D-463C-8562-C72ECDACD472}"/>
              </a:ext>
            </a:extLst>
          </p:cNvPr>
          <p:cNvSpPr>
            <a:spLocks noChangeArrowheads="1"/>
          </p:cNvSpPr>
          <p:nvPr/>
        </p:nvSpPr>
        <p:spPr bwMode="auto">
          <a:xfrm>
            <a:off x="3124200" y="5181600"/>
            <a:ext cx="76200" cy="76200"/>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3333" name="Text Box 21">
            <a:extLst>
              <a:ext uri="{FF2B5EF4-FFF2-40B4-BE49-F238E27FC236}">
                <a16:creationId xmlns:a16="http://schemas.microsoft.com/office/drawing/2014/main" id="{BB15C361-5C6E-47AF-9032-816AD1126299}"/>
              </a:ext>
            </a:extLst>
          </p:cNvPr>
          <p:cNvSpPr txBox="1">
            <a:spLocks noChangeArrowheads="1"/>
          </p:cNvSpPr>
          <p:nvPr/>
        </p:nvSpPr>
        <p:spPr bwMode="auto">
          <a:xfrm>
            <a:off x="3581400" y="4419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E</a:t>
            </a:r>
            <a:r>
              <a:rPr lang="en-US" altLang="en-US" b="1" baseline="-25000">
                <a:solidFill>
                  <a:srgbClr val="000099"/>
                </a:solidFill>
              </a:rPr>
              <a:t>1</a:t>
            </a:r>
            <a:endParaRPr lang="en-US" altLang="en-US" b="1">
              <a:solidFill>
                <a:srgbClr val="000099"/>
              </a:solidFill>
            </a:endParaRPr>
          </a:p>
        </p:txBody>
      </p:sp>
      <p:sp>
        <p:nvSpPr>
          <p:cNvPr id="13334" name="Text Box 22">
            <a:extLst>
              <a:ext uri="{FF2B5EF4-FFF2-40B4-BE49-F238E27FC236}">
                <a16:creationId xmlns:a16="http://schemas.microsoft.com/office/drawing/2014/main" id="{D1699F1D-3415-406D-9C5F-B785C09CE0A8}"/>
              </a:ext>
            </a:extLst>
          </p:cNvPr>
          <p:cNvSpPr txBox="1">
            <a:spLocks noChangeArrowheads="1"/>
          </p:cNvSpPr>
          <p:nvPr/>
        </p:nvSpPr>
        <p:spPr bwMode="auto">
          <a:xfrm>
            <a:off x="3733800" y="5638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E</a:t>
            </a:r>
            <a:r>
              <a:rPr lang="en-US" altLang="en-US" b="1" baseline="-25000">
                <a:solidFill>
                  <a:srgbClr val="000099"/>
                </a:solidFill>
              </a:rPr>
              <a:t>2</a:t>
            </a:r>
            <a:endParaRPr lang="en-US" altLang="en-US" b="1">
              <a:solidFill>
                <a:srgbClr val="000099"/>
              </a:solidFill>
            </a:endParaRPr>
          </a:p>
        </p:txBody>
      </p:sp>
      <p:sp>
        <p:nvSpPr>
          <p:cNvPr id="13335" name="Text Box 23">
            <a:extLst>
              <a:ext uri="{FF2B5EF4-FFF2-40B4-BE49-F238E27FC236}">
                <a16:creationId xmlns:a16="http://schemas.microsoft.com/office/drawing/2014/main" id="{C3BFBFA6-0855-4C14-A70E-06DAF1540736}"/>
              </a:ext>
            </a:extLst>
          </p:cNvPr>
          <p:cNvSpPr txBox="1">
            <a:spLocks noChangeArrowheads="1"/>
          </p:cNvSpPr>
          <p:nvPr/>
        </p:nvSpPr>
        <p:spPr bwMode="auto">
          <a:xfrm>
            <a:off x="4495800" y="4953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E</a:t>
            </a:r>
          </a:p>
        </p:txBody>
      </p:sp>
      <p:sp>
        <p:nvSpPr>
          <p:cNvPr id="13336" name="Line 24">
            <a:extLst>
              <a:ext uri="{FF2B5EF4-FFF2-40B4-BE49-F238E27FC236}">
                <a16:creationId xmlns:a16="http://schemas.microsoft.com/office/drawing/2014/main" id="{E3A24204-8ACD-40F5-AFA2-2A162CEDA2CC}"/>
              </a:ext>
            </a:extLst>
          </p:cNvPr>
          <p:cNvSpPr>
            <a:spLocks noChangeShapeType="1"/>
          </p:cNvSpPr>
          <p:nvPr/>
        </p:nvSpPr>
        <p:spPr bwMode="auto">
          <a:xfrm>
            <a:off x="3657600" y="4419600"/>
            <a:ext cx="304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25">
            <a:extLst>
              <a:ext uri="{FF2B5EF4-FFF2-40B4-BE49-F238E27FC236}">
                <a16:creationId xmlns:a16="http://schemas.microsoft.com/office/drawing/2014/main" id="{75E7B6F3-C885-4415-83B4-7C6584989F5A}"/>
              </a:ext>
            </a:extLst>
          </p:cNvPr>
          <p:cNvSpPr>
            <a:spLocks noChangeShapeType="1"/>
          </p:cNvSpPr>
          <p:nvPr/>
        </p:nvSpPr>
        <p:spPr bwMode="auto">
          <a:xfrm>
            <a:off x="4495800" y="4876800"/>
            <a:ext cx="304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a:extLst>
              <a:ext uri="{FF2B5EF4-FFF2-40B4-BE49-F238E27FC236}">
                <a16:creationId xmlns:a16="http://schemas.microsoft.com/office/drawing/2014/main" id="{151DD674-9CF8-42C9-BCFD-C13D3FFBD002}"/>
              </a:ext>
            </a:extLst>
          </p:cNvPr>
          <p:cNvSpPr>
            <a:spLocks noChangeShapeType="1"/>
          </p:cNvSpPr>
          <p:nvPr/>
        </p:nvSpPr>
        <p:spPr bwMode="auto">
          <a:xfrm>
            <a:off x="3810000" y="5638800"/>
            <a:ext cx="304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0422AA12-3CC8-42D0-994A-B4B0D03B58B2}"/>
                  </a:ext>
                </a:extLst>
              </p:cNvPr>
              <p:cNvSpPr>
                <a:spLocks/>
              </p:cNvSpPr>
              <p:nvPr/>
            </p:nvSpPr>
            <p:spPr bwMode="auto">
              <a:xfrm>
                <a:off x="5901744" y="4245400"/>
                <a:ext cx="3068782" cy="2693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spcBef>
                    <a:spcPct val="20000"/>
                  </a:spcBef>
                </a:pPr>
                <a14:m>
                  <m:oMath xmlns:m="http://schemas.openxmlformats.org/officeDocument/2006/math">
                    <m:acc>
                      <m:accPr>
                        <m:chr m:val="⃗"/>
                        <m:ctrlPr>
                          <a:rPr lang="en-US" altLang="en-US" sz="2800" i="1" smtClean="0">
                            <a:latin typeface="Cambria Math" panose="02040503050406030204" pitchFamily="18" charset="0"/>
                          </a:rPr>
                        </m:ctrlPr>
                      </m:accPr>
                      <m:e>
                        <m:r>
                          <a:rPr lang="en-US" altLang="en-US" sz="2800" b="0" i="1" smtClean="0">
                            <a:latin typeface="Cambria Math" panose="02040503050406030204" pitchFamily="18" charset="0"/>
                          </a:rPr>
                          <m:t>𝐸</m:t>
                        </m:r>
                      </m:e>
                    </m:acc>
                  </m:oMath>
                </a14:m>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tổng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qui </a:t>
                </a:r>
                <a:r>
                  <a:rPr lang="en-US" altLang="en-US" sz="2800" dirty="0" err="1">
                    <a:latin typeface="Times New Roman" panose="02020603050405020304" pitchFamily="18" charset="0"/>
                  </a:rPr>
                  <a:t>tắc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hành</a:t>
                </a:r>
                <a:endParaRPr lang="en-US" altLang="en-US" sz="2800" dirty="0">
                  <a:latin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xmlns="" id="{0422AA12-3CC8-42D0-994A-B4B0D03B58B2}"/>
                  </a:ext>
                </a:extLst>
              </p:cNvPr>
              <p:cNvSpPr>
                <a:spLocks noRot="1" noChangeAspect="1" noMove="1" noResize="1" noEditPoints="1" noAdjustHandles="1" noChangeArrowheads="1" noChangeShapeType="1" noTextEdit="1"/>
              </p:cNvSpPr>
              <p:nvPr/>
            </p:nvSpPr>
            <p:spPr bwMode="auto">
              <a:xfrm>
                <a:off x="5901744" y="4245400"/>
                <a:ext cx="3068782" cy="2693987"/>
              </a:xfrm>
              <a:prstGeom prst="rect">
                <a:avLst/>
              </a:prstGeom>
              <a:blipFill rotWithShape="0">
                <a:blip r:embed="rId3"/>
                <a:stretch>
                  <a:fillRect t="-2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3341" name="Object 29">
            <a:extLst>
              <a:ext uri="{FF2B5EF4-FFF2-40B4-BE49-F238E27FC236}">
                <a16:creationId xmlns:a16="http://schemas.microsoft.com/office/drawing/2014/main" id="{0BE3F815-46EC-4203-BDAE-B9337FC7DF7C}"/>
              </a:ext>
            </a:extLst>
          </p:cNvPr>
          <p:cNvGraphicFramePr>
            <a:graphicFrameLocks noChangeAspect="1"/>
          </p:cNvGraphicFramePr>
          <p:nvPr>
            <p:extLst>
              <p:ext uri="{D42A27DB-BD31-4B8C-83A1-F6EECF244321}">
                <p14:modId xmlns:p14="http://schemas.microsoft.com/office/powerpoint/2010/main" val="503463619"/>
              </p:ext>
            </p:extLst>
          </p:nvPr>
        </p:nvGraphicFramePr>
        <p:xfrm>
          <a:off x="4092018" y="1158089"/>
          <a:ext cx="1752600" cy="584200"/>
        </p:xfrm>
        <a:graphic>
          <a:graphicData uri="http://schemas.openxmlformats.org/presentationml/2006/ole">
            <mc:AlternateContent xmlns:mc="http://schemas.openxmlformats.org/markup-compatibility/2006">
              <mc:Choice xmlns:v="urn:schemas-microsoft-com:vml" Requires="v">
                <p:oleObj name="Equation" r:id="rId4" imgW="754323" imgH="243804" progId="Equation.DSMT4">
                  <p:embed/>
                </p:oleObj>
              </mc:Choice>
              <mc:Fallback>
                <p:oleObj name="Equation" r:id="rId4" imgW="754323" imgH="243804" progId="Equation.DSMT4">
                  <p:embed/>
                  <p:pic>
                    <p:nvPicPr>
                      <p:cNvPr id="13341" name="Object 29">
                        <a:extLst>
                          <a:ext uri="{FF2B5EF4-FFF2-40B4-BE49-F238E27FC236}">
                            <a16:creationId xmlns:a16="http://schemas.microsoft.com/office/drawing/2014/main" id="{0BE3F815-46EC-4203-BDAE-B9337FC7D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018" y="1158089"/>
                        <a:ext cx="17526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 name="Picture 8" descr="empty-green-rectangle">
            <a:extLst>
              <a:ext uri="{FF2B5EF4-FFF2-40B4-BE49-F238E27FC236}">
                <a16:creationId xmlns:a16="http://schemas.microsoft.com/office/drawing/2014/main" id="{25F8CB51-D8E1-422F-AA5E-22AE317020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01" y="2818043"/>
            <a:ext cx="5584998" cy="10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a:extLst>
              <a:ext uri="{FF2B5EF4-FFF2-40B4-BE49-F238E27FC236}">
                <a16:creationId xmlns:a16="http://schemas.microsoft.com/office/drawing/2014/main" id="{A482721F-BAAC-45FB-BD0A-8C758D363612}"/>
              </a:ext>
            </a:extLst>
          </p:cNvPr>
          <p:cNvGraphicFramePr>
            <a:graphicFrameLocks noChangeAspect="1"/>
          </p:cNvGraphicFramePr>
          <p:nvPr>
            <p:extLst>
              <p:ext uri="{D42A27DB-BD31-4B8C-83A1-F6EECF244321}">
                <p14:modId xmlns:p14="http://schemas.microsoft.com/office/powerpoint/2010/main" val="1712755356"/>
              </p:ext>
            </p:extLst>
          </p:nvPr>
        </p:nvGraphicFramePr>
        <p:xfrm>
          <a:off x="2314575" y="2968625"/>
          <a:ext cx="4240771" cy="864855"/>
        </p:xfrm>
        <a:graphic>
          <a:graphicData uri="http://schemas.openxmlformats.org/presentationml/2006/ole">
            <mc:AlternateContent xmlns:mc="http://schemas.openxmlformats.org/markup-compatibility/2006">
              <mc:Choice xmlns:v="urn:schemas-microsoft-com:vml" Requires="v">
                <p:oleObj name="Equation" r:id="rId7" imgW="4514772" imgH="920635" progId="Equation.DSMT4">
                  <p:embed/>
                </p:oleObj>
              </mc:Choice>
              <mc:Fallback>
                <p:oleObj name="Equation" r:id="rId7" imgW="4514772" imgH="920635" progId="Equation.DSMT4">
                  <p:embed/>
                  <p:pic>
                    <p:nvPicPr>
                      <p:cNvPr id="0" name=""/>
                      <p:cNvPicPr/>
                      <p:nvPr/>
                    </p:nvPicPr>
                    <p:blipFill>
                      <a:blip r:embed="rId8"/>
                      <a:stretch>
                        <a:fillRect/>
                      </a:stretch>
                    </p:blipFill>
                    <p:spPr>
                      <a:xfrm>
                        <a:off x="2314575" y="2968625"/>
                        <a:ext cx="4240771" cy="864855"/>
                      </a:xfrm>
                      <a:prstGeom prst="rect">
                        <a:avLst/>
                      </a:prstGeom>
                    </p:spPr>
                  </p:pic>
                </p:oleObj>
              </mc:Fallback>
            </mc:AlternateContent>
          </a:graphicData>
        </a:graphic>
      </p:graphicFrame>
      <p:grpSp>
        <p:nvGrpSpPr>
          <p:cNvPr id="33" name="Group 32">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34"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35"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 C</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endParaRPr lang="en-US" sz="2400" b="1" kern="1200" dirty="0">
                <a:latin typeface="Arial" panose="020B0604020202020204" pitchFamily="34" charset="0"/>
                <a:cs typeface="Arial" panose="020B0604020202020204" pitchFamily="34" charset="0"/>
              </a:endParaRP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linds(horizontal)">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31"/>
                                        </p:tgtEl>
                                        <p:attrNameLst>
                                          <p:attrName>style.visibility</p:attrName>
                                        </p:attrNameLst>
                                      </p:cBhvr>
                                      <p:to>
                                        <p:strVal val="visible"/>
                                      </p:to>
                                    </p:set>
                                    <p:animEffect transition="in" filter="blinds(horizontal)">
                                      <p:cBhvr>
                                        <p:cTn id="12" dur="500"/>
                                        <p:tgtEl>
                                          <p:spTgt spid="13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blinds(horizontal)">
                                      <p:cBhvr>
                                        <p:cTn id="17" dur="500"/>
                                        <p:tgtEl>
                                          <p:spTgt spid="13321"/>
                                        </p:tgtEl>
                                      </p:cBhvr>
                                    </p:animEffect>
                                  </p:childTnLst>
                                </p:cTn>
                              </p:par>
                              <p:par>
                                <p:cTn id="18" presetID="3" presetClass="entr" presetSubtype="10" fill="hold" nodeType="withEffect">
                                  <p:stCondLst>
                                    <p:cond delay="0"/>
                                  </p:stCondLst>
                                  <p:childTnLst>
                                    <p:set>
                                      <p:cBhvr>
                                        <p:cTn id="19" dur="1" fill="hold">
                                          <p:stCondLst>
                                            <p:cond delay="0"/>
                                          </p:stCondLst>
                                        </p:cTn>
                                        <p:tgtEl>
                                          <p:spTgt spid="13320"/>
                                        </p:tgtEl>
                                        <p:attrNameLst>
                                          <p:attrName>style.visibility</p:attrName>
                                        </p:attrNameLst>
                                      </p:cBhvr>
                                      <p:to>
                                        <p:strVal val="visible"/>
                                      </p:to>
                                    </p:set>
                                    <p:animEffect transition="in" filter="blinds(horizontal)">
                                      <p:cBhvr>
                                        <p:cTn id="20" dur="500"/>
                                        <p:tgtEl>
                                          <p:spTgt spid="1332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333"/>
                                        </p:tgtEl>
                                        <p:attrNameLst>
                                          <p:attrName>style.visibility</p:attrName>
                                        </p:attrNameLst>
                                      </p:cBhvr>
                                      <p:to>
                                        <p:strVal val="visible"/>
                                      </p:to>
                                    </p:set>
                                    <p:animEffect transition="in" filter="blinds(horizontal)">
                                      <p:cBhvr>
                                        <p:cTn id="23" dur="500"/>
                                        <p:tgtEl>
                                          <p:spTgt spid="13333"/>
                                        </p:tgtEl>
                                      </p:cBhvr>
                                    </p:animEffect>
                                  </p:childTnLst>
                                </p:cTn>
                              </p:par>
                              <p:par>
                                <p:cTn id="24" presetID="3" presetClass="entr" presetSubtype="10" fill="hold" nodeType="withEffect">
                                  <p:stCondLst>
                                    <p:cond delay="0"/>
                                  </p:stCondLst>
                                  <p:childTnLst>
                                    <p:set>
                                      <p:cBhvr>
                                        <p:cTn id="25" dur="1" fill="hold">
                                          <p:stCondLst>
                                            <p:cond delay="0"/>
                                          </p:stCondLst>
                                        </p:cTn>
                                        <p:tgtEl>
                                          <p:spTgt spid="13336"/>
                                        </p:tgtEl>
                                        <p:attrNameLst>
                                          <p:attrName>style.visibility</p:attrName>
                                        </p:attrNameLst>
                                      </p:cBhvr>
                                      <p:to>
                                        <p:strVal val="visible"/>
                                      </p:to>
                                    </p:set>
                                    <p:animEffect transition="in" filter="blinds(horizontal)">
                                      <p:cBhvr>
                                        <p:cTn id="26" dur="500"/>
                                        <p:tgtEl>
                                          <p:spTgt spid="133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323"/>
                                        </p:tgtEl>
                                        <p:attrNameLst>
                                          <p:attrName>style.visibility</p:attrName>
                                        </p:attrNameLst>
                                      </p:cBhvr>
                                      <p:to>
                                        <p:strVal val="visible"/>
                                      </p:to>
                                    </p:set>
                                    <p:animEffect transition="in" filter="blinds(horizontal)">
                                      <p:cBhvr>
                                        <p:cTn id="31" dur="500"/>
                                        <p:tgtEl>
                                          <p:spTgt spid="1332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325"/>
                                        </p:tgtEl>
                                        <p:attrNameLst>
                                          <p:attrName>style.visibility</p:attrName>
                                        </p:attrNameLst>
                                      </p:cBhvr>
                                      <p:to>
                                        <p:strVal val="visible"/>
                                      </p:to>
                                    </p:set>
                                    <p:animEffect transition="in" filter="blinds(horizontal)">
                                      <p:cBhvr>
                                        <p:cTn id="34" dur="500"/>
                                        <p:tgtEl>
                                          <p:spTgt spid="1332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334"/>
                                        </p:tgtEl>
                                        <p:attrNameLst>
                                          <p:attrName>style.visibility</p:attrName>
                                        </p:attrNameLst>
                                      </p:cBhvr>
                                      <p:to>
                                        <p:strVal val="visible"/>
                                      </p:to>
                                    </p:set>
                                    <p:animEffect transition="in" filter="blinds(horizontal)">
                                      <p:cBhvr>
                                        <p:cTn id="37" dur="500"/>
                                        <p:tgtEl>
                                          <p:spTgt spid="13334"/>
                                        </p:tgtEl>
                                      </p:cBhvr>
                                    </p:animEffect>
                                  </p:childTnLst>
                                </p:cTn>
                              </p:par>
                              <p:par>
                                <p:cTn id="38" presetID="3" presetClass="entr" presetSubtype="10" fill="hold" nodeType="withEffect">
                                  <p:stCondLst>
                                    <p:cond delay="0"/>
                                  </p:stCondLst>
                                  <p:childTnLst>
                                    <p:set>
                                      <p:cBhvr>
                                        <p:cTn id="39" dur="1" fill="hold">
                                          <p:stCondLst>
                                            <p:cond delay="0"/>
                                          </p:stCondLst>
                                        </p:cTn>
                                        <p:tgtEl>
                                          <p:spTgt spid="13327"/>
                                        </p:tgtEl>
                                        <p:attrNameLst>
                                          <p:attrName>style.visibility</p:attrName>
                                        </p:attrNameLst>
                                      </p:cBhvr>
                                      <p:to>
                                        <p:strVal val="visible"/>
                                      </p:to>
                                    </p:set>
                                    <p:animEffect transition="in" filter="blinds(horizontal)">
                                      <p:cBhvr>
                                        <p:cTn id="40" dur="500"/>
                                        <p:tgtEl>
                                          <p:spTgt spid="13327"/>
                                        </p:tgtEl>
                                      </p:cBhvr>
                                    </p:animEffect>
                                  </p:childTnLst>
                                </p:cTn>
                              </p:par>
                              <p:par>
                                <p:cTn id="41" presetID="3" presetClass="entr" presetSubtype="10" fill="hold" nodeType="withEffect">
                                  <p:stCondLst>
                                    <p:cond delay="0"/>
                                  </p:stCondLst>
                                  <p:childTnLst>
                                    <p:set>
                                      <p:cBhvr>
                                        <p:cTn id="42" dur="1" fill="hold">
                                          <p:stCondLst>
                                            <p:cond delay="0"/>
                                          </p:stCondLst>
                                        </p:cTn>
                                        <p:tgtEl>
                                          <p:spTgt spid="13338"/>
                                        </p:tgtEl>
                                        <p:attrNameLst>
                                          <p:attrName>style.visibility</p:attrName>
                                        </p:attrNameLst>
                                      </p:cBhvr>
                                      <p:to>
                                        <p:strVal val="visible"/>
                                      </p:to>
                                    </p:set>
                                    <p:animEffect transition="in" filter="blinds(horizontal)">
                                      <p:cBhvr>
                                        <p:cTn id="43" dur="500"/>
                                        <p:tgtEl>
                                          <p:spTgt spid="133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3328"/>
                                        </p:tgtEl>
                                        <p:attrNameLst>
                                          <p:attrName>style.visibility</p:attrName>
                                        </p:attrNameLst>
                                      </p:cBhvr>
                                      <p:to>
                                        <p:strVal val="visible"/>
                                      </p:to>
                                    </p:set>
                                    <p:animEffect transition="in" filter="blinds(horizontal)">
                                      <p:cBhvr>
                                        <p:cTn id="48" dur="500"/>
                                        <p:tgtEl>
                                          <p:spTgt spid="13328"/>
                                        </p:tgtEl>
                                      </p:cBhvr>
                                    </p:animEffect>
                                  </p:childTnLst>
                                </p:cTn>
                              </p:par>
                              <p:par>
                                <p:cTn id="49" presetID="3" presetClass="entr" presetSubtype="10" fill="hold" nodeType="withEffect">
                                  <p:stCondLst>
                                    <p:cond delay="0"/>
                                  </p:stCondLst>
                                  <p:childTnLst>
                                    <p:set>
                                      <p:cBhvr>
                                        <p:cTn id="50" dur="1" fill="hold">
                                          <p:stCondLst>
                                            <p:cond delay="0"/>
                                          </p:stCondLst>
                                        </p:cTn>
                                        <p:tgtEl>
                                          <p:spTgt spid="13329"/>
                                        </p:tgtEl>
                                        <p:attrNameLst>
                                          <p:attrName>style.visibility</p:attrName>
                                        </p:attrNameLst>
                                      </p:cBhvr>
                                      <p:to>
                                        <p:strVal val="visible"/>
                                      </p:to>
                                    </p:set>
                                    <p:animEffect transition="in" filter="blinds(horizontal)">
                                      <p:cBhvr>
                                        <p:cTn id="51" dur="500"/>
                                        <p:tgtEl>
                                          <p:spTgt spid="13329"/>
                                        </p:tgtEl>
                                      </p:cBhvr>
                                    </p:animEffect>
                                  </p:childTnLst>
                                </p:cTn>
                              </p:par>
                              <p:par>
                                <p:cTn id="52" presetID="3" presetClass="entr" presetSubtype="10" fill="hold" nodeType="withEffect">
                                  <p:stCondLst>
                                    <p:cond delay="0"/>
                                  </p:stCondLst>
                                  <p:childTnLst>
                                    <p:set>
                                      <p:cBhvr>
                                        <p:cTn id="53" dur="1" fill="hold">
                                          <p:stCondLst>
                                            <p:cond delay="0"/>
                                          </p:stCondLst>
                                        </p:cTn>
                                        <p:tgtEl>
                                          <p:spTgt spid="13330"/>
                                        </p:tgtEl>
                                        <p:attrNameLst>
                                          <p:attrName>style.visibility</p:attrName>
                                        </p:attrNameLst>
                                      </p:cBhvr>
                                      <p:to>
                                        <p:strVal val="visible"/>
                                      </p:to>
                                    </p:set>
                                    <p:animEffect transition="in" filter="blinds(horizontal)">
                                      <p:cBhvr>
                                        <p:cTn id="54" dur="500"/>
                                        <p:tgtEl>
                                          <p:spTgt spid="13330"/>
                                        </p:tgtEl>
                                      </p:cBhvr>
                                    </p:animEffect>
                                  </p:childTnLst>
                                </p:cTn>
                              </p:par>
                              <p:par>
                                <p:cTn id="55" presetID="3" presetClass="entr" presetSubtype="10" fill="hold" nodeType="withEffect">
                                  <p:stCondLst>
                                    <p:cond delay="0"/>
                                  </p:stCondLst>
                                  <p:childTnLst>
                                    <p:set>
                                      <p:cBhvr>
                                        <p:cTn id="56" dur="1" fill="hold">
                                          <p:stCondLst>
                                            <p:cond delay="0"/>
                                          </p:stCondLst>
                                        </p:cTn>
                                        <p:tgtEl>
                                          <p:spTgt spid="13337"/>
                                        </p:tgtEl>
                                        <p:attrNameLst>
                                          <p:attrName>style.visibility</p:attrName>
                                        </p:attrNameLst>
                                      </p:cBhvr>
                                      <p:to>
                                        <p:strVal val="visible"/>
                                      </p:to>
                                    </p:set>
                                    <p:animEffect transition="in" filter="blinds(horizontal)">
                                      <p:cBhvr>
                                        <p:cTn id="57" dur="500"/>
                                        <p:tgtEl>
                                          <p:spTgt spid="1333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335"/>
                                        </p:tgtEl>
                                        <p:attrNameLst>
                                          <p:attrName>style.visibility</p:attrName>
                                        </p:attrNameLst>
                                      </p:cBhvr>
                                      <p:to>
                                        <p:strVal val="visible"/>
                                      </p:to>
                                    </p:set>
                                    <p:animEffect transition="in" filter="blinds(horizontal)">
                                      <p:cBhvr>
                                        <p:cTn id="60"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3" grpId="0" animBg="1"/>
      <p:bldP spid="13325" grpId="0"/>
      <p:bldP spid="13331" grpId="0" animBg="1"/>
      <p:bldP spid="13333" grpId="0"/>
      <p:bldP spid="13334" grpId="0"/>
      <p:bldP spid="133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58710F9A-B4DC-914E-ADB8-41C7C1C4D6F8}"/>
              </a:ext>
            </a:extLst>
          </p:cNvPr>
          <p:cNvSpPr>
            <a:spLocks/>
          </p:cNvSpPr>
          <p:nvPr/>
        </p:nvSpPr>
        <p:spPr bwMode="auto">
          <a:xfrm>
            <a:off x="1841678" y="752043"/>
            <a:ext cx="6845121" cy="246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u="sng" dirty="0">
                <a:solidFill>
                  <a:srgbClr val="0070C0"/>
                </a:solidFill>
                <a:cs typeface="Arial" panose="020B0604020202020204" pitchFamily="34" charset="0"/>
              </a:rPr>
              <a:t>1. </a:t>
            </a:r>
            <a:r>
              <a:rPr lang="en-US" altLang="en-US" sz="2400" b="1" u="sng" dirty="0" err="1">
                <a:solidFill>
                  <a:srgbClr val="0070C0"/>
                </a:solidFill>
                <a:cs typeface="Arial" panose="020B0604020202020204" pitchFamily="34" charset="0"/>
              </a:rPr>
              <a:t>Hình</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ảnh</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các</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đường</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sức</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điện</a:t>
            </a:r>
            <a:endParaRPr lang="en-US" altLang="en-US" sz="2400" b="1" u="sng" dirty="0">
              <a:solidFill>
                <a:srgbClr val="0070C0"/>
              </a:solidFill>
              <a:cs typeface="Arial" panose="020B0604020202020204" pitchFamily="34" charset="0"/>
            </a:endParaRPr>
          </a:p>
          <a:p>
            <a:pPr algn="just" eaLnBrk="1" hangingPunct="1">
              <a:spcBef>
                <a:spcPct val="20000"/>
              </a:spcBef>
            </a:pPr>
            <a:r>
              <a:rPr lang="en-US" altLang="en-US" sz="2400" dirty="0">
                <a:solidFill>
                  <a:srgbClr val="0000FF"/>
                </a:solidFill>
                <a:latin typeface="Times New Roman" panose="02020603050405020304" pitchFamily="18" charset="0"/>
              </a:rPr>
              <a:t>	</a:t>
            </a:r>
            <a:r>
              <a:rPr lang="en-US" altLang="en-US" sz="2400" dirty="0" err="1">
                <a:cs typeface="Arial" panose="020B0604020202020204" pitchFamily="34" charset="0"/>
              </a:rPr>
              <a:t>Là</a:t>
            </a:r>
            <a:r>
              <a:rPr lang="en-US" altLang="en-US" sz="2400" dirty="0">
                <a:cs typeface="Arial" panose="020B0604020202020204" pitchFamily="34" charset="0"/>
              </a:rPr>
              <a:t> </a:t>
            </a:r>
            <a:r>
              <a:rPr lang="en-US" altLang="en-US" sz="2400" dirty="0" err="1">
                <a:cs typeface="Arial" panose="020B0604020202020204" pitchFamily="34" charset="0"/>
              </a:rPr>
              <a:t>hình</a:t>
            </a:r>
            <a:r>
              <a:rPr lang="en-US" altLang="en-US" sz="2400" dirty="0">
                <a:cs typeface="Arial" panose="020B0604020202020204" pitchFamily="34" charset="0"/>
              </a:rPr>
              <a:t> </a:t>
            </a:r>
            <a:r>
              <a:rPr lang="en-US" altLang="en-US" sz="2400" dirty="0" err="1">
                <a:cs typeface="Arial" panose="020B0604020202020204" pitchFamily="34" charset="0"/>
              </a:rPr>
              <a:t>ảnh</a:t>
            </a:r>
            <a:r>
              <a:rPr lang="en-US" altLang="en-US" sz="2400" dirty="0">
                <a:cs typeface="Arial" panose="020B0604020202020204" pitchFamily="34" charset="0"/>
              </a:rPr>
              <a:t> </a:t>
            </a:r>
            <a:r>
              <a:rPr lang="en-US" altLang="en-US" sz="2400" dirty="0" err="1">
                <a:cs typeface="Arial" panose="020B0604020202020204" pitchFamily="34" charset="0"/>
              </a:rPr>
              <a:t>các</a:t>
            </a:r>
            <a:r>
              <a:rPr lang="en-US" altLang="en-US" sz="2400" dirty="0">
                <a:cs typeface="Arial" panose="020B0604020202020204" pitchFamily="34" charset="0"/>
              </a:rPr>
              <a:t> </a:t>
            </a:r>
            <a:r>
              <a:rPr lang="en-US" altLang="en-US" sz="2400" dirty="0" err="1">
                <a:cs typeface="Arial" panose="020B0604020202020204" pitchFamily="34" charset="0"/>
              </a:rPr>
              <a:t>hạt</a:t>
            </a:r>
            <a:r>
              <a:rPr lang="en-US" altLang="en-US" sz="2400" dirty="0">
                <a:cs typeface="Arial" panose="020B0604020202020204" pitchFamily="34" charset="0"/>
              </a:rPr>
              <a:t> </a:t>
            </a:r>
            <a:r>
              <a:rPr lang="en-US" altLang="en-US" sz="2400" dirty="0" err="1">
                <a:cs typeface="Arial" panose="020B0604020202020204" pitchFamily="34" charset="0"/>
              </a:rPr>
              <a:t>nhỏ</a:t>
            </a:r>
            <a:r>
              <a:rPr lang="en-US" altLang="en-US" sz="2400" dirty="0">
                <a:cs typeface="Arial" panose="020B0604020202020204" pitchFamily="34" charset="0"/>
              </a:rPr>
              <a:t> </a:t>
            </a:r>
            <a:r>
              <a:rPr lang="en-US" altLang="en-US" sz="2400" dirty="0" err="1">
                <a:cs typeface="Arial" panose="020B0604020202020204" pitchFamily="34" charset="0"/>
              </a:rPr>
              <a:t>cách</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đặt</a:t>
            </a:r>
            <a:r>
              <a:rPr lang="en-US" altLang="en-US" sz="2400" dirty="0">
                <a:cs typeface="Arial" panose="020B0604020202020204" pitchFamily="34" charset="0"/>
              </a:rPr>
              <a:t> </a:t>
            </a:r>
            <a:r>
              <a:rPr lang="en-US" altLang="en-US" sz="2400" dirty="0" err="1">
                <a:cs typeface="Arial" panose="020B0604020202020204" pitchFamily="34" charset="0"/>
              </a:rPr>
              <a:t>trong</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trường</a:t>
            </a:r>
            <a:r>
              <a:rPr lang="en-US" altLang="en-US" sz="2400" dirty="0">
                <a:cs typeface="Arial" panose="020B0604020202020204" pitchFamily="34" charset="0"/>
              </a:rPr>
              <a:t> </a:t>
            </a:r>
            <a:r>
              <a:rPr lang="en-US" altLang="en-US" sz="2400" dirty="0" err="1">
                <a:cs typeface="Arial" panose="020B0604020202020204" pitchFamily="34" charset="0"/>
              </a:rPr>
              <a:t>sẽ</a:t>
            </a:r>
            <a:r>
              <a:rPr lang="en-US" altLang="en-US" sz="2400" dirty="0">
                <a:cs typeface="Arial" panose="020B0604020202020204" pitchFamily="34" charset="0"/>
              </a:rPr>
              <a:t> </a:t>
            </a:r>
            <a:r>
              <a:rPr lang="en-US" altLang="en-US" sz="2400" dirty="0" err="1">
                <a:cs typeface="Arial" panose="020B0604020202020204" pitchFamily="34" charset="0"/>
              </a:rPr>
              <a:t>bị</a:t>
            </a:r>
            <a:r>
              <a:rPr lang="en-US" altLang="en-US" sz="2400" dirty="0">
                <a:cs typeface="Arial" panose="020B0604020202020204" pitchFamily="34" charset="0"/>
              </a:rPr>
              <a:t> </a:t>
            </a:r>
            <a:r>
              <a:rPr lang="en-US" altLang="en-US" sz="2400" dirty="0" err="1">
                <a:cs typeface="Arial" panose="020B0604020202020204" pitchFamily="34" charset="0"/>
              </a:rPr>
              <a:t>nhiễm</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và</a:t>
            </a:r>
            <a:r>
              <a:rPr lang="en-US" altLang="en-US" sz="2400" dirty="0">
                <a:cs typeface="Arial" panose="020B0604020202020204" pitchFamily="34" charset="0"/>
              </a:rPr>
              <a:t> </a:t>
            </a:r>
            <a:r>
              <a:rPr lang="en-US" altLang="en-US" sz="2400" dirty="0" err="1">
                <a:cs typeface="Arial" panose="020B0604020202020204" pitchFamily="34" charset="0"/>
              </a:rPr>
              <a:t>nằm</a:t>
            </a:r>
            <a:r>
              <a:rPr lang="en-US" altLang="en-US" sz="2400" dirty="0">
                <a:cs typeface="Arial" panose="020B0604020202020204" pitchFamily="34" charset="0"/>
              </a:rPr>
              <a:t> </a:t>
            </a:r>
            <a:r>
              <a:rPr lang="en-US" altLang="en-US" sz="2400" dirty="0" err="1">
                <a:cs typeface="Arial" panose="020B0604020202020204" pitchFamily="34" charset="0"/>
              </a:rPr>
              <a:t>dọc</a:t>
            </a:r>
            <a:r>
              <a:rPr lang="en-US" altLang="en-US" sz="2400" dirty="0">
                <a:cs typeface="Arial" panose="020B0604020202020204" pitchFamily="34" charset="0"/>
              </a:rPr>
              <a:t> </a:t>
            </a:r>
            <a:r>
              <a:rPr lang="en-US" altLang="en-US" sz="2400" dirty="0" err="1">
                <a:cs typeface="Arial" panose="020B0604020202020204" pitchFamily="34" charset="0"/>
              </a:rPr>
              <a:t>theo</a:t>
            </a:r>
            <a:r>
              <a:rPr lang="en-US" altLang="en-US" sz="2400" dirty="0">
                <a:cs typeface="Arial" panose="020B0604020202020204" pitchFamily="34" charset="0"/>
              </a:rPr>
              <a:t> </a:t>
            </a:r>
            <a:r>
              <a:rPr lang="en-US" altLang="en-US" sz="2400" dirty="0" err="1">
                <a:cs typeface="Arial" panose="020B0604020202020204" pitchFamily="34" charset="0"/>
              </a:rPr>
              <a:t>những</a:t>
            </a:r>
            <a:r>
              <a:rPr lang="en-US" altLang="en-US" sz="2400" dirty="0">
                <a:cs typeface="Arial" panose="020B0604020202020204" pitchFamily="34" charset="0"/>
              </a:rPr>
              <a:t> </a:t>
            </a:r>
            <a:r>
              <a:rPr lang="en-US" altLang="en-US" sz="2400" dirty="0" err="1">
                <a:cs typeface="Arial" panose="020B0604020202020204" pitchFamily="34" charset="0"/>
              </a:rPr>
              <a:t>đường</a:t>
            </a:r>
            <a:r>
              <a:rPr lang="en-US" altLang="en-US" sz="2400" dirty="0">
                <a:cs typeface="Arial" panose="020B0604020202020204" pitchFamily="34" charset="0"/>
              </a:rPr>
              <a:t> </a:t>
            </a:r>
            <a:r>
              <a:rPr lang="en-US" altLang="en-US" sz="2400" dirty="0" err="1">
                <a:cs typeface="Arial" panose="020B0604020202020204" pitchFamily="34" charset="0"/>
              </a:rPr>
              <a:t>mà</a:t>
            </a:r>
            <a:r>
              <a:rPr lang="en-US" altLang="en-US" sz="2400" dirty="0">
                <a:cs typeface="Arial" panose="020B0604020202020204" pitchFamily="34" charset="0"/>
              </a:rPr>
              <a:t> </a:t>
            </a:r>
            <a:r>
              <a:rPr lang="en-US" altLang="en-US" sz="2400" dirty="0" err="1">
                <a:cs typeface="Arial" panose="020B0604020202020204" pitchFamily="34" charset="0"/>
              </a:rPr>
              <a:t>tiếp</a:t>
            </a:r>
            <a:r>
              <a:rPr lang="en-US" altLang="en-US" sz="2400" dirty="0">
                <a:cs typeface="Arial" panose="020B0604020202020204" pitchFamily="34" charset="0"/>
              </a:rPr>
              <a:t> </a:t>
            </a:r>
            <a:r>
              <a:rPr lang="en-US" altLang="en-US" sz="2400" dirty="0" err="1">
                <a:cs typeface="Arial" panose="020B0604020202020204" pitchFamily="34" charset="0"/>
              </a:rPr>
              <a:t>tuyến</a:t>
            </a:r>
            <a:r>
              <a:rPr lang="en-US" altLang="en-US" sz="2400" dirty="0">
                <a:cs typeface="Arial" panose="020B0604020202020204" pitchFamily="34" charset="0"/>
              </a:rPr>
              <a:t> </a:t>
            </a:r>
            <a:r>
              <a:rPr lang="en-US" altLang="en-US" sz="2400" dirty="0" err="1">
                <a:cs typeface="Arial" panose="020B0604020202020204" pitchFamily="34" charset="0"/>
              </a:rPr>
              <a:t>tại</a:t>
            </a:r>
            <a:r>
              <a:rPr lang="en-US" altLang="en-US" sz="2400" dirty="0">
                <a:cs typeface="Arial" panose="020B0604020202020204" pitchFamily="34" charset="0"/>
              </a:rPr>
              <a:t> </a:t>
            </a:r>
            <a:r>
              <a:rPr lang="en-US" altLang="en-US" sz="2400" dirty="0" err="1">
                <a:cs typeface="Arial" panose="020B0604020202020204" pitchFamily="34" charset="0"/>
              </a:rPr>
              <a:t>mỗi</a:t>
            </a:r>
            <a:r>
              <a:rPr lang="en-US" altLang="en-US" sz="2400" dirty="0">
                <a:cs typeface="Arial" panose="020B0604020202020204" pitchFamily="34" charset="0"/>
              </a:rPr>
              <a:t> </a:t>
            </a:r>
            <a:r>
              <a:rPr lang="en-US" altLang="en-US" sz="2400" dirty="0" err="1">
                <a:cs typeface="Arial" panose="020B0604020202020204" pitchFamily="34" charset="0"/>
              </a:rPr>
              <a:t>điểm</a:t>
            </a:r>
            <a:r>
              <a:rPr lang="en-US" altLang="en-US" sz="2400" dirty="0">
                <a:cs typeface="Arial" panose="020B0604020202020204" pitchFamily="34" charset="0"/>
              </a:rPr>
              <a:t> </a:t>
            </a:r>
            <a:r>
              <a:rPr lang="en-US" altLang="en-US" sz="2400" dirty="0" err="1">
                <a:cs typeface="Arial" panose="020B0604020202020204" pitchFamily="34" charset="0"/>
              </a:rPr>
              <a:t>trùng</a:t>
            </a:r>
            <a:r>
              <a:rPr lang="en-US" altLang="en-US" sz="2400" dirty="0">
                <a:cs typeface="Arial" panose="020B0604020202020204" pitchFamily="34" charset="0"/>
              </a:rPr>
              <a:t> </a:t>
            </a:r>
            <a:r>
              <a:rPr lang="en-US" altLang="en-US" sz="2400" dirty="0" err="1">
                <a:cs typeface="Arial" panose="020B0604020202020204" pitchFamily="34" charset="0"/>
              </a:rPr>
              <a:t>với</a:t>
            </a:r>
            <a:r>
              <a:rPr lang="en-US" altLang="en-US" sz="2400" dirty="0">
                <a:cs typeface="Arial" panose="020B0604020202020204" pitchFamily="34" charset="0"/>
              </a:rPr>
              <a:t> </a:t>
            </a:r>
            <a:r>
              <a:rPr lang="en-US" altLang="en-US" sz="2400" dirty="0" err="1">
                <a:cs typeface="Arial" panose="020B0604020202020204" pitchFamily="34" charset="0"/>
              </a:rPr>
              <a:t>vecto</a:t>
            </a:r>
            <a:r>
              <a:rPr lang="en-US" altLang="en-US" sz="2400" dirty="0">
                <a:cs typeface="Arial" panose="020B0604020202020204" pitchFamily="34" charset="0"/>
              </a:rPr>
              <a:t> </a:t>
            </a:r>
            <a:r>
              <a:rPr lang="en-US" altLang="en-US" sz="2400" dirty="0" err="1">
                <a:cs typeface="Arial" panose="020B0604020202020204" pitchFamily="34" charset="0"/>
              </a:rPr>
              <a:t>cường</a:t>
            </a:r>
            <a:r>
              <a:rPr lang="en-US" altLang="en-US" sz="2400" dirty="0">
                <a:cs typeface="Arial" panose="020B0604020202020204" pitchFamily="34" charset="0"/>
              </a:rPr>
              <a:t> </a:t>
            </a:r>
            <a:r>
              <a:rPr lang="en-US" altLang="en-US" sz="2400" dirty="0" err="1">
                <a:cs typeface="Arial" panose="020B0604020202020204" pitchFamily="34" charset="0"/>
              </a:rPr>
              <a:t>độ</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trường</a:t>
            </a:r>
            <a:r>
              <a:rPr lang="en-US" altLang="en-US" sz="2400" dirty="0">
                <a:cs typeface="Arial" panose="020B0604020202020204" pitchFamily="34" charset="0"/>
              </a:rPr>
              <a:t> </a:t>
            </a:r>
            <a:r>
              <a:rPr lang="en-US" altLang="en-US" sz="2400" dirty="0" err="1">
                <a:cs typeface="Arial" panose="020B0604020202020204" pitchFamily="34" charset="0"/>
              </a:rPr>
              <a:t>tại</a:t>
            </a:r>
            <a:r>
              <a:rPr lang="en-US" altLang="en-US" sz="2400" dirty="0">
                <a:cs typeface="Arial" panose="020B0604020202020204" pitchFamily="34" charset="0"/>
              </a:rPr>
              <a:t> </a:t>
            </a:r>
            <a:r>
              <a:rPr lang="en-US" altLang="en-US" sz="2400" dirty="0" err="1">
                <a:cs typeface="Arial" panose="020B0604020202020204" pitchFamily="34" charset="0"/>
              </a:rPr>
              <a:t>điểm</a:t>
            </a:r>
            <a:r>
              <a:rPr lang="en-US" altLang="en-US" sz="2400" dirty="0">
                <a:cs typeface="Arial" panose="020B0604020202020204" pitchFamily="34" charset="0"/>
              </a:rPr>
              <a:t> </a:t>
            </a:r>
            <a:r>
              <a:rPr lang="en-US" altLang="en-US" sz="2400" dirty="0" err="1">
                <a:cs typeface="Arial" panose="020B0604020202020204" pitchFamily="34" charset="0"/>
              </a:rPr>
              <a:t>đó</a:t>
            </a:r>
            <a:r>
              <a:rPr lang="en-US" altLang="en-US" sz="2400" dirty="0">
                <a:cs typeface="Arial" panose="020B0604020202020204" pitchFamily="34" charset="0"/>
              </a:rPr>
              <a:t>.</a:t>
            </a:r>
          </a:p>
        </p:txBody>
      </p:sp>
      <p:grpSp>
        <p:nvGrpSpPr>
          <p:cNvPr id="16" name="Group 15">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17"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18"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III.ĐƯỜNG SỨC ĐIỆN</a:t>
              </a:r>
              <a:endParaRPr lang="en-US" sz="2400" b="1" kern="1200" dirty="0">
                <a:latin typeface="Arial" panose="020B0604020202020204" pitchFamily="34" charset="0"/>
                <a:cs typeface="Arial" panose="020B0604020202020204" pitchFamily="34" charset="0"/>
              </a:endParaRP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753CE8-D5A3-49C0-8480-DF07228FB63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50152" b="2487"/>
          <a:stretch/>
        </p:blipFill>
        <p:spPr>
          <a:xfrm>
            <a:off x="-43514" y="178988"/>
            <a:ext cx="5427438" cy="3073063"/>
          </a:xfrm>
          <a:prstGeom prst="rect">
            <a:avLst/>
          </a:prstGeom>
          <a:ln>
            <a:noFill/>
          </a:ln>
          <a:effectLst>
            <a:softEdge rad="112500"/>
          </a:effectLst>
        </p:spPr>
      </p:pic>
      <p:sp>
        <p:nvSpPr>
          <p:cNvPr id="11" name="TextBox 10">
            <a:extLst>
              <a:ext uri="{FF2B5EF4-FFF2-40B4-BE49-F238E27FC236}">
                <a16:creationId xmlns:a16="http://schemas.microsoft.com/office/drawing/2014/main" id="{1A0D8500-6245-4431-9B36-0C017B9FC3C1}"/>
              </a:ext>
            </a:extLst>
          </p:cNvPr>
          <p:cNvSpPr txBox="1"/>
          <p:nvPr/>
        </p:nvSpPr>
        <p:spPr>
          <a:xfrm>
            <a:off x="12061" y="-28548"/>
            <a:ext cx="4571998" cy="369332"/>
          </a:xfrm>
          <a:prstGeom prst="rect">
            <a:avLst/>
          </a:prstGeom>
          <a:noFill/>
        </p:spPr>
        <p:txBody>
          <a:bodyPr wrap="square">
            <a:spAutoFit/>
          </a:bodyPr>
          <a:lstStyle/>
          <a:p>
            <a:r>
              <a:rPr lang="en-US" sz="1800" i="1">
                <a:solidFill>
                  <a:srgbClr val="C00000"/>
                </a:solidFill>
                <a:latin typeface="Arial" panose="020B0604020202020204" pitchFamily="34" charset="0"/>
                <a:cs typeface="Arial" panose="020B0604020202020204" pitchFamily="34" charset="0"/>
              </a:rPr>
              <a:t>1. Chưa tích điện cho hai điện cực</a:t>
            </a:r>
            <a:endParaRPr lang="en-US">
              <a:solidFill>
                <a:srgbClr val="C00000"/>
              </a:solidFill>
            </a:endParaRPr>
          </a:p>
        </p:txBody>
      </p:sp>
      <p:grpSp>
        <p:nvGrpSpPr>
          <p:cNvPr id="4" name="Group 3">
            <a:extLst>
              <a:ext uri="{FF2B5EF4-FFF2-40B4-BE49-F238E27FC236}">
                <a16:creationId xmlns:a16="http://schemas.microsoft.com/office/drawing/2014/main" id="{98DC43CC-3EEE-497A-B0F2-785D1B421DBB}"/>
              </a:ext>
            </a:extLst>
          </p:cNvPr>
          <p:cNvGrpSpPr/>
          <p:nvPr/>
        </p:nvGrpSpPr>
        <p:grpSpPr>
          <a:xfrm>
            <a:off x="5440069" y="4167736"/>
            <a:ext cx="3491643" cy="2556796"/>
            <a:chOff x="5490790" y="1477328"/>
            <a:chExt cx="3491643" cy="2772019"/>
          </a:xfrm>
        </p:grpSpPr>
        <p:sp>
          <p:nvSpPr>
            <p:cNvPr id="19" name="Rectangle 18">
              <a:extLst>
                <a:ext uri="{FF2B5EF4-FFF2-40B4-BE49-F238E27FC236}">
                  <a16:creationId xmlns:a16="http://schemas.microsoft.com/office/drawing/2014/main" id="{E83A6B95-7DE1-4F60-A77F-7A33B2A461CE}"/>
                </a:ext>
              </a:extLst>
            </p:cNvPr>
            <p:cNvSpPr/>
            <p:nvPr/>
          </p:nvSpPr>
          <p:spPr>
            <a:xfrm>
              <a:off x="5542618" y="1477328"/>
              <a:ext cx="3387989" cy="27720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C695726-705D-4C0B-B95C-1667430243AA}"/>
                </a:ext>
              </a:extLst>
            </p:cNvPr>
            <p:cNvSpPr txBox="1"/>
            <p:nvPr/>
          </p:nvSpPr>
          <p:spPr>
            <a:xfrm>
              <a:off x="5490790" y="1693897"/>
              <a:ext cx="3491643" cy="2123658"/>
            </a:xfrm>
            <a:prstGeom prst="rect">
              <a:avLst/>
            </a:prstGeom>
            <a:noFill/>
          </p:spPr>
          <p:txBody>
            <a:bodyPr wrap="square" rtlCol="0">
              <a:spAutoFit/>
            </a:bodyPr>
            <a:lstStyle/>
            <a:p>
              <a:pPr algn="ctr"/>
              <a:r>
                <a:rPr lang="en-US" sz="2200" i="1">
                  <a:solidFill>
                    <a:schemeClr val="bg1"/>
                  </a:solidFill>
                  <a:latin typeface="Arial" panose="020B0604020202020204" pitchFamily="34" charset="0"/>
                  <a:cs typeface="Arial" panose="020B0604020202020204" pitchFamily="34" charset="0"/>
                </a:rPr>
                <a:t>Điện phổ là hình ảnh các hạt cách điện nằm dọc theo các đường sức điện. Điện phổ cho phép ta hình dung dạng và sự phân bố của các đường sức điện</a:t>
              </a:r>
            </a:p>
          </p:txBody>
        </p:sp>
      </p:grpSp>
      <p:sp>
        <p:nvSpPr>
          <p:cNvPr id="21" name="TextBox 20">
            <a:extLst>
              <a:ext uri="{FF2B5EF4-FFF2-40B4-BE49-F238E27FC236}">
                <a16:creationId xmlns:a16="http://schemas.microsoft.com/office/drawing/2014/main" id="{0B5356FF-A897-44D5-B66C-501466C62B07}"/>
              </a:ext>
            </a:extLst>
          </p:cNvPr>
          <p:cNvSpPr txBox="1"/>
          <p:nvPr/>
        </p:nvSpPr>
        <p:spPr>
          <a:xfrm>
            <a:off x="5192270" y="0"/>
            <a:ext cx="3987242" cy="1477328"/>
          </a:xfrm>
          <a:prstGeom prst="rect">
            <a:avLst/>
          </a:prstGeom>
          <a:noFill/>
        </p:spPr>
        <p:txBody>
          <a:bodyPr wrap="square">
            <a:spAutoFit/>
          </a:bodyPr>
          <a:lstStyle/>
          <a:p>
            <a:pPr algn="ctr"/>
            <a:r>
              <a:rPr lang="en-US" i="1">
                <a:latin typeface="Arial" panose="020B0604020202020204" pitchFamily="34" charset="0"/>
                <a:cs typeface="Arial" panose="020B0604020202020204" pitchFamily="34" charset="0"/>
              </a:rPr>
              <a:t>Khi hai điện cực được nối với hiệu điện thế 30kV, dưới tác dụng của điện trường, các hạt bột tiêu trong dầu sắp xếp theo đường sức điện trường cho ta thấy hình ảnh điện phổ</a:t>
            </a:r>
            <a:endParaRPr lang="en-US"/>
          </a:p>
        </p:txBody>
      </p:sp>
      <p:pic>
        <p:nvPicPr>
          <p:cNvPr id="24" name="Picture 23" descr="A close up of a logo&#10;&#10;Description automatically generated">
            <a:extLst>
              <a:ext uri="{FF2B5EF4-FFF2-40B4-BE49-F238E27FC236}">
                <a16:creationId xmlns:a16="http://schemas.microsoft.com/office/drawing/2014/main" id="{BBEA1E37-F9AA-4AE6-8177-C613048FD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652" y="1511063"/>
            <a:ext cx="3344475" cy="2556796"/>
          </a:xfrm>
          <a:prstGeom prst="rect">
            <a:avLst/>
          </a:prstGeom>
        </p:spPr>
      </p:pic>
      <p:grpSp>
        <p:nvGrpSpPr>
          <p:cNvPr id="2" name="Group 1">
            <a:extLst>
              <a:ext uri="{FF2B5EF4-FFF2-40B4-BE49-F238E27FC236}">
                <a16:creationId xmlns:a16="http://schemas.microsoft.com/office/drawing/2014/main" id="{C2048E74-C98E-4DEC-9266-3E56E6371B0A}"/>
              </a:ext>
            </a:extLst>
          </p:cNvPr>
          <p:cNvGrpSpPr/>
          <p:nvPr/>
        </p:nvGrpSpPr>
        <p:grpSpPr>
          <a:xfrm>
            <a:off x="43513" y="3422073"/>
            <a:ext cx="5340411" cy="3435927"/>
            <a:chOff x="4607152" y="338231"/>
            <a:chExt cx="3881066" cy="2373135"/>
          </a:xfrm>
        </p:grpSpPr>
        <p:pic>
          <p:nvPicPr>
            <p:cNvPr id="25" name="Content Placeholder 4" descr="A picture containing building material, stone, building, birdhouse&#10;&#10;Description automatically generated">
              <a:extLst>
                <a:ext uri="{FF2B5EF4-FFF2-40B4-BE49-F238E27FC236}">
                  <a16:creationId xmlns:a16="http://schemas.microsoft.com/office/drawing/2014/main" id="{885E59EB-5E11-4800-8830-2B74F8F33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152" y="338231"/>
              <a:ext cx="3881066" cy="2373135"/>
            </a:xfrm>
            <a:prstGeom prst="rect">
              <a:avLst/>
            </a:prstGeom>
            <a:ln>
              <a:noFill/>
            </a:ln>
            <a:effectLst>
              <a:softEdge rad="112500"/>
            </a:effectLst>
          </p:spPr>
        </p:pic>
        <p:sp>
          <p:nvSpPr>
            <p:cNvPr id="27" name="TextBox 26">
              <a:extLst>
                <a:ext uri="{FF2B5EF4-FFF2-40B4-BE49-F238E27FC236}">
                  <a16:creationId xmlns:a16="http://schemas.microsoft.com/office/drawing/2014/main" id="{959A3BF5-98BD-40CD-AA6F-AE2F85848133}"/>
                </a:ext>
              </a:extLst>
            </p:cNvPr>
            <p:cNvSpPr txBox="1"/>
            <p:nvPr/>
          </p:nvSpPr>
          <p:spPr>
            <a:xfrm>
              <a:off x="5573714" y="1191935"/>
              <a:ext cx="2216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28" name="TextBox 27">
              <a:extLst>
                <a:ext uri="{FF2B5EF4-FFF2-40B4-BE49-F238E27FC236}">
                  <a16:creationId xmlns:a16="http://schemas.microsoft.com/office/drawing/2014/main" id="{51463956-5204-4EAD-A4E8-31CEDEF184CF}"/>
                </a:ext>
              </a:extLst>
            </p:cNvPr>
            <p:cNvSpPr txBox="1"/>
            <p:nvPr/>
          </p:nvSpPr>
          <p:spPr>
            <a:xfrm>
              <a:off x="7501758" y="1253316"/>
              <a:ext cx="2216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grpSp>
      <p:sp>
        <p:nvSpPr>
          <p:cNvPr id="29" name="TextBox 28">
            <a:extLst>
              <a:ext uri="{FF2B5EF4-FFF2-40B4-BE49-F238E27FC236}">
                <a16:creationId xmlns:a16="http://schemas.microsoft.com/office/drawing/2014/main" id="{9EFC1B5A-9ABC-4296-B383-02C20262ADF0}"/>
              </a:ext>
            </a:extLst>
          </p:cNvPr>
          <p:cNvSpPr txBox="1"/>
          <p:nvPr/>
        </p:nvSpPr>
        <p:spPr>
          <a:xfrm>
            <a:off x="-12632" y="3183881"/>
            <a:ext cx="4571998" cy="369332"/>
          </a:xfrm>
          <a:prstGeom prst="rect">
            <a:avLst/>
          </a:prstGeom>
          <a:noFill/>
        </p:spPr>
        <p:txBody>
          <a:bodyPr wrap="square">
            <a:spAutoFit/>
          </a:bodyPr>
          <a:lstStyle/>
          <a:p>
            <a:r>
              <a:rPr lang="en-US" sz="1800" i="1">
                <a:solidFill>
                  <a:srgbClr val="C00000"/>
                </a:solidFill>
                <a:latin typeface="Arial" panose="020B0604020202020204" pitchFamily="34" charset="0"/>
                <a:cs typeface="Arial" panose="020B0604020202020204" pitchFamily="34" charset="0"/>
              </a:rPr>
              <a:t>2. Tích điện cùng dấu cho hai điện cực</a:t>
            </a:r>
            <a:endParaRPr lang="en-US">
              <a:solidFill>
                <a:srgbClr val="C00000"/>
              </a:solidFill>
            </a:endParaRPr>
          </a:p>
        </p:txBody>
      </p:sp>
    </p:spTree>
    <p:extLst>
      <p:ext uri="{BB962C8B-B14F-4D97-AF65-F5344CB8AC3E}">
        <p14:creationId xmlns:p14="http://schemas.microsoft.com/office/powerpoint/2010/main" val="337967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table, sitting, plate&#10;&#10;Description automatically generated">
            <a:extLst>
              <a:ext uri="{FF2B5EF4-FFF2-40B4-BE49-F238E27FC236}">
                <a16:creationId xmlns:a16="http://schemas.microsoft.com/office/drawing/2014/main" id="{BCCD562F-A91A-41F5-99FC-B9DEAF9F2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7" y="529934"/>
            <a:ext cx="8888784" cy="5048830"/>
          </a:xfrm>
          <a:prstGeom prst="rect">
            <a:avLst/>
          </a:prstGeom>
        </p:spPr>
      </p:pic>
    </p:spTree>
    <p:extLst>
      <p:ext uri="{BB962C8B-B14F-4D97-AF65-F5344CB8AC3E}">
        <p14:creationId xmlns:p14="http://schemas.microsoft.com/office/powerpoint/2010/main" val="303911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kitchen, table, small&#10;&#10;Description automatically generated">
            <a:extLst>
              <a:ext uri="{FF2B5EF4-FFF2-40B4-BE49-F238E27FC236}">
                <a16:creationId xmlns:a16="http://schemas.microsoft.com/office/drawing/2014/main" id="{3C6F5059-F1CF-44CF-90ED-0F79E617C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91" y="307398"/>
            <a:ext cx="7650018" cy="6081764"/>
          </a:xfrm>
          <a:prstGeom prst="rect">
            <a:avLst/>
          </a:prstGeom>
        </p:spPr>
      </p:pic>
    </p:spTree>
    <p:extLst>
      <p:ext uri="{BB962C8B-B14F-4D97-AF65-F5344CB8AC3E}">
        <p14:creationId xmlns:p14="http://schemas.microsoft.com/office/powerpoint/2010/main" val="330808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3227" y="3106133"/>
            <a:ext cx="2209800" cy="1791057"/>
            <a:chOff x="6324600" y="4406900"/>
            <a:chExt cx="2209800" cy="1791057"/>
          </a:xfrm>
        </p:grpSpPr>
        <p:sp>
          <p:nvSpPr>
            <p:cNvPr id="15366" name="Arc 6">
              <a:extLst>
                <a:ext uri="{FF2B5EF4-FFF2-40B4-BE49-F238E27FC236}">
                  <a16:creationId xmlns:a16="http://schemas.microsoft.com/office/drawing/2014/main" id="{A3504732-A391-4A29-BE07-6A2F85B42762}"/>
                </a:ext>
              </a:extLst>
            </p:cNvPr>
            <p:cNvSpPr>
              <a:spLocks/>
            </p:cNvSpPr>
            <p:nvPr/>
          </p:nvSpPr>
          <p:spPr bwMode="auto">
            <a:xfrm rot="10449451" flipV="1">
              <a:off x="6489700" y="4826357"/>
              <a:ext cx="1981200" cy="1371600"/>
            </a:xfrm>
            <a:custGeom>
              <a:avLst/>
              <a:gdLst>
                <a:gd name="T0" fmla="*/ 0 w 21600"/>
                <a:gd name="T1" fmla="*/ 0 h 21600"/>
                <a:gd name="T2" fmla="*/ 1981200 w 21600"/>
                <a:gd name="T3" fmla="*/ 1371600 h 21600"/>
                <a:gd name="T4" fmla="*/ 0 w 21600"/>
                <a:gd name="T5" fmla="*/ 1371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a:extLst>
                <a:ext uri="{FF2B5EF4-FFF2-40B4-BE49-F238E27FC236}">
                  <a16:creationId xmlns:a16="http://schemas.microsoft.com/office/drawing/2014/main" id="{307B3934-9F89-4307-B1FC-AFB8AA2C6E37}"/>
                </a:ext>
              </a:extLst>
            </p:cNvPr>
            <p:cNvSpPr>
              <a:spLocks noChangeShapeType="1"/>
            </p:cNvSpPr>
            <p:nvPr/>
          </p:nvSpPr>
          <p:spPr bwMode="auto">
            <a:xfrm flipV="1">
              <a:off x="8305800" y="4711700"/>
              <a:ext cx="228600" cy="0"/>
            </a:xfrm>
            <a:prstGeom prst="line">
              <a:avLst/>
            </a:prstGeom>
            <a:noFill/>
            <a:ln w="381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a:extLst>
                <a:ext uri="{FF2B5EF4-FFF2-40B4-BE49-F238E27FC236}">
                  <a16:creationId xmlns:a16="http://schemas.microsoft.com/office/drawing/2014/main" id="{BDAF661B-950C-45F1-A626-8EF86A27982D}"/>
                </a:ext>
              </a:extLst>
            </p:cNvPr>
            <p:cNvSpPr>
              <a:spLocks noChangeShapeType="1"/>
            </p:cNvSpPr>
            <p:nvPr/>
          </p:nvSpPr>
          <p:spPr bwMode="auto">
            <a:xfrm flipV="1">
              <a:off x="6553200" y="5549900"/>
              <a:ext cx="152400" cy="4572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a:extLst>
                <a:ext uri="{FF2B5EF4-FFF2-40B4-BE49-F238E27FC236}">
                  <a16:creationId xmlns:a16="http://schemas.microsoft.com/office/drawing/2014/main" id="{42602095-11F9-4AD7-AD47-FF00A49BAE10}"/>
                </a:ext>
              </a:extLst>
            </p:cNvPr>
            <p:cNvSpPr>
              <a:spLocks noChangeShapeType="1"/>
            </p:cNvSpPr>
            <p:nvPr/>
          </p:nvSpPr>
          <p:spPr bwMode="auto">
            <a:xfrm flipV="1">
              <a:off x="7467600" y="4711700"/>
              <a:ext cx="533400" cy="2286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0">
              <a:extLst>
                <a:ext uri="{FF2B5EF4-FFF2-40B4-BE49-F238E27FC236}">
                  <a16:creationId xmlns:a16="http://schemas.microsoft.com/office/drawing/2014/main" id="{B03EB609-D32A-4797-9F60-9D74C6E9110C}"/>
                </a:ext>
              </a:extLst>
            </p:cNvPr>
            <p:cNvSpPr txBox="1">
              <a:spLocks noChangeArrowheads="1"/>
            </p:cNvSpPr>
            <p:nvPr/>
          </p:nvSpPr>
          <p:spPr bwMode="auto">
            <a:xfrm>
              <a:off x="6324600" y="53213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E</a:t>
              </a:r>
            </a:p>
          </p:txBody>
        </p:sp>
        <p:sp>
          <p:nvSpPr>
            <p:cNvPr id="15371" name="Line 11">
              <a:extLst>
                <a:ext uri="{FF2B5EF4-FFF2-40B4-BE49-F238E27FC236}">
                  <a16:creationId xmlns:a16="http://schemas.microsoft.com/office/drawing/2014/main" id="{8C01BDE2-272E-45AC-A15C-0A08432474F6}"/>
                </a:ext>
              </a:extLst>
            </p:cNvPr>
            <p:cNvSpPr>
              <a:spLocks noChangeShapeType="1"/>
            </p:cNvSpPr>
            <p:nvPr/>
          </p:nvSpPr>
          <p:spPr bwMode="auto">
            <a:xfrm>
              <a:off x="6400800" y="5321300"/>
              <a:ext cx="3048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Text Box 12">
              <a:extLst>
                <a:ext uri="{FF2B5EF4-FFF2-40B4-BE49-F238E27FC236}">
                  <a16:creationId xmlns:a16="http://schemas.microsoft.com/office/drawing/2014/main" id="{A83333BF-BFA6-41B7-B11A-2609BEA839ED}"/>
                </a:ext>
              </a:extLst>
            </p:cNvPr>
            <p:cNvSpPr txBox="1">
              <a:spLocks noChangeArrowheads="1"/>
            </p:cNvSpPr>
            <p:nvPr/>
          </p:nvSpPr>
          <p:spPr bwMode="auto">
            <a:xfrm>
              <a:off x="7543800" y="44069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99"/>
                  </a:solidFill>
                </a:rPr>
                <a:t>E</a:t>
              </a:r>
            </a:p>
          </p:txBody>
        </p:sp>
        <p:sp>
          <p:nvSpPr>
            <p:cNvPr id="15373" name="Line 13">
              <a:extLst>
                <a:ext uri="{FF2B5EF4-FFF2-40B4-BE49-F238E27FC236}">
                  <a16:creationId xmlns:a16="http://schemas.microsoft.com/office/drawing/2014/main" id="{92184DE4-3402-41DA-BAE5-7C785F8BC1FA}"/>
                </a:ext>
              </a:extLst>
            </p:cNvPr>
            <p:cNvSpPr>
              <a:spLocks noChangeShapeType="1"/>
            </p:cNvSpPr>
            <p:nvPr/>
          </p:nvSpPr>
          <p:spPr bwMode="auto">
            <a:xfrm>
              <a:off x="7620000" y="4406900"/>
              <a:ext cx="3048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 name="Content Placeholder 2">
            <a:extLst>
              <a:ext uri="{FF2B5EF4-FFF2-40B4-BE49-F238E27FC236}">
                <a16:creationId xmlns:a16="http://schemas.microsoft.com/office/drawing/2014/main" id="{FD35A300-7499-344A-8C89-7B7BCF908035}"/>
              </a:ext>
            </a:extLst>
          </p:cNvPr>
          <p:cNvSpPr>
            <a:spLocks/>
          </p:cNvSpPr>
          <p:nvPr/>
        </p:nvSpPr>
        <p:spPr bwMode="auto">
          <a:xfrm>
            <a:off x="1378038" y="752043"/>
            <a:ext cx="7308761" cy="246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u="sng" dirty="0">
                <a:solidFill>
                  <a:srgbClr val="002060"/>
                </a:solidFill>
                <a:cs typeface="Arial" panose="020B0604020202020204" pitchFamily="34" charset="0"/>
              </a:rPr>
              <a:t>2. </a:t>
            </a:r>
            <a:r>
              <a:rPr lang="en-US" altLang="en-US" sz="2400" b="1" u="sng" dirty="0" err="1">
                <a:solidFill>
                  <a:srgbClr val="002060"/>
                </a:solidFill>
                <a:cs typeface="Arial" panose="020B0604020202020204" pitchFamily="34" charset="0"/>
              </a:rPr>
              <a:t>Định</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nghĩa</a:t>
            </a:r>
            <a:endParaRPr lang="en-US" altLang="en-US" sz="2400" b="1" u="sng" dirty="0">
              <a:solidFill>
                <a:srgbClr val="002060"/>
              </a:solidFill>
              <a:cs typeface="Arial" panose="020B0604020202020204" pitchFamily="34" charset="0"/>
            </a:endParaRPr>
          </a:p>
          <a:p>
            <a:pPr algn="just" eaLnBrk="1" hangingPunct="1">
              <a:spcBef>
                <a:spcPct val="20000"/>
              </a:spcBef>
            </a:pPr>
            <a:r>
              <a:rPr lang="en-US" altLang="en-US" sz="2400" dirty="0">
                <a:solidFill>
                  <a:srgbClr val="0000FF"/>
                </a:solidFill>
                <a:cs typeface="Arial" panose="020B0604020202020204" pitchFamily="34" charset="0"/>
              </a:rPr>
              <a:t>	</a:t>
            </a:r>
            <a:r>
              <a:rPr lang="en-US" altLang="en-US" sz="2400" dirty="0" err="1">
                <a:cs typeface="Arial" panose="020B0604020202020204" pitchFamily="34" charset="0"/>
              </a:rPr>
              <a:t>Đường</a:t>
            </a:r>
            <a:r>
              <a:rPr lang="en-US" altLang="en-US" sz="2400" dirty="0">
                <a:cs typeface="Arial" panose="020B0604020202020204" pitchFamily="34" charset="0"/>
              </a:rPr>
              <a:t> </a:t>
            </a:r>
            <a:r>
              <a:rPr lang="en-US" altLang="en-US" sz="2400" dirty="0" err="1">
                <a:cs typeface="Arial" panose="020B0604020202020204" pitchFamily="34" charset="0"/>
              </a:rPr>
              <a:t>sức</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là</a:t>
            </a:r>
            <a:r>
              <a:rPr lang="en-US" altLang="en-US" sz="2400" dirty="0">
                <a:cs typeface="Arial" panose="020B0604020202020204" pitchFamily="34" charset="0"/>
              </a:rPr>
              <a:t> </a:t>
            </a:r>
            <a:r>
              <a:rPr lang="en-US" altLang="en-US" sz="2400" dirty="0" err="1">
                <a:cs typeface="Arial" panose="020B0604020202020204" pitchFamily="34" charset="0"/>
              </a:rPr>
              <a:t>đường</a:t>
            </a:r>
            <a:r>
              <a:rPr lang="en-US" altLang="en-US" sz="2400" dirty="0">
                <a:cs typeface="Arial" panose="020B0604020202020204" pitchFamily="34" charset="0"/>
              </a:rPr>
              <a:t> </a:t>
            </a:r>
            <a:r>
              <a:rPr lang="en-US" altLang="en-US" sz="2400" dirty="0" err="1">
                <a:cs typeface="Arial" panose="020B0604020202020204" pitchFamily="34" charset="0"/>
              </a:rPr>
              <a:t>mà</a:t>
            </a:r>
            <a:r>
              <a:rPr lang="en-US" altLang="en-US" sz="2400" dirty="0">
                <a:cs typeface="Arial" panose="020B0604020202020204" pitchFamily="34" charset="0"/>
              </a:rPr>
              <a:t> </a:t>
            </a:r>
            <a:r>
              <a:rPr lang="en-US" altLang="en-US" sz="2400" b="1" dirty="0" err="1">
                <a:solidFill>
                  <a:srgbClr val="00823B"/>
                </a:solidFill>
                <a:cs typeface="Arial" panose="020B0604020202020204" pitchFamily="34" charset="0"/>
              </a:rPr>
              <a:t>tiếp</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tuyến</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tại</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mỗi</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điểm</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của</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nó</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là</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giá</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của</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véc</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tơ</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cường</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độ</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điện</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trường</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tại</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điểm</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đó</a:t>
            </a:r>
            <a:r>
              <a:rPr lang="en-US" altLang="en-US" sz="2400" b="1" dirty="0">
                <a:solidFill>
                  <a:srgbClr val="00823B"/>
                </a:solidFill>
                <a:cs typeface="Arial" panose="020B0604020202020204" pitchFamily="34" charset="0"/>
              </a:rPr>
              <a:t>.</a:t>
            </a:r>
          </a:p>
          <a:p>
            <a:pPr algn="just" eaLnBrk="1" hangingPunct="1">
              <a:spcBef>
                <a:spcPct val="20000"/>
              </a:spcBef>
            </a:pPr>
            <a:r>
              <a:rPr lang="en-US" altLang="en-US" sz="2400" dirty="0">
                <a:cs typeface="Arial" panose="020B0604020202020204" pitchFamily="34" charset="0"/>
              </a:rPr>
              <a:t>	</a:t>
            </a:r>
            <a:r>
              <a:rPr lang="en-US" altLang="en-US" sz="2400" dirty="0" err="1">
                <a:cs typeface="Arial" panose="020B0604020202020204" pitchFamily="34" charset="0"/>
              </a:rPr>
              <a:t>Nói</a:t>
            </a:r>
            <a:r>
              <a:rPr lang="en-US" altLang="en-US" sz="2400" dirty="0">
                <a:cs typeface="Arial" panose="020B0604020202020204" pitchFamily="34" charset="0"/>
              </a:rPr>
              <a:t> </a:t>
            </a:r>
            <a:r>
              <a:rPr lang="en-US" altLang="en-US" sz="2400" dirty="0" err="1">
                <a:cs typeface="Arial" panose="020B0604020202020204" pitchFamily="34" charset="0"/>
              </a:rPr>
              <a:t>cách</a:t>
            </a:r>
            <a:r>
              <a:rPr lang="en-US" altLang="en-US" sz="2400" dirty="0">
                <a:cs typeface="Arial" panose="020B0604020202020204" pitchFamily="34" charset="0"/>
              </a:rPr>
              <a:t> </a:t>
            </a:r>
            <a:r>
              <a:rPr lang="en-US" altLang="en-US" sz="2400" dirty="0" err="1">
                <a:cs typeface="Arial" panose="020B0604020202020204" pitchFamily="34" charset="0"/>
              </a:rPr>
              <a:t>khác</a:t>
            </a:r>
            <a:r>
              <a:rPr lang="en-US" altLang="en-US" sz="2400" dirty="0">
                <a:cs typeface="Arial" panose="020B0604020202020204" pitchFamily="34" charset="0"/>
              </a:rPr>
              <a:t> </a:t>
            </a:r>
            <a:r>
              <a:rPr lang="en-US" altLang="en-US" sz="2400" dirty="0" err="1">
                <a:cs typeface="Arial" panose="020B0604020202020204" pitchFamily="34" charset="0"/>
              </a:rPr>
              <a:t>đường</a:t>
            </a:r>
            <a:r>
              <a:rPr lang="en-US" altLang="en-US" sz="2400" dirty="0">
                <a:cs typeface="Arial" panose="020B0604020202020204" pitchFamily="34" charset="0"/>
              </a:rPr>
              <a:t> </a:t>
            </a:r>
            <a:r>
              <a:rPr lang="en-US" altLang="en-US" sz="2400" dirty="0" err="1">
                <a:cs typeface="Arial" panose="020B0604020202020204" pitchFamily="34" charset="0"/>
              </a:rPr>
              <a:t>sức</a:t>
            </a:r>
            <a:r>
              <a:rPr lang="en-US" altLang="en-US" sz="2400" dirty="0">
                <a:cs typeface="Arial" panose="020B0604020202020204" pitchFamily="34" charset="0"/>
              </a:rPr>
              <a:t> </a:t>
            </a:r>
            <a:r>
              <a:rPr lang="en-US" altLang="en-US" sz="2400" dirty="0" err="1">
                <a:cs typeface="Arial" panose="020B0604020202020204" pitchFamily="34" charset="0"/>
              </a:rPr>
              <a:t>điện</a:t>
            </a:r>
            <a:r>
              <a:rPr lang="en-US" altLang="en-US" sz="2400" dirty="0">
                <a:cs typeface="Arial" panose="020B0604020202020204" pitchFamily="34" charset="0"/>
              </a:rPr>
              <a:t> </a:t>
            </a:r>
            <a:r>
              <a:rPr lang="en-US" altLang="en-US" sz="2400" dirty="0" err="1">
                <a:cs typeface="Arial" panose="020B0604020202020204" pitchFamily="34" charset="0"/>
              </a:rPr>
              <a:t>là</a:t>
            </a:r>
            <a:r>
              <a:rPr lang="en-US" altLang="en-US" sz="2400" dirty="0">
                <a:cs typeface="Arial" panose="020B0604020202020204" pitchFamily="34" charset="0"/>
              </a:rPr>
              <a:t> </a:t>
            </a:r>
            <a:r>
              <a:rPr lang="en-US" altLang="en-US" sz="2400" b="1" dirty="0" err="1">
                <a:solidFill>
                  <a:srgbClr val="7030A0"/>
                </a:solidFill>
                <a:cs typeface="Arial" panose="020B0604020202020204" pitchFamily="34" charset="0"/>
              </a:rPr>
              <a:t>đường</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mà</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lực</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điện</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tác</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dụng</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dọc</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theo</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nó</a:t>
            </a:r>
            <a:r>
              <a:rPr lang="en-US" altLang="en-US" sz="2400" b="1" dirty="0">
                <a:solidFill>
                  <a:srgbClr val="7030A0"/>
                </a:solidFill>
                <a:cs typeface="Arial" panose="020B0604020202020204" pitchFamily="34" charset="0"/>
              </a:rPr>
              <a:t>.</a:t>
            </a:r>
          </a:p>
        </p:txBody>
      </p:sp>
      <p:grpSp>
        <p:nvGrpSpPr>
          <p:cNvPr id="17" name="Group 16">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18"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19"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III.ĐƯỜNG SỨC ĐIỆN</a:t>
              </a:r>
              <a:endParaRPr lang="en-US" sz="2400" b="1" kern="1200" dirty="0">
                <a:latin typeface="Arial" panose="020B0604020202020204" pitchFamily="34" charset="0"/>
                <a:cs typeface="Arial" panose="020B0604020202020204" pitchFamily="34" charset="0"/>
              </a:endParaRP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horizontal)">
                                      <p:cBhvr>
                                        <p:cTn id="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C0D457-D142-432D-AED4-C7904B1BAEFD}"/>
              </a:ext>
            </a:extLst>
          </p:cNvPr>
          <p:cNvSpPr/>
          <p:nvPr/>
        </p:nvSpPr>
        <p:spPr>
          <a:xfrm>
            <a:off x="886495" y="648481"/>
            <a:ext cx="7319632" cy="424732"/>
          </a:xfrm>
          <a:prstGeom prst="rect">
            <a:avLst/>
          </a:prstGeom>
        </p:spPr>
        <p:txBody>
          <a:bodyPr wrap="none">
            <a:spAutoFit/>
          </a:bodyPr>
          <a:lstStyle/>
          <a:p>
            <a:pPr marL="609600" indent="-609600" eaLnBrk="1" hangingPunct="1">
              <a:lnSpc>
                <a:spcPct val="90000"/>
              </a:lnSpc>
              <a:buFontTx/>
              <a:buNone/>
            </a:pPr>
            <a:r>
              <a:rPr lang="en-US" altLang="en-US" sz="2400" b="1" u="sng" dirty="0">
                <a:solidFill>
                  <a:srgbClr val="002060"/>
                </a:solidFill>
              </a:rPr>
              <a:t>3. </a:t>
            </a:r>
            <a:r>
              <a:rPr lang="en-US" altLang="en-US" sz="2400" b="1" u="sng" dirty="0" err="1">
                <a:solidFill>
                  <a:srgbClr val="002060"/>
                </a:solidFill>
              </a:rPr>
              <a:t>Hình</a:t>
            </a:r>
            <a:r>
              <a:rPr lang="en-US" altLang="en-US" sz="2400" b="1" u="sng" dirty="0">
                <a:solidFill>
                  <a:srgbClr val="002060"/>
                </a:solidFill>
              </a:rPr>
              <a:t> </a:t>
            </a:r>
            <a:r>
              <a:rPr lang="en-US" altLang="en-US" sz="2400" b="1" u="sng" dirty="0" err="1">
                <a:solidFill>
                  <a:srgbClr val="002060"/>
                </a:solidFill>
              </a:rPr>
              <a:t>dạng</a:t>
            </a:r>
            <a:r>
              <a:rPr lang="en-US" altLang="en-US" sz="2400" b="1" u="sng" dirty="0">
                <a:solidFill>
                  <a:srgbClr val="002060"/>
                </a:solidFill>
              </a:rPr>
              <a:t> </a:t>
            </a:r>
            <a:r>
              <a:rPr lang="en-US" altLang="en-US" sz="2400" b="1" u="sng" dirty="0" err="1">
                <a:solidFill>
                  <a:srgbClr val="002060"/>
                </a:solidFill>
              </a:rPr>
              <a:t>đường</a:t>
            </a:r>
            <a:r>
              <a:rPr lang="en-US" altLang="en-US" sz="2400" b="1" u="sng" dirty="0">
                <a:solidFill>
                  <a:srgbClr val="002060"/>
                </a:solidFill>
              </a:rPr>
              <a:t> </a:t>
            </a:r>
            <a:r>
              <a:rPr lang="en-US" altLang="en-US" sz="2400" b="1" u="sng" dirty="0" err="1">
                <a:solidFill>
                  <a:srgbClr val="002060"/>
                </a:solidFill>
              </a:rPr>
              <a:t>sức</a:t>
            </a:r>
            <a:r>
              <a:rPr lang="en-US" altLang="en-US" sz="2400" b="1" u="sng" dirty="0">
                <a:solidFill>
                  <a:srgbClr val="002060"/>
                </a:solidFill>
              </a:rPr>
              <a:t> </a:t>
            </a:r>
            <a:r>
              <a:rPr lang="en-US" altLang="en-US" sz="2400" b="1" u="sng" dirty="0" err="1">
                <a:solidFill>
                  <a:srgbClr val="002060"/>
                </a:solidFill>
              </a:rPr>
              <a:t>của</a:t>
            </a:r>
            <a:r>
              <a:rPr lang="en-US" altLang="en-US" sz="2400" b="1" u="sng" dirty="0">
                <a:solidFill>
                  <a:srgbClr val="002060"/>
                </a:solidFill>
              </a:rPr>
              <a:t> </a:t>
            </a:r>
            <a:r>
              <a:rPr lang="en-US" altLang="en-US" sz="2400" b="1" u="sng" dirty="0" err="1">
                <a:solidFill>
                  <a:srgbClr val="002060"/>
                </a:solidFill>
              </a:rPr>
              <a:t>một</a:t>
            </a:r>
            <a:r>
              <a:rPr lang="en-US" altLang="en-US" sz="2400" b="1" u="sng" dirty="0">
                <a:solidFill>
                  <a:srgbClr val="002060"/>
                </a:solidFill>
              </a:rPr>
              <a:t> </a:t>
            </a:r>
            <a:r>
              <a:rPr lang="en-US" altLang="en-US" sz="2400" b="1" u="sng" dirty="0" err="1">
                <a:solidFill>
                  <a:srgbClr val="002060"/>
                </a:solidFill>
              </a:rPr>
              <a:t>số</a:t>
            </a:r>
            <a:r>
              <a:rPr lang="en-US" altLang="en-US" sz="2400" b="1" u="sng" dirty="0">
                <a:solidFill>
                  <a:srgbClr val="002060"/>
                </a:solidFill>
              </a:rPr>
              <a:t> </a:t>
            </a:r>
            <a:r>
              <a:rPr lang="en-US" altLang="en-US" sz="2400" b="1" u="sng" dirty="0" err="1">
                <a:solidFill>
                  <a:srgbClr val="002060"/>
                </a:solidFill>
              </a:rPr>
              <a:t>điện</a:t>
            </a:r>
            <a:r>
              <a:rPr lang="en-US" altLang="en-US" sz="2400" b="1" u="sng" dirty="0">
                <a:solidFill>
                  <a:srgbClr val="002060"/>
                </a:solidFill>
              </a:rPr>
              <a:t> </a:t>
            </a:r>
            <a:r>
              <a:rPr lang="en-US" altLang="en-US" sz="2400" b="1" u="sng" dirty="0" err="1">
                <a:solidFill>
                  <a:srgbClr val="002060"/>
                </a:solidFill>
              </a:rPr>
              <a:t>trường</a:t>
            </a:r>
            <a:endParaRPr lang="en-US" altLang="en-US" sz="2400" b="1" u="sng" dirty="0">
              <a:solidFill>
                <a:srgbClr val="002060"/>
              </a:solidFill>
            </a:endParaRPr>
          </a:p>
        </p:txBody>
      </p:sp>
      <p:sp>
        <p:nvSpPr>
          <p:cNvPr id="19" name="Rectangle 18">
            <a:extLst>
              <a:ext uri="{FF2B5EF4-FFF2-40B4-BE49-F238E27FC236}">
                <a16:creationId xmlns:a16="http://schemas.microsoft.com/office/drawing/2014/main" id="{42469B58-619F-064F-9CAA-B6F5BE0B717E}"/>
              </a:ext>
            </a:extLst>
          </p:cNvPr>
          <p:cNvSpPr/>
          <p:nvPr/>
        </p:nvSpPr>
        <p:spPr>
          <a:xfrm>
            <a:off x="1154590" y="3334257"/>
            <a:ext cx="2678938" cy="400110"/>
          </a:xfrm>
          <a:prstGeom prst="rect">
            <a:avLst/>
          </a:prstGeom>
        </p:spPr>
        <p:txBody>
          <a:bodyPr wrap="none">
            <a:spAutoFit/>
          </a:bodyPr>
          <a:lstStyle/>
          <a:p>
            <a:r>
              <a:rPr lang="en-US" i="1" dirty="0" err="1">
                <a:solidFill>
                  <a:srgbClr val="00589A"/>
                </a:solidFill>
                <a:latin typeface="Arial" panose="020B0604020202020204" pitchFamily="34" charset="0"/>
                <a:cs typeface="Arial" panose="020B0604020202020204" pitchFamily="34" charset="0"/>
              </a:rPr>
              <a:t>Một</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điện</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tích</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dương</a:t>
            </a:r>
            <a:r>
              <a:rPr lang="en-US" i="1" dirty="0">
                <a:solidFill>
                  <a:srgbClr val="00589A"/>
                </a:solidFill>
                <a:latin typeface="Arial" panose="020B0604020202020204" pitchFamily="34" charset="0"/>
                <a:cs typeface="Arial" panose="020B0604020202020204" pitchFamily="34" charset="0"/>
              </a:rPr>
              <a:t> q</a:t>
            </a:r>
          </a:p>
        </p:txBody>
      </p:sp>
      <p:sp>
        <p:nvSpPr>
          <p:cNvPr id="23" name="Rectangle 22">
            <a:extLst>
              <a:ext uri="{FF2B5EF4-FFF2-40B4-BE49-F238E27FC236}">
                <a16:creationId xmlns:a16="http://schemas.microsoft.com/office/drawing/2014/main" id="{6B5C3EE6-A54B-9542-88C2-A5B1F5326504}"/>
              </a:ext>
            </a:extLst>
          </p:cNvPr>
          <p:cNvSpPr/>
          <p:nvPr/>
        </p:nvSpPr>
        <p:spPr>
          <a:xfrm>
            <a:off x="5574587" y="3325167"/>
            <a:ext cx="2289409" cy="400110"/>
          </a:xfrm>
          <a:prstGeom prst="rect">
            <a:avLst/>
          </a:prstGeom>
        </p:spPr>
        <p:txBody>
          <a:bodyPr wrap="none">
            <a:spAutoFit/>
          </a:bodyPr>
          <a:lstStyle/>
          <a:p>
            <a:r>
              <a:rPr lang="en-US" i="1" dirty="0" err="1">
                <a:solidFill>
                  <a:srgbClr val="00589A"/>
                </a:solidFill>
                <a:latin typeface="Arial" panose="020B0604020202020204" pitchFamily="34" charset="0"/>
                <a:cs typeface="Arial" panose="020B0604020202020204" pitchFamily="34" charset="0"/>
              </a:rPr>
              <a:t>Một</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điện</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tích</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âm</a:t>
            </a:r>
            <a:r>
              <a:rPr lang="en-US" i="1" dirty="0">
                <a:solidFill>
                  <a:srgbClr val="00589A"/>
                </a:solidFill>
                <a:latin typeface="Arial" panose="020B0604020202020204" pitchFamily="34" charset="0"/>
                <a:cs typeface="Arial" panose="020B0604020202020204" pitchFamily="34" charset="0"/>
              </a:rPr>
              <a:t> q</a:t>
            </a:r>
          </a:p>
        </p:txBody>
      </p:sp>
      <p:sp>
        <p:nvSpPr>
          <p:cNvPr id="24" name="Rectangle 23">
            <a:extLst>
              <a:ext uri="{FF2B5EF4-FFF2-40B4-BE49-F238E27FC236}">
                <a16:creationId xmlns:a16="http://schemas.microsoft.com/office/drawing/2014/main" id="{CAD70414-6315-114D-BF02-9B8CE0096646}"/>
              </a:ext>
            </a:extLst>
          </p:cNvPr>
          <p:cNvSpPr/>
          <p:nvPr/>
        </p:nvSpPr>
        <p:spPr>
          <a:xfrm>
            <a:off x="1410826" y="5846858"/>
            <a:ext cx="2534668" cy="400110"/>
          </a:xfrm>
          <a:prstGeom prst="rect">
            <a:avLst/>
          </a:prstGeom>
        </p:spPr>
        <p:txBody>
          <a:bodyPr wrap="none">
            <a:spAutoFit/>
          </a:bodyPr>
          <a:lstStyle/>
          <a:p>
            <a:r>
              <a:rPr lang="en-US" i="1" dirty="0">
                <a:solidFill>
                  <a:srgbClr val="00589A"/>
                </a:solidFill>
                <a:latin typeface="Arial" panose="020B0604020202020204" pitchFamily="34" charset="0"/>
                <a:cs typeface="Arial" panose="020B0604020202020204" pitchFamily="34" charset="0"/>
              </a:rPr>
              <a:t>Hai </a:t>
            </a:r>
            <a:r>
              <a:rPr lang="en-US" i="1" dirty="0" err="1">
                <a:solidFill>
                  <a:srgbClr val="00589A"/>
                </a:solidFill>
                <a:latin typeface="Arial" panose="020B0604020202020204" pitchFamily="34" charset="0"/>
                <a:cs typeface="Arial" panose="020B0604020202020204" pitchFamily="34" charset="0"/>
              </a:rPr>
              <a:t>điện</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tích</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trái</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dấu</a:t>
            </a:r>
            <a:endParaRPr lang="en-US" i="1" dirty="0">
              <a:solidFill>
                <a:srgbClr val="00589A"/>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2F3F6E7-3A5F-A649-BA4E-C81567BF267B}"/>
              </a:ext>
            </a:extLst>
          </p:cNvPr>
          <p:cNvSpPr/>
          <p:nvPr/>
        </p:nvSpPr>
        <p:spPr>
          <a:xfrm>
            <a:off x="5475973" y="5846858"/>
            <a:ext cx="2735044" cy="400110"/>
          </a:xfrm>
          <a:prstGeom prst="rect">
            <a:avLst/>
          </a:prstGeom>
        </p:spPr>
        <p:txBody>
          <a:bodyPr wrap="none">
            <a:spAutoFit/>
          </a:bodyPr>
          <a:lstStyle/>
          <a:p>
            <a:r>
              <a:rPr lang="en-US" i="1" dirty="0">
                <a:solidFill>
                  <a:srgbClr val="00589A"/>
                </a:solidFill>
                <a:latin typeface="Arial" panose="020B0604020202020204" pitchFamily="34" charset="0"/>
                <a:cs typeface="Arial" panose="020B0604020202020204" pitchFamily="34" charset="0"/>
              </a:rPr>
              <a:t>Hai </a:t>
            </a:r>
            <a:r>
              <a:rPr lang="en-US" i="1" dirty="0" err="1">
                <a:solidFill>
                  <a:srgbClr val="00589A"/>
                </a:solidFill>
                <a:latin typeface="Arial" panose="020B0604020202020204" pitchFamily="34" charset="0"/>
                <a:cs typeface="Arial" panose="020B0604020202020204" pitchFamily="34" charset="0"/>
              </a:rPr>
              <a:t>điện</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tích</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cùng</a:t>
            </a:r>
            <a:r>
              <a:rPr lang="en-US" i="1" dirty="0">
                <a:solidFill>
                  <a:srgbClr val="00589A"/>
                </a:solidFill>
                <a:latin typeface="Arial" panose="020B0604020202020204" pitchFamily="34" charset="0"/>
                <a:cs typeface="Arial" panose="020B0604020202020204" pitchFamily="34" charset="0"/>
              </a:rPr>
              <a:t> </a:t>
            </a:r>
            <a:r>
              <a:rPr lang="en-US" i="1" dirty="0" err="1">
                <a:solidFill>
                  <a:srgbClr val="00589A"/>
                </a:solidFill>
                <a:latin typeface="Arial" panose="020B0604020202020204" pitchFamily="34" charset="0"/>
                <a:cs typeface="Arial" panose="020B0604020202020204" pitchFamily="34" charset="0"/>
              </a:rPr>
              <a:t>dấu</a:t>
            </a:r>
            <a:endParaRPr lang="en-US" i="1" dirty="0">
              <a:solidFill>
                <a:srgbClr val="00589A"/>
              </a:solidFill>
              <a:latin typeface="Arial" panose="020B0604020202020204" pitchFamily="34" charset="0"/>
              <a:cs typeface="Arial" panose="020B0604020202020204" pitchFamily="34" charset="0"/>
            </a:endParaRPr>
          </a:p>
        </p:txBody>
      </p:sp>
      <p:pic>
        <p:nvPicPr>
          <p:cNvPr id="6" name="Picture 5" descr="Chart, radar chart&#10;&#10;Description automatically generated">
            <a:extLst>
              <a:ext uri="{FF2B5EF4-FFF2-40B4-BE49-F238E27FC236}">
                <a16:creationId xmlns:a16="http://schemas.microsoft.com/office/drawing/2014/main" id="{C4E5D7C8-9449-1A4B-A5D8-C757EEF9C522}"/>
              </a:ext>
            </a:extLst>
          </p:cNvPr>
          <p:cNvPicPr>
            <a:picLocks noChangeAspect="1"/>
          </p:cNvPicPr>
          <p:nvPr/>
        </p:nvPicPr>
        <p:blipFill rotWithShape="1">
          <a:blip r:embed="rId2">
            <a:extLst>
              <a:ext uri="{28A0092B-C50C-407E-A947-70E740481C1C}">
                <a14:useLocalDpi xmlns:a14="http://schemas.microsoft.com/office/drawing/2010/main" val="0"/>
              </a:ext>
            </a:extLst>
          </a:blip>
          <a:srcRect r="22547" b="19303"/>
          <a:stretch/>
        </p:blipFill>
        <p:spPr>
          <a:xfrm>
            <a:off x="5379822" y="1448742"/>
            <a:ext cx="2678938" cy="1980258"/>
          </a:xfrm>
          <a:prstGeom prst="rect">
            <a:avLst/>
          </a:prstGeom>
        </p:spPr>
      </p:pic>
      <p:pic>
        <p:nvPicPr>
          <p:cNvPr id="12" name="Picture 11" descr="A picture containing clock, watch&#10;&#10;Description automatically generated">
            <a:extLst>
              <a:ext uri="{FF2B5EF4-FFF2-40B4-BE49-F238E27FC236}">
                <a16:creationId xmlns:a16="http://schemas.microsoft.com/office/drawing/2014/main" id="{A1C7AE24-E5F9-E440-9318-95B2676BC8B0}"/>
              </a:ext>
            </a:extLst>
          </p:cNvPr>
          <p:cNvPicPr>
            <a:picLocks noChangeAspect="1"/>
          </p:cNvPicPr>
          <p:nvPr/>
        </p:nvPicPr>
        <p:blipFill rotWithShape="1">
          <a:blip r:embed="rId3">
            <a:extLst>
              <a:ext uri="{28A0092B-C50C-407E-A947-70E740481C1C}">
                <a14:useLocalDpi xmlns:a14="http://schemas.microsoft.com/office/drawing/2010/main" val="0"/>
              </a:ext>
            </a:extLst>
          </a:blip>
          <a:srcRect r="25858" b="13077"/>
          <a:stretch/>
        </p:blipFill>
        <p:spPr>
          <a:xfrm>
            <a:off x="1226725" y="1242642"/>
            <a:ext cx="2534669" cy="2108315"/>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4EDB69FF-0AF7-204A-9AB2-8E9ED12F2FAF}"/>
              </a:ext>
            </a:extLst>
          </p:cNvPr>
          <p:cNvPicPr>
            <a:picLocks noChangeAspect="1"/>
          </p:cNvPicPr>
          <p:nvPr/>
        </p:nvPicPr>
        <p:blipFill rotWithShape="1">
          <a:blip r:embed="rId4">
            <a:extLst>
              <a:ext uri="{28A0092B-C50C-407E-A947-70E740481C1C}">
                <a14:useLocalDpi xmlns:a14="http://schemas.microsoft.com/office/drawing/2010/main" val="0"/>
              </a:ext>
            </a:extLst>
          </a:blip>
          <a:srcRect r="32285" b="25042"/>
          <a:stretch/>
        </p:blipFill>
        <p:spPr>
          <a:xfrm>
            <a:off x="1272093" y="3784903"/>
            <a:ext cx="2673402" cy="2099617"/>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A96E2907-C9FA-F847-853A-D458BCDAD8A1}"/>
              </a:ext>
            </a:extLst>
          </p:cNvPr>
          <p:cNvPicPr>
            <a:picLocks noChangeAspect="1"/>
          </p:cNvPicPr>
          <p:nvPr/>
        </p:nvPicPr>
        <p:blipFill rotWithShape="1">
          <a:blip r:embed="rId5">
            <a:extLst>
              <a:ext uri="{28A0092B-C50C-407E-A947-70E740481C1C}">
                <a14:useLocalDpi xmlns:a14="http://schemas.microsoft.com/office/drawing/2010/main" val="0"/>
              </a:ext>
            </a:extLst>
          </a:blip>
          <a:srcRect r="39992" b="31943"/>
          <a:stretch/>
        </p:blipFill>
        <p:spPr>
          <a:xfrm>
            <a:off x="5379822" y="3725277"/>
            <a:ext cx="2492086" cy="2005218"/>
          </a:xfrm>
          <a:prstGeom prst="rect">
            <a:avLst/>
          </a:prstGeom>
        </p:spPr>
      </p:pic>
      <p:grpSp>
        <p:nvGrpSpPr>
          <p:cNvPr id="15" name="Group 14">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17"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20"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III.ĐƯỜNG SỨC ĐIỆN</a:t>
              </a:r>
              <a:endParaRPr lang="en-US" sz="2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691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linds(horizont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4516271" y="4282403"/>
            <a:ext cx="4614453" cy="2099979"/>
            <a:chOff x="342900" y="3567115"/>
            <a:chExt cx="5555098" cy="2334939"/>
          </a:xfrm>
        </p:grpSpPr>
        <p:pic>
          <p:nvPicPr>
            <p:cNvPr id="102" name="Picture 12" descr="empty-red-rectangle"/>
            <p:cNvPicPr>
              <a:picLocks noChangeAspect="1" noChangeArrowheads="1"/>
            </p:cNvPicPr>
            <p:nvPr/>
          </p:nvPicPr>
          <p:blipFill>
            <a:blip r:embed="rId3"/>
            <a:srcRect/>
            <a:stretch>
              <a:fillRect/>
            </a:stretch>
          </p:blipFill>
          <p:spPr bwMode="auto">
            <a:xfrm>
              <a:off x="342900" y="3567115"/>
              <a:ext cx="5508625" cy="2334939"/>
            </a:xfrm>
            <a:prstGeom prst="rect">
              <a:avLst/>
            </a:prstGeom>
            <a:noFill/>
            <a:ln w="9525">
              <a:noFill/>
              <a:miter lim="800000"/>
              <a:headEnd/>
              <a:tailEnd/>
            </a:ln>
          </p:spPr>
        </p:pic>
        <p:sp>
          <p:nvSpPr>
            <p:cNvPr id="103" name="Rectangle 1026060"/>
            <p:cNvSpPr>
              <a:spLocks noChangeArrowheads="1"/>
            </p:cNvSpPr>
            <p:nvPr/>
          </p:nvSpPr>
          <p:spPr bwMode="auto">
            <a:xfrm>
              <a:off x="441327" y="4283095"/>
              <a:ext cx="5456671" cy="1492047"/>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FontTx/>
                <a:buBlip>
                  <a:blip r:embed="rId4"/>
                </a:buBlip>
              </a:pPr>
              <a:r>
                <a:rPr lang="nl-NL" dirty="0" err="1"/>
                <a:t>Qui</a:t>
              </a:r>
              <a:r>
                <a:rPr lang="nl-NL" dirty="0"/>
                <a:t> </a:t>
              </a:r>
              <a:r>
                <a:rPr lang="nl-NL" dirty="0" err="1"/>
                <a:t>ước</a:t>
              </a:r>
              <a:r>
                <a:rPr lang="nl-NL" dirty="0"/>
                <a:t>: </a:t>
              </a:r>
              <a:r>
                <a:rPr lang="nl-NL" dirty="0" err="1"/>
                <a:t>ở</a:t>
              </a:r>
              <a:r>
                <a:rPr lang="nl-NL" dirty="0"/>
                <a:t> </a:t>
              </a:r>
              <a:r>
                <a:rPr lang="nl-NL" dirty="0" err="1"/>
                <a:t>chỗ</a:t>
              </a:r>
              <a:r>
                <a:rPr lang="nl-NL" dirty="0"/>
                <a:t> </a:t>
              </a:r>
              <a:r>
                <a:rPr lang="nl-NL" dirty="0" err="1"/>
                <a:t>cường</a:t>
              </a:r>
              <a:r>
                <a:rPr lang="nl-NL" dirty="0"/>
                <a:t> </a:t>
              </a:r>
              <a:r>
                <a:rPr lang="nl-NL" dirty="0" err="1"/>
                <a:t>độ</a:t>
              </a:r>
              <a:r>
                <a:rPr lang="nl-NL" dirty="0"/>
                <a:t> </a:t>
              </a:r>
              <a:r>
                <a:rPr lang="nl-NL" dirty="0" err="1"/>
                <a:t>điện</a:t>
              </a:r>
              <a:r>
                <a:rPr lang="nl-NL" dirty="0"/>
                <a:t> </a:t>
              </a:r>
              <a:r>
                <a:rPr lang="nl-NL" dirty="0" err="1"/>
                <a:t>trường</a:t>
              </a:r>
              <a:r>
                <a:rPr lang="nl-NL" dirty="0"/>
                <a:t> </a:t>
              </a:r>
              <a:r>
                <a:rPr lang="nl-NL" dirty="0" err="1"/>
                <a:t>lớn</a:t>
              </a:r>
              <a:r>
                <a:rPr lang="nl-NL" dirty="0"/>
                <a:t> </a:t>
              </a:r>
              <a:r>
                <a:rPr lang="nl-NL" dirty="0" err="1"/>
                <a:t>thì</a:t>
              </a:r>
              <a:r>
                <a:rPr lang="nl-NL" dirty="0"/>
                <a:t> </a:t>
              </a:r>
              <a:r>
                <a:rPr lang="nl-NL" dirty="0" err="1"/>
                <a:t>các</a:t>
              </a:r>
              <a:r>
                <a:rPr lang="nl-NL" dirty="0"/>
                <a:t> </a:t>
              </a:r>
              <a:r>
                <a:rPr lang="nl-NL" dirty="0" err="1"/>
                <a:t>đường</a:t>
              </a:r>
              <a:r>
                <a:rPr lang="nl-NL" dirty="0"/>
                <a:t> </a:t>
              </a:r>
              <a:r>
                <a:rPr lang="nl-NL" dirty="0" err="1"/>
                <a:t>sức</a:t>
              </a:r>
              <a:r>
                <a:rPr lang="nl-NL" dirty="0"/>
                <a:t> </a:t>
              </a:r>
              <a:r>
                <a:rPr lang="nl-NL" dirty="0" err="1"/>
                <a:t>mau</a:t>
              </a:r>
              <a:r>
                <a:rPr lang="nl-NL" dirty="0"/>
                <a:t>, </a:t>
              </a:r>
              <a:r>
                <a:rPr lang="nl-NL" dirty="0" err="1"/>
                <a:t>chỗ</a:t>
              </a:r>
              <a:r>
                <a:rPr lang="nl-NL" dirty="0"/>
                <a:t> </a:t>
              </a:r>
              <a:r>
                <a:rPr lang="nl-NL" dirty="0" err="1"/>
                <a:t>cường</a:t>
              </a:r>
              <a:r>
                <a:rPr lang="nl-NL" dirty="0"/>
                <a:t> </a:t>
              </a:r>
              <a:r>
                <a:rPr lang="nl-NL" dirty="0" err="1"/>
                <a:t>độ</a:t>
              </a:r>
              <a:r>
                <a:rPr lang="nl-NL" dirty="0"/>
                <a:t> </a:t>
              </a:r>
              <a:r>
                <a:rPr lang="nl-NL" dirty="0" err="1"/>
                <a:t>điện</a:t>
              </a:r>
              <a:r>
                <a:rPr lang="nl-NL" dirty="0"/>
                <a:t> </a:t>
              </a:r>
              <a:r>
                <a:rPr lang="nl-NL" dirty="0" err="1"/>
                <a:t>trường</a:t>
              </a:r>
              <a:r>
                <a:rPr lang="nl-NL" dirty="0"/>
                <a:t> </a:t>
              </a:r>
              <a:r>
                <a:rPr lang="nl-NL" dirty="0" err="1"/>
                <a:t>nhỏ</a:t>
              </a:r>
              <a:r>
                <a:rPr lang="nl-NL" dirty="0"/>
                <a:t> </a:t>
              </a:r>
              <a:r>
                <a:rPr lang="nl-NL" dirty="0" err="1"/>
                <a:t>thì</a:t>
              </a:r>
              <a:r>
                <a:rPr lang="nl-NL" dirty="0"/>
                <a:t> </a:t>
              </a:r>
              <a:r>
                <a:rPr lang="nl-NL" dirty="0" err="1"/>
                <a:t>các</a:t>
              </a:r>
              <a:r>
                <a:rPr lang="nl-NL" dirty="0"/>
                <a:t> </a:t>
              </a:r>
              <a:r>
                <a:rPr lang="nl-NL" dirty="0" err="1"/>
                <a:t>đường</a:t>
              </a:r>
              <a:r>
                <a:rPr lang="nl-NL" dirty="0"/>
                <a:t> </a:t>
              </a:r>
              <a:r>
                <a:rPr lang="nl-NL" dirty="0" err="1"/>
                <a:t>sức</a:t>
              </a:r>
              <a:r>
                <a:rPr lang="nl-NL" dirty="0"/>
                <a:t> </a:t>
              </a:r>
              <a:r>
                <a:rPr lang="nl-NL" dirty="0" err="1"/>
                <a:t>điện</a:t>
              </a:r>
              <a:r>
                <a:rPr lang="nl-NL" dirty="0"/>
                <a:t> </a:t>
              </a:r>
              <a:r>
                <a:rPr lang="nl-NL" dirty="0" err="1"/>
                <a:t>thưa</a:t>
              </a:r>
              <a:endParaRPr lang="en-US" altLang="en-US" dirty="0">
                <a:latin typeface="VNI-Times" pitchFamily="2" charset="0"/>
              </a:endParaRPr>
            </a:p>
          </p:txBody>
        </p:sp>
        <p:pic>
          <p:nvPicPr>
            <p:cNvPr id="104" name="Picture 13" descr="red-top-faded"/>
            <p:cNvPicPr>
              <a:picLocks noChangeAspect="1" noChangeArrowheads="1"/>
            </p:cNvPicPr>
            <p:nvPr/>
          </p:nvPicPr>
          <p:blipFill>
            <a:blip r:embed="rId5"/>
            <a:srcRect/>
            <a:stretch>
              <a:fillRect/>
            </a:stretch>
          </p:blipFill>
          <p:spPr bwMode="auto">
            <a:xfrm>
              <a:off x="441326" y="3606802"/>
              <a:ext cx="5291138" cy="72704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5" name="TextBox 104"/>
                <p:cNvSpPr txBox="1"/>
                <p:nvPr/>
              </p:nvSpPr>
              <p:spPr bwMode="auto">
                <a:xfrm>
                  <a:off x="505580" y="3626547"/>
                  <a:ext cx="5213765" cy="563083"/>
                </a:xfrm>
                <a:prstGeom prst="rect">
                  <a:avLst/>
                </a:prstGeom>
                <a:noFill/>
              </p:spPr>
              <p:txBody>
                <a:bodyPr wrap="square">
                  <a:spAutoFit/>
                </a:bodyPr>
                <a:lstStyle/>
                <a:p>
                  <a:pPr algn="ctr">
                    <a:defRPr/>
                  </a:pPr>
                  <a:r>
                    <a:rPr lang="en-US" sz="24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Số đường sức tỉ lệ </a:t>
                  </a:r>
                  <a14:m>
                    <m:oMath xmlns:m="http://schemas.openxmlformats.org/officeDocument/2006/math">
                      <m:acc>
                        <m:accPr>
                          <m:chr m:val="⃗"/>
                          <m:ctrlPr>
                            <a:rPr lang="en-US" sz="2400" i="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mbria Math" panose="02040503050406030204" pitchFamily="18" charset="0"/>
                              <a:cs typeface="Arial" pitchFamily="34" charset="0"/>
                            </a:rPr>
                          </m:ctrlPr>
                        </m:accPr>
                        <m:e>
                          <m:r>
                            <a:rPr lang="en-US" sz="2400" i="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mbria Math" panose="02040503050406030204" pitchFamily="18" charset="0"/>
                              <a:cs typeface="Arial" pitchFamily="34" charset="0"/>
                            </a:rPr>
                            <m:t>𝐸</m:t>
                          </m:r>
                        </m:e>
                      </m:acc>
                    </m:oMath>
                  </a14:m>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mc:Choice>
          <mc:Fallback xmlns="">
            <p:sp>
              <p:nvSpPr>
                <p:cNvPr id="105" name="TextBox 104"/>
                <p:cNvSpPr txBox="1">
                  <a:spLocks noRot="1" noChangeAspect="1" noMove="1" noResize="1" noEditPoints="1" noAdjustHandles="1" noChangeArrowheads="1" noChangeShapeType="1" noTextEdit="1"/>
                </p:cNvSpPr>
                <p:nvPr/>
              </p:nvSpPr>
              <p:spPr bwMode="auto">
                <a:xfrm>
                  <a:off x="505580" y="3626547"/>
                  <a:ext cx="5213765" cy="563083"/>
                </a:xfrm>
                <a:prstGeom prst="rect">
                  <a:avLst/>
                </a:prstGeom>
                <a:blipFill>
                  <a:blip r:embed="rId6"/>
                  <a:stretch>
                    <a:fillRect t="-2410" b="-8434"/>
                  </a:stretch>
                </a:blipFill>
              </p:spPr>
              <p:txBody>
                <a:bodyPr/>
                <a:lstStyle/>
                <a:p>
                  <a:r>
                    <a:rPr lang="en-US">
                      <a:noFill/>
                    </a:rPr>
                    <a:t> </a:t>
                  </a:r>
                </a:p>
              </p:txBody>
            </p:sp>
          </mc:Fallback>
        </mc:AlternateContent>
      </p:grpSp>
      <p:grpSp>
        <p:nvGrpSpPr>
          <p:cNvPr id="106" name="Group 67"/>
          <p:cNvGrpSpPr>
            <a:grpSpLocks/>
          </p:cNvGrpSpPr>
          <p:nvPr/>
        </p:nvGrpSpPr>
        <p:grpSpPr bwMode="auto">
          <a:xfrm>
            <a:off x="107429" y="1652910"/>
            <a:ext cx="4358260" cy="2424764"/>
            <a:chOff x="590609" y="3627830"/>
            <a:chExt cx="5682079" cy="2372702"/>
          </a:xfrm>
        </p:grpSpPr>
        <p:pic>
          <p:nvPicPr>
            <p:cNvPr id="107" name="Picture 4" descr="empty-blue-rectangle"/>
            <p:cNvPicPr>
              <a:picLocks noChangeAspect="1" noChangeArrowheads="1"/>
            </p:cNvPicPr>
            <p:nvPr/>
          </p:nvPicPr>
          <p:blipFill>
            <a:blip r:embed="rId7"/>
            <a:srcRect/>
            <a:stretch>
              <a:fillRect/>
            </a:stretch>
          </p:blipFill>
          <p:spPr bwMode="auto">
            <a:xfrm>
              <a:off x="590609" y="3627831"/>
              <a:ext cx="5682079" cy="2372701"/>
            </a:xfrm>
            <a:prstGeom prst="rect">
              <a:avLst/>
            </a:prstGeom>
            <a:noFill/>
            <a:ln w="9525">
              <a:noFill/>
              <a:miter lim="800000"/>
              <a:headEnd/>
              <a:tailEnd/>
            </a:ln>
          </p:spPr>
        </p:pic>
        <p:pic>
          <p:nvPicPr>
            <p:cNvPr id="108" name="Picture 5" descr="blue-top-faded"/>
            <p:cNvPicPr>
              <a:picLocks noChangeAspect="1" noChangeArrowheads="1"/>
            </p:cNvPicPr>
            <p:nvPr/>
          </p:nvPicPr>
          <p:blipFill>
            <a:blip r:embed="rId8"/>
            <a:srcRect/>
            <a:stretch>
              <a:fillRect/>
            </a:stretch>
          </p:blipFill>
          <p:spPr bwMode="auto">
            <a:xfrm>
              <a:off x="657229" y="3627830"/>
              <a:ext cx="5495279" cy="644990"/>
            </a:xfrm>
            <a:prstGeom prst="rect">
              <a:avLst/>
            </a:prstGeom>
            <a:noFill/>
            <a:ln w="9525">
              <a:noFill/>
              <a:miter lim="800000"/>
              <a:headEnd/>
              <a:tailEnd/>
            </a:ln>
          </p:spPr>
        </p:pic>
        <p:sp>
          <p:nvSpPr>
            <p:cNvPr id="109" name="TextBox 108"/>
            <p:cNvSpPr txBox="1"/>
            <p:nvPr/>
          </p:nvSpPr>
          <p:spPr>
            <a:xfrm>
              <a:off x="728238" y="3636916"/>
              <a:ext cx="5404791" cy="460513"/>
            </a:xfrm>
            <a:prstGeom prst="rect">
              <a:avLst/>
            </a:prstGeom>
            <a:noFill/>
          </p:spPr>
          <p:txBody>
            <a:bodyPr wrap="square">
              <a:spAutoFit/>
            </a:bodyPr>
            <a:lstStyle/>
            <a:p>
              <a:pPr algn="ctr">
                <a:defRPr/>
              </a:pPr>
              <a:r>
                <a:rPr lang="en-US" sz="24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Mỗi điểm chỉ một đ</a:t>
              </a:r>
              <a:r>
                <a:rPr lang="vi-VN" sz="24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ư</a:t>
              </a:r>
              <a:r>
                <a:rPr lang="en-US" sz="240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ờng sức</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0" name="Rectangle 1026060"/>
            <p:cNvSpPr>
              <a:spLocks noChangeArrowheads="1"/>
            </p:cNvSpPr>
            <p:nvPr/>
          </p:nvSpPr>
          <p:spPr bwMode="auto">
            <a:xfrm>
              <a:off x="657860" y="4191432"/>
              <a:ext cx="5404791" cy="1192626"/>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FontTx/>
                <a:buBlip>
                  <a:blip r:embed="rId4"/>
                </a:buBlip>
              </a:pPr>
              <a:r>
                <a:rPr lang="en-US" sz="2400" dirty="0">
                  <a:solidFill>
                    <a:srgbClr val="262626"/>
                  </a:solidFill>
                  <a:latin typeface="Arial" panose="020B0604020202020204" pitchFamily="34" charset="0"/>
                  <a:cs typeface="Arial" panose="020B0604020202020204" pitchFamily="34" charset="0"/>
                </a:rPr>
                <a:t>Qua </a:t>
              </a:r>
              <a:r>
                <a:rPr lang="en-US" sz="2400" dirty="0" err="1">
                  <a:solidFill>
                    <a:srgbClr val="262626"/>
                  </a:solidFill>
                  <a:latin typeface="Arial" panose="020B0604020202020204" pitchFamily="34" charset="0"/>
                  <a:cs typeface="Arial" panose="020B0604020202020204" pitchFamily="34" charset="0"/>
                </a:rPr>
                <a:t>mỗi</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điểm</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trong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điện</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trường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có</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một</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và</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chỉ</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một</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số</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đường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sức</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điện</a:t>
              </a:r>
              <a:endParaRPr lang="en-US" sz="2400" dirty="0">
                <a:solidFill>
                  <a:srgbClr val="262626"/>
                </a:solidFill>
                <a:latin typeface="Arial" panose="020B0604020202020204" pitchFamily="34" charset="0"/>
                <a:cs typeface="Arial" panose="020B0604020202020204" pitchFamily="34" charset="0"/>
              </a:endParaRPr>
            </a:p>
          </p:txBody>
        </p:sp>
      </p:grpSp>
      <p:grpSp>
        <p:nvGrpSpPr>
          <p:cNvPr id="112" name="Group 70"/>
          <p:cNvGrpSpPr>
            <a:grpSpLocks/>
          </p:cNvGrpSpPr>
          <p:nvPr/>
        </p:nvGrpSpPr>
        <p:grpSpPr bwMode="auto">
          <a:xfrm>
            <a:off x="4412508" y="1652910"/>
            <a:ext cx="4812180" cy="2451467"/>
            <a:chOff x="564746" y="3433313"/>
            <a:chExt cx="4670434" cy="1899958"/>
          </a:xfrm>
        </p:grpSpPr>
        <p:pic>
          <p:nvPicPr>
            <p:cNvPr id="113" name="Picture 8" descr="empty-green-rectangle"/>
            <p:cNvPicPr>
              <a:picLocks noChangeAspect="1" noChangeArrowheads="1"/>
            </p:cNvPicPr>
            <p:nvPr/>
          </p:nvPicPr>
          <p:blipFill>
            <a:blip r:embed="rId9"/>
            <a:srcRect/>
            <a:stretch>
              <a:fillRect/>
            </a:stretch>
          </p:blipFill>
          <p:spPr bwMode="auto">
            <a:xfrm>
              <a:off x="564746" y="3433313"/>
              <a:ext cx="4620795" cy="1899958"/>
            </a:xfrm>
            <a:prstGeom prst="rect">
              <a:avLst/>
            </a:prstGeom>
            <a:noFill/>
            <a:ln w="9525">
              <a:noFill/>
              <a:miter lim="800000"/>
              <a:headEnd/>
              <a:tailEnd/>
            </a:ln>
          </p:spPr>
        </p:pic>
        <p:pic>
          <p:nvPicPr>
            <p:cNvPr id="114" name="Picture 9" descr="green-top-faded"/>
            <p:cNvPicPr>
              <a:picLocks noChangeAspect="1" noChangeArrowheads="1"/>
            </p:cNvPicPr>
            <p:nvPr/>
          </p:nvPicPr>
          <p:blipFill>
            <a:blip r:embed="rId10"/>
            <a:srcRect/>
            <a:stretch>
              <a:fillRect/>
            </a:stretch>
          </p:blipFill>
          <p:spPr bwMode="auto">
            <a:xfrm>
              <a:off x="644135" y="3479007"/>
              <a:ext cx="4437497" cy="52986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5" name="TextBox 114"/>
                <p:cNvSpPr txBox="1"/>
                <p:nvPr/>
              </p:nvSpPr>
              <p:spPr>
                <a:xfrm>
                  <a:off x="758069" y="3507158"/>
                  <a:ext cx="4294922" cy="392491"/>
                </a:xfrm>
                <a:prstGeom prst="rect">
                  <a:avLst/>
                </a:prstGeom>
                <a:noFill/>
              </p:spPr>
              <p:txBody>
                <a:bodyPr wrap="square">
                  <a:spAutoFit/>
                </a:bodyPr>
                <a:lstStyle/>
                <a:p>
                  <a:pPr algn="ctr">
                    <a:defRPr/>
                  </a:pP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H</a:t>
                  </a:r>
                  <a:r>
                    <a:rPr lang="vi-VN"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ư</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ớng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đ</a:t>
                  </a:r>
                  <a:r>
                    <a:rPr lang="vi-VN"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ư</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ờng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sức</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là</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h</a:t>
                  </a:r>
                  <a:r>
                    <a:rPr lang="vi-VN"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ư</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ớng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14:m>
                    <m:oMath xmlns:m="http://schemas.openxmlformats.org/officeDocument/2006/math">
                      <m:acc>
                        <m:accPr>
                          <m:chr m:val="⃗"/>
                          <m:ctrlPr>
                            <a:rPr lang="en-US" sz="2400" i="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mbria Math" panose="02040503050406030204" pitchFamily="18" charset="0"/>
                              <a:cs typeface="Arial" pitchFamily="34" charset="0"/>
                            </a:rPr>
                          </m:ctrlPr>
                        </m:accPr>
                        <m:e>
                          <m:r>
                            <a:rPr lang="en-US" sz="2400" b="0" i="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mbria Math" panose="02040503050406030204" pitchFamily="18" charset="0"/>
                              <a:cs typeface="Arial" pitchFamily="34" charset="0"/>
                            </a:rPr>
                            <m:t>𝐸</m:t>
                          </m:r>
                        </m:e>
                      </m:acc>
                    </m:oMath>
                  </a14:m>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758069" y="3507158"/>
                  <a:ext cx="4294922" cy="392491"/>
                </a:xfrm>
                <a:prstGeom prst="rect">
                  <a:avLst/>
                </a:prstGeom>
                <a:blipFill>
                  <a:blip r:embed="rId11"/>
                  <a:stretch>
                    <a:fillRect t="-2410" b="-8434"/>
                  </a:stretch>
                </a:blipFill>
              </p:spPr>
              <p:txBody>
                <a:bodyPr/>
                <a:lstStyle/>
                <a:p>
                  <a:r>
                    <a:rPr lang="en-US">
                      <a:noFill/>
                    </a:rPr>
                    <a:t> </a:t>
                  </a:r>
                </a:p>
              </p:txBody>
            </p:sp>
          </mc:Fallback>
        </mc:AlternateContent>
        <p:sp>
          <p:nvSpPr>
            <p:cNvPr id="116" name="Rectangle 1026060"/>
            <p:cNvSpPr>
              <a:spLocks noChangeArrowheads="1"/>
            </p:cNvSpPr>
            <p:nvPr/>
          </p:nvSpPr>
          <p:spPr bwMode="auto">
            <a:xfrm>
              <a:off x="580704" y="3906014"/>
              <a:ext cx="4654476" cy="324409"/>
            </a:xfrm>
            <a:prstGeom prst="rect">
              <a:avLst/>
            </a:prstGeom>
            <a:noFill/>
            <a:ln w="9525" algn="ctr">
              <a:noFill/>
              <a:miter lim="800000"/>
              <a:headEnd/>
              <a:tailEnd/>
            </a:ln>
          </p:spPr>
          <p:txBody>
            <a:bodyPr wrap="square" lIns="109728" tIns="54864" rIns="109728" bIns="54864">
              <a:spAutoFit/>
            </a:bodyPr>
            <a:lstStyle/>
            <a:p>
              <a:pPr marL="287338" indent="-287338" algn="ctr" defTabSz="1095375">
                <a:buClr>
                  <a:schemeClr val="tx2"/>
                </a:buClr>
                <a:buSzPct val="95000"/>
              </a:pPr>
              <a:r>
                <a:rPr lang="en-US" sz="2000" dirty="0">
                  <a:solidFill>
                    <a:srgbClr val="262626"/>
                  </a:solidFill>
                  <a:latin typeface="Arial" panose="020B0604020202020204" pitchFamily="34" charset="0"/>
                  <a:cs typeface="Arial" panose="020B0604020202020204" pitchFamily="34" charset="0"/>
                  <a:sym typeface="Wingdings" pitchFamily="2" charset="2"/>
                </a:rPr>
                <a:t> </a:t>
              </a:r>
              <a:endParaRPr lang="en-US" sz="2000" dirty="0">
                <a:solidFill>
                  <a:srgbClr val="262626"/>
                </a:solidFill>
                <a:latin typeface="Arial" panose="020B0604020202020204" pitchFamily="34" charset="0"/>
                <a:cs typeface="Arial" panose="020B0604020202020204" pitchFamily="34" charset="0"/>
              </a:endParaRPr>
            </a:p>
          </p:txBody>
        </p:sp>
      </p:grpSp>
      <p:grpSp>
        <p:nvGrpSpPr>
          <p:cNvPr id="117" name="Group 70"/>
          <p:cNvGrpSpPr>
            <a:grpSpLocks/>
          </p:cNvGrpSpPr>
          <p:nvPr/>
        </p:nvGrpSpPr>
        <p:grpSpPr bwMode="auto">
          <a:xfrm>
            <a:off x="170040" y="4255856"/>
            <a:ext cx="4335333" cy="2126526"/>
            <a:chOff x="620093" y="3438653"/>
            <a:chExt cx="4620795" cy="1675091"/>
          </a:xfrm>
        </p:grpSpPr>
        <p:pic>
          <p:nvPicPr>
            <p:cNvPr id="118" name="Picture 8" descr="empty-green-rectangle"/>
            <p:cNvPicPr>
              <a:picLocks noChangeAspect="1" noChangeArrowheads="1"/>
            </p:cNvPicPr>
            <p:nvPr/>
          </p:nvPicPr>
          <p:blipFill>
            <a:blip r:embed="rId9"/>
            <a:srcRect/>
            <a:stretch>
              <a:fillRect/>
            </a:stretch>
          </p:blipFill>
          <p:spPr bwMode="auto">
            <a:xfrm>
              <a:off x="620093" y="3438653"/>
              <a:ext cx="4620795" cy="1675091"/>
            </a:xfrm>
            <a:prstGeom prst="rect">
              <a:avLst/>
            </a:prstGeom>
            <a:noFill/>
            <a:ln w="9525">
              <a:noFill/>
              <a:miter lim="800000"/>
              <a:headEnd/>
              <a:tailEnd/>
            </a:ln>
          </p:spPr>
        </p:pic>
        <p:pic>
          <p:nvPicPr>
            <p:cNvPr id="119" name="Picture 9" descr="green-top-faded"/>
            <p:cNvPicPr>
              <a:picLocks noChangeAspect="1" noChangeArrowheads="1"/>
            </p:cNvPicPr>
            <p:nvPr/>
          </p:nvPicPr>
          <p:blipFill>
            <a:blip r:embed="rId10"/>
            <a:srcRect/>
            <a:stretch>
              <a:fillRect/>
            </a:stretch>
          </p:blipFill>
          <p:spPr bwMode="auto">
            <a:xfrm>
              <a:off x="644135" y="3479007"/>
              <a:ext cx="4437497" cy="510674"/>
            </a:xfrm>
            <a:prstGeom prst="rect">
              <a:avLst/>
            </a:prstGeom>
            <a:noFill/>
            <a:ln w="9525">
              <a:noFill/>
              <a:miter lim="800000"/>
              <a:headEnd/>
              <a:tailEnd/>
            </a:ln>
          </p:spPr>
        </p:pic>
        <p:sp>
          <p:nvSpPr>
            <p:cNvPr id="120" name="TextBox 119"/>
            <p:cNvSpPr txBox="1"/>
            <p:nvPr/>
          </p:nvSpPr>
          <p:spPr>
            <a:xfrm>
              <a:off x="634606" y="3507158"/>
              <a:ext cx="4456614" cy="363659"/>
            </a:xfrm>
            <a:prstGeom prst="rect">
              <a:avLst/>
            </a:prstGeom>
            <a:noFill/>
          </p:spPr>
          <p:txBody>
            <a:bodyPr wrap="square">
              <a:spAutoFit/>
            </a:bodyPr>
            <a:lstStyle/>
            <a:p>
              <a:pPr algn="ctr">
                <a:defRPr/>
              </a:pP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Đường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sức</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không</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khép</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kín</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grpSp>
      <p:sp>
        <p:nvSpPr>
          <p:cNvPr id="27" name="Content Placeholder 2">
            <a:extLst>
              <a:ext uri="{FF2B5EF4-FFF2-40B4-BE49-F238E27FC236}">
                <a16:creationId xmlns:a16="http://schemas.microsoft.com/office/drawing/2014/main" id="{119C15BC-26FD-3E4B-81C1-E60A849A0F2E}"/>
              </a:ext>
            </a:extLst>
          </p:cNvPr>
          <p:cNvSpPr>
            <a:spLocks/>
          </p:cNvSpPr>
          <p:nvPr/>
        </p:nvSpPr>
        <p:spPr bwMode="auto">
          <a:xfrm>
            <a:off x="1700011" y="685628"/>
            <a:ext cx="6130344" cy="55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u="sng" dirty="0">
                <a:solidFill>
                  <a:srgbClr val="0070C0"/>
                </a:solidFill>
                <a:cs typeface="Arial" panose="020B0604020202020204" pitchFamily="34" charset="0"/>
              </a:rPr>
              <a:t>4. </a:t>
            </a:r>
            <a:r>
              <a:rPr lang="en-US" altLang="en-US" sz="2400" b="1" u="sng" dirty="0" err="1">
                <a:solidFill>
                  <a:srgbClr val="0070C0"/>
                </a:solidFill>
                <a:cs typeface="Arial" panose="020B0604020202020204" pitchFamily="34" charset="0"/>
              </a:rPr>
              <a:t>Các</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đặc</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điểm</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của</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đường</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sức</a:t>
            </a:r>
            <a:r>
              <a:rPr lang="en-US" altLang="en-US" sz="2400" b="1" u="sng" dirty="0">
                <a:solidFill>
                  <a:srgbClr val="0070C0"/>
                </a:solidFill>
                <a:cs typeface="Arial" panose="020B0604020202020204" pitchFamily="34" charset="0"/>
              </a:rPr>
              <a:t> </a:t>
            </a:r>
            <a:r>
              <a:rPr lang="en-US" altLang="en-US" sz="2400" b="1" u="sng" dirty="0" err="1">
                <a:solidFill>
                  <a:srgbClr val="0070C0"/>
                </a:solidFill>
                <a:cs typeface="Arial" panose="020B0604020202020204" pitchFamily="34" charset="0"/>
              </a:rPr>
              <a:t>điện</a:t>
            </a:r>
            <a:endParaRPr lang="en-US" altLang="en-US" sz="2400" b="1" u="sng" dirty="0">
              <a:solidFill>
                <a:srgbClr val="0070C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28" name="Rectangle 1026060">
                <a:extLst>
                  <a:ext uri="{FF2B5EF4-FFF2-40B4-BE49-F238E27FC236}">
                    <a16:creationId xmlns:a16="http://schemas.microsoft.com/office/drawing/2014/main" id="{838696AD-466D-D64D-94B5-DC1EE1157AD3}"/>
                  </a:ext>
                </a:extLst>
              </p:cNvPr>
              <p:cNvSpPr>
                <a:spLocks noChangeArrowheads="1"/>
              </p:cNvSpPr>
              <p:nvPr/>
            </p:nvSpPr>
            <p:spPr bwMode="auto">
              <a:xfrm>
                <a:off x="4611698" y="2313249"/>
                <a:ext cx="4145575" cy="1632883"/>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FontTx/>
                  <a:buBlip>
                    <a:blip r:embed="rId4"/>
                  </a:buBlip>
                </a:pPr>
                <a:r>
                  <a:rPr lang="en-US" sz="2400" dirty="0">
                    <a:solidFill>
                      <a:srgbClr val="262626"/>
                    </a:solidFill>
                    <a:latin typeface="Arial" panose="020B0604020202020204" pitchFamily="34" charset="0"/>
                    <a:cs typeface="Arial" panose="020B0604020202020204" pitchFamily="34" charset="0"/>
                  </a:rPr>
                  <a:t>Đường </a:t>
                </a:r>
                <a:r>
                  <a:rPr lang="en-US" sz="2400" dirty="0" err="1">
                    <a:solidFill>
                      <a:srgbClr val="262626"/>
                    </a:solidFill>
                    <a:latin typeface="Arial" panose="020B0604020202020204" pitchFamily="34" charset="0"/>
                    <a:cs typeface="Arial" panose="020B0604020202020204" pitchFamily="34" charset="0"/>
                  </a:rPr>
                  <a:t>sức</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điện</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là</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những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đường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có</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hướng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Hướng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của</a:t>
                </a:r>
                <a:r>
                  <a:rPr lang="en-US" sz="2400" dirty="0">
                    <a:solidFill>
                      <a:srgbClr val="262626"/>
                    </a:solidFill>
                    <a:latin typeface="Arial" panose="020B0604020202020204" pitchFamily="34" charset="0"/>
                    <a:cs typeface="Arial" panose="020B0604020202020204" pitchFamily="34" charset="0"/>
                  </a:rPr>
                  <a:t> ĐSĐ </a:t>
                </a:r>
                <a:r>
                  <a:rPr lang="en-US" sz="2400" dirty="0" err="1">
                    <a:solidFill>
                      <a:srgbClr val="262626"/>
                    </a:solidFill>
                    <a:latin typeface="Arial" panose="020B0604020202020204" pitchFamily="34" charset="0"/>
                    <a:cs typeface="Arial" panose="020B0604020202020204" pitchFamily="34" charset="0"/>
                  </a:rPr>
                  <a:t>tại</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một</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điểm</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là</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hướng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của</a:t>
                </a:r>
                <a:r>
                  <a:rPr lang="en-US" sz="2400" dirty="0">
                    <a:solidFill>
                      <a:srgbClr val="C00000"/>
                    </a:solidFill>
                    <a:ea typeface="Cambria Math" panose="02040503050406030204" pitchFamily="18" charset="0"/>
                  </a:rPr>
                  <a:t> </a:t>
                </a:r>
                <a14:m>
                  <m:oMath xmlns:m="http://schemas.openxmlformats.org/officeDocument/2006/math">
                    <m:acc>
                      <m:accPr>
                        <m:chr m:val="⃗"/>
                        <m:ctrlPr>
                          <a:rPr lang="en-US" sz="2400" i="1">
                            <a:solidFill>
                              <a:srgbClr val="C00000"/>
                            </a:solidFill>
                            <a:latin typeface="Cambria Math" panose="02040503050406030204" pitchFamily="18" charset="0"/>
                            <a:ea typeface="Cambria Math" panose="02040503050406030204" pitchFamily="18" charset="0"/>
                          </a:rPr>
                        </m:ctrlPr>
                      </m:accPr>
                      <m:e>
                        <m:r>
                          <a:rPr lang="en-US" sz="2400" i="1">
                            <a:solidFill>
                              <a:srgbClr val="C00000"/>
                            </a:solidFill>
                            <a:latin typeface="Cambria Math" panose="02040503050406030204" pitchFamily="18" charset="0"/>
                            <a:ea typeface="Cambria Math" panose="02040503050406030204" pitchFamily="18" charset="0"/>
                          </a:rPr>
                          <m:t>𝐸</m:t>
                        </m:r>
                      </m:e>
                    </m:acc>
                  </m:oMath>
                </a14:m>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tại</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điểm</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đó</a:t>
                </a:r>
                <a:r>
                  <a:rPr lang="en-US" sz="2400" dirty="0">
                    <a:solidFill>
                      <a:srgbClr val="262626"/>
                    </a:solidFill>
                    <a:latin typeface="Arial" panose="020B0604020202020204" pitchFamily="34" charset="0"/>
                    <a:cs typeface="Arial" panose="020B0604020202020204" pitchFamily="34" charset="0"/>
                  </a:rPr>
                  <a:t>.</a:t>
                </a:r>
              </a:p>
            </p:txBody>
          </p:sp>
        </mc:Choice>
        <mc:Fallback xmlns="">
          <p:sp>
            <p:nvSpPr>
              <p:cNvPr id="28" name="Rectangle 1026060">
                <a:extLst>
                  <a:ext uri="{FF2B5EF4-FFF2-40B4-BE49-F238E27FC236}">
                    <a16:creationId xmlns:a16="http://schemas.microsoft.com/office/drawing/2014/main" id="{838696AD-466D-D64D-94B5-DC1EE1157AD3}"/>
                  </a:ext>
                </a:extLst>
              </p:cNvPr>
              <p:cNvSpPr>
                <a:spLocks noRot="1" noChangeAspect="1" noMove="1" noResize="1" noEditPoints="1" noAdjustHandles="1" noChangeArrowheads="1" noChangeShapeType="1" noTextEdit="1"/>
              </p:cNvSpPr>
              <p:nvPr/>
            </p:nvSpPr>
            <p:spPr bwMode="auto">
              <a:xfrm>
                <a:off x="4611698" y="2313249"/>
                <a:ext cx="4145575" cy="1632883"/>
              </a:xfrm>
              <a:prstGeom prst="rect">
                <a:avLst/>
              </a:prstGeom>
              <a:blipFill>
                <a:blip r:embed="rId12"/>
                <a:stretch>
                  <a:fillRect t="-1538" b="-6923"/>
                </a:stretch>
              </a:blipFill>
              <a:ln w="9525" algn="ctr">
                <a:noFill/>
                <a:miter lim="800000"/>
                <a:headEnd/>
                <a:tailEnd/>
              </a:ln>
            </p:spPr>
            <p:txBody>
              <a:bodyPr/>
              <a:lstStyle/>
              <a:p>
                <a:r>
                  <a:rPr lang="en-VN">
                    <a:noFill/>
                  </a:rPr>
                  <a:t> </a:t>
                </a:r>
              </a:p>
            </p:txBody>
          </p:sp>
        </mc:Fallback>
      </mc:AlternateContent>
      <p:sp>
        <p:nvSpPr>
          <p:cNvPr id="33" name="Rectangle 1026060">
            <a:extLst>
              <a:ext uri="{FF2B5EF4-FFF2-40B4-BE49-F238E27FC236}">
                <a16:creationId xmlns:a16="http://schemas.microsoft.com/office/drawing/2014/main" id="{8758802D-3C3A-CB48-8CA0-091DF583F9A2}"/>
              </a:ext>
            </a:extLst>
          </p:cNvPr>
          <p:cNvSpPr>
            <a:spLocks noChangeArrowheads="1"/>
          </p:cNvSpPr>
          <p:nvPr/>
        </p:nvSpPr>
        <p:spPr bwMode="auto">
          <a:xfrm>
            <a:off x="320114" y="4878150"/>
            <a:ext cx="4145575" cy="1218795"/>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FontTx/>
              <a:buBlip>
                <a:blip r:embed="rId4"/>
              </a:buBlip>
            </a:pPr>
            <a:r>
              <a:rPr lang="en-US" sz="2400" dirty="0">
                <a:solidFill>
                  <a:srgbClr val="262626"/>
                </a:solidFill>
                <a:latin typeface="Arial" panose="020B0604020202020204" pitchFamily="34" charset="0"/>
                <a:cs typeface="Arial" panose="020B0604020202020204" pitchFamily="34" charset="0"/>
              </a:rPr>
              <a:t>ĐSĐ </a:t>
            </a:r>
            <a:r>
              <a:rPr lang="en-US" sz="2400" dirty="0" err="1">
                <a:solidFill>
                  <a:srgbClr val="262626"/>
                </a:solidFill>
                <a:latin typeface="Arial" panose="020B0604020202020204" pitchFamily="34" charset="0"/>
                <a:cs typeface="Arial" panose="020B0604020202020204" pitchFamily="34" charset="0"/>
              </a:rPr>
              <a:t>của</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điện</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trường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tĩnh</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là</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những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đường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không</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khép</a:t>
            </a:r>
            <a:r>
              <a:rPr lang="en-US" sz="2400" dirty="0">
                <a:solidFill>
                  <a:srgbClr val="262626"/>
                </a:solidFill>
                <a:latin typeface="Arial" panose="020B0604020202020204" pitchFamily="34" charset="0"/>
                <a:cs typeface="Arial" panose="020B0604020202020204" pitchFamily="34" charset="0"/>
              </a:rPr>
              <a:t> </a:t>
            </a:r>
            <a:r>
              <a:rPr lang="en-US" sz="2400" dirty="0" err="1">
                <a:solidFill>
                  <a:srgbClr val="262626"/>
                </a:solidFill>
                <a:latin typeface="Arial" panose="020B0604020202020204" pitchFamily="34" charset="0"/>
                <a:cs typeface="Arial" panose="020B0604020202020204" pitchFamily="34" charset="0"/>
              </a:rPr>
              <a:t>kín</a:t>
            </a:r>
            <a:endParaRPr lang="en-US" sz="2400" dirty="0">
              <a:solidFill>
                <a:srgbClr val="262626"/>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34"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35"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III.ĐƯỜNG SỨC ĐIỆN</a:t>
              </a:r>
              <a:endParaRPr lang="en-US" sz="2400" b="1" kern="12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blinds(horizontal)">
                                      <p:cBhvr>
                                        <p:cTn id="15" dur="500"/>
                                        <p:tgtEl>
                                          <p:spTgt spid="1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par>
                                <p:cTn id="21" presetID="3" presetClass="entr" presetSubtype="1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blinds(horizontal)">
                                      <p:cBhvr>
                                        <p:cTn id="23" dur="500"/>
                                        <p:tgtEl>
                                          <p:spTgt spid="1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blinds(horizontal)">
                                      <p:cBhvr>
                                        <p:cTn id="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454273" y="795708"/>
            <a:ext cx="3964762" cy="3106679"/>
            <a:chOff x="616764" y="48690"/>
            <a:chExt cx="3941517" cy="3299283"/>
          </a:xfrm>
        </p:grpSpPr>
        <p:cxnSp>
          <p:nvCxnSpPr>
            <p:cNvPr id="8" name="Straight Connector 7"/>
            <p:cNvCxnSpPr/>
            <p:nvPr/>
          </p:nvCxnSpPr>
          <p:spPr>
            <a:xfrm flipV="1">
              <a:off x="725714" y="1274665"/>
              <a:ext cx="3439884" cy="5006"/>
            </a:xfrm>
            <a:prstGeom prst="line">
              <a:avLst/>
            </a:prstGeom>
            <a:ln w="76200" cmpd="thickThin">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6764" y="48690"/>
              <a:ext cx="3536546" cy="661207"/>
            </a:xfrm>
            <a:prstGeom prst="rect">
              <a:avLst/>
            </a:prstGeom>
          </p:spPr>
          <p:txBody>
            <a:bodyPr wrap="none">
              <a:spAutoFit/>
            </a:bodyPr>
            <a:lstStyle/>
            <a:p>
              <a:pPr marL="514350" lvl="0" indent="-514350">
                <a:lnSpc>
                  <a:spcPct val="150000"/>
                </a:lnSpc>
              </a:pPr>
              <a:r>
                <a:rPr lang="en-US" sz="2800" b="1" i="1">
                  <a:solidFill>
                    <a:srgbClr val="C00000"/>
                  </a:solidFill>
                  <a:latin typeface="Times New Roman" pitchFamily="18" charset="0"/>
                  <a:cs typeface="Times New Roman" pitchFamily="18" charset="0"/>
                </a:rPr>
                <a:t>Lực tương tác tiếp xúc</a:t>
              </a:r>
            </a:p>
          </p:txBody>
        </p:sp>
        <p:cxnSp>
          <p:nvCxnSpPr>
            <p:cNvPr id="13" name="Straight Connector 12"/>
            <p:cNvCxnSpPr>
              <a:cxnSpLocks/>
            </p:cNvCxnSpPr>
            <p:nvPr/>
          </p:nvCxnSpPr>
          <p:spPr>
            <a:xfrm flipV="1">
              <a:off x="4550910" y="1628803"/>
              <a:ext cx="7371" cy="1719170"/>
            </a:xfrm>
            <a:prstGeom prst="line">
              <a:avLst/>
            </a:prstGeom>
            <a:ln w="76200" cmpd="thickThi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 name="Group 5"/>
          <p:cNvGrpSpPr/>
          <p:nvPr/>
        </p:nvGrpSpPr>
        <p:grpSpPr>
          <a:xfrm>
            <a:off x="4835372" y="812158"/>
            <a:ext cx="3855543" cy="1221783"/>
            <a:chOff x="415238" y="54470"/>
            <a:chExt cx="3855543" cy="1221783"/>
          </a:xfrm>
        </p:grpSpPr>
        <p:cxnSp>
          <p:nvCxnSpPr>
            <p:cNvPr id="17" name="Straight Connector 16"/>
            <p:cNvCxnSpPr/>
            <p:nvPr/>
          </p:nvCxnSpPr>
          <p:spPr>
            <a:xfrm>
              <a:off x="725714" y="1274665"/>
              <a:ext cx="3222173" cy="1588"/>
            </a:xfrm>
            <a:prstGeom prst="line">
              <a:avLst/>
            </a:prstGeom>
            <a:ln w="76200" cmpd="thickThi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15238" y="54470"/>
              <a:ext cx="3855543" cy="830997"/>
            </a:xfrm>
            <a:prstGeom prst="rect">
              <a:avLst/>
            </a:prstGeom>
          </p:spPr>
          <p:txBody>
            <a:bodyPr wrap="none">
              <a:spAutoFit/>
            </a:bodyPr>
            <a:lstStyle/>
            <a:p>
              <a:pPr marL="514350" lvl="0" indent="-514350">
                <a:lnSpc>
                  <a:spcPct val="150000"/>
                </a:lnSpc>
              </a:pPr>
              <a:r>
                <a:rPr lang="en-US" sz="3200" b="1" i="1">
                  <a:solidFill>
                    <a:srgbClr val="C00000"/>
                  </a:solidFill>
                  <a:latin typeface="Times New Roman" pitchFamily="18" charset="0"/>
                  <a:cs typeface="Times New Roman" pitchFamily="18" charset="0"/>
                </a:rPr>
                <a:t>Lực tương tác trường</a:t>
              </a:r>
            </a:p>
          </p:txBody>
        </p:sp>
        <p:sp>
          <p:nvSpPr>
            <p:cNvPr id="19" name="Oval 4"/>
            <p:cNvSpPr/>
            <p:nvPr/>
          </p:nvSpPr>
          <p:spPr>
            <a:xfrm>
              <a:off x="415238" y="469969"/>
              <a:ext cx="443497" cy="466372"/>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kern="1200"/>
                <a:t>2</a:t>
              </a:r>
            </a:p>
          </p:txBody>
        </p:sp>
      </p:grpSp>
      <p:sp>
        <p:nvSpPr>
          <p:cNvPr id="21" name="Rectangle 1026060"/>
          <p:cNvSpPr>
            <a:spLocks noChangeArrowheads="1"/>
          </p:cNvSpPr>
          <p:nvPr/>
        </p:nvSpPr>
        <p:spPr bwMode="auto">
          <a:xfrm>
            <a:off x="283174" y="1370169"/>
            <a:ext cx="3750360" cy="431400"/>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pPr>
            <a:r>
              <a:rPr lang="en-US" sz="2400">
                <a:latin typeface="Times New Roman" pitchFamily="18" charset="0"/>
                <a:cs typeface="Times New Roman" pitchFamily="18" charset="0"/>
              </a:rPr>
              <a:t>(Cần có tiếp xúc giữa 2 vật)</a:t>
            </a:r>
          </a:p>
        </p:txBody>
      </p:sp>
      <p:sp>
        <p:nvSpPr>
          <p:cNvPr id="22" name="Rectangle 1026060"/>
          <p:cNvSpPr>
            <a:spLocks noChangeArrowheads="1"/>
          </p:cNvSpPr>
          <p:nvPr/>
        </p:nvSpPr>
        <p:spPr bwMode="auto">
          <a:xfrm>
            <a:off x="4567265" y="1519824"/>
            <a:ext cx="4361546" cy="431400"/>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pPr>
            <a:r>
              <a:rPr lang="en-US" sz="2400" kern="0">
                <a:latin typeface="Times New Roman" pitchFamily="18" charset="0"/>
                <a:cs typeface="Times New Roman" pitchFamily="18" charset="0"/>
              </a:rPr>
              <a:t>(tác dụng từ xa thông qua trường)</a:t>
            </a:r>
            <a:endParaRPr lang="en-US" sz="2400">
              <a:latin typeface="Times New Roman" pitchFamily="18" charset="0"/>
              <a:cs typeface="Times New Roman" pitchFamily="18" charset="0"/>
            </a:endParaRPr>
          </a:p>
        </p:txBody>
      </p:sp>
      <p:sp>
        <p:nvSpPr>
          <p:cNvPr id="23" name="Rectangle 1026060"/>
          <p:cNvSpPr>
            <a:spLocks noChangeArrowheads="1"/>
          </p:cNvSpPr>
          <p:nvPr/>
        </p:nvSpPr>
        <p:spPr bwMode="auto">
          <a:xfrm>
            <a:off x="30229" y="2153279"/>
            <a:ext cx="3750360" cy="431400"/>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2"/>
              </a:buBlip>
            </a:pPr>
            <a:r>
              <a:rPr lang="en-US" sz="2400" b="1">
                <a:solidFill>
                  <a:srgbClr val="003964"/>
                </a:solidFill>
                <a:latin typeface="Times New Roman" pitchFamily="18" charset="0"/>
                <a:cs typeface="Times New Roman" pitchFamily="18" charset="0"/>
              </a:rPr>
              <a:t>Lực đàn hồi</a:t>
            </a:r>
          </a:p>
        </p:txBody>
      </p:sp>
      <p:sp>
        <p:nvSpPr>
          <p:cNvPr id="24" name="Rectangle 1026060"/>
          <p:cNvSpPr>
            <a:spLocks noChangeArrowheads="1"/>
          </p:cNvSpPr>
          <p:nvPr/>
        </p:nvSpPr>
        <p:spPr bwMode="auto">
          <a:xfrm>
            <a:off x="2360914" y="2148348"/>
            <a:ext cx="3750360" cy="431400"/>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2"/>
              </a:buBlip>
            </a:pPr>
            <a:r>
              <a:rPr lang="en-US" sz="2400" b="1">
                <a:solidFill>
                  <a:srgbClr val="003964"/>
                </a:solidFill>
                <a:latin typeface="Times New Roman" pitchFamily="18" charset="0"/>
                <a:cs typeface="Times New Roman" pitchFamily="18" charset="0"/>
              </a:rPr>
              <a:t>Lực ma sát</a:t>
            </a:r>
          </a:p>
        </p:txBody>
      </p:sp>
      <p:sp>
        <p:nvSpPr>
          <p:cNvPr id="25" name="Rectangle 1026060"/>
          <p:cNvSpPr>
            <a:spLocks noChangeArrowheads="1"/>
          </p:cNvSpPr>
          <p:nvPr/>
        </p:nvSpPr>
        <p:spPr bwMode="auto">
          <a:xfrm>
            <a:off x="5049508" y="2135121"/>
            <a:ext cx="3750360" cy="431400"/>
          </a:xfrm>
          <a:prstGeom prst="rect">
            <a:avLst/>
          </a:prstGeom>
          <a:noFill/>
          <a:ln w="9525" algn="ctr">
            <a:noFill/>
            <a:miter lim="800000"/>
            <a:headEnd/>
            <a:tailEnd/>
          </a:ln>
        </p:spPr>
        <p:txBody>
          <a:bodyPr wrap="square" lIns="109728" tIns="54864" rIns="109728" bIns="54864">
            <a:spAutoFit/>
          </a:bodyPr>
          <a:lstStyle/>
          <a:p>
            <a:pPr marL="287338" indent="-287338" defTabSz="1095375">
              <a:lnSpc>
                <a:spcPts val="2500"/>
              </a:lnSpc>
              <a:spcBef>
                <a:spcPts val="800"/>
              </a:spcBef>
              <a:buClr>
                <a:schemeClr val="tx2"/>
              </a:buClr>
              <a:buSzPct val="95000"/>
              <a:buBlip>
                <a:blip r:embed="rId2"/>
              </a:buBlip>
            </a:pPr>
            <a:r>
              <a:rPr lang="en-US" sz="2400" b="1">
                <a:solidFill>
                  <a:srgbClr val="003964"/>
                </a:solidFill>
                <a:latin typeface="Times New Roman" pitchFamily="18" charset="0"/>
                <a:cs typeface="Times New Roman" pitchFamily="18" charset="0"/>
              </a:rPr>
              <a:t>Lực hấp dẫn</a:t>
            </a:r>
          </a:p>
        </p:txBody>
      </p:sp>
      <p:pic>
        <p:nvPicPr>
          <p:cNvPr id="101378" name="Picture 2"/>
          <p:cNvPicPr>
            <a:picLocks noChangeAspect="1" noChangeArrowheads="1"/>
          </p:cNvPicPr>
          <p:nvPr/>
        </p:nvPicPr>
        <p:blipFill>
          <a:blip r:embed="rId3"/>
          <a:srcRect/>
          <a:stretch>
            <a:fillRect/>
          </a:stretch>
        </p:blipFill>
        <p:spPr bwMode="auto">
          <a:xfrm>
            <a:off x="287105" y="2737742"/>
            <a:ext cx="1621411" cy="890833"/>
          </a:xfrm>
          <a:prstGeom prst="rect">
            <a:avLst/>
          </a:prstGeom>
          <a:noFill/>
          <a:ln w="9525">
            <a:noFill/>
            <a:miter lim="800000"/>
            <a:headEnd/>
            <a:tailEnd/>
          </a:ln>
          <a:effectLst/>
        </p:spPr>
      </p:pic>
      <p:grpSp>
        <p:nvGrpSpPr>
          <p:cNvPr id="28" name="Group 27"/>
          <p:cNvGrpSpPr/>
          <p:nvPr/>
        </p:nvGrpSpPr>
        <p:grpSpPr>
          <a:xfrm>
            <a:off x="2181213" y="2508475"/>
            <a:ext cx="2187818" cy="1349365"/>
            <a:chOff x="5626055" y="3195472"/>
            <a:chExt cx="2714164" cy="1598211"/>
          </a:xfrm>
        </p:grpSpPr>
        <p:grpSp>
          <p:nvGrpSpPr>
            <p:cNvPr id="29" name="Group 11"/>
            <p:cNvGrpSpPr/>
            <p:nvPr/>
          </p:nvGrpSpPr>
          <p:grpSpPr>
            <a:xfrm>
              <a:off x="5675087" y="3195472"/>
              <a:ext cx="2665132" cy="1598211"/>
              <a:chOff x="156274" y="3349906"/>
              <a:chExt cx="2665132" cy="1598211"/>
            </a:xfrm>
          </p:grpSpPr>
          <p:grpSp>
            <p:nvGrpSpPr>
              <p:cNvPr id="32" name="Group 46"/>
              <p:cNvGrpSpPr/>
              <p:nvPr/>
            </p:nvGrpSpPr>
            <p:grpSpPr>
              <a:xfrm>
                <a:off x="156274" y="3349906"/>
                <a:ext cx="2665132" cy="619710"/>
                <a:chOff x="-165969" y="4766736"/>
                <a:chExt cx="2665132" cy="619710"/>
              </a:xfrm>
            </p:grpSpPr>
            <p:sp>
              <p:nvSpPr>
                <p:cNvPr id="36" name="TextBox 35"/>
                <p:cNvSpPr txBox="1"/>
                <p:nvPr/>
              </p:nvSpPr>
              <p:spPr>
                <a:xfrm>
                  <a:off x="1568010" y="4766736"/>
                  <a:ext cx="931153" cy="619710"/>
                </a:xfrm>
                <a:prstGeom prst="rect">
                  <a:avLst/>
                </a:prstGeom>
                <a:noFill/>
              </p:spPr>
              <p:txBody>
                <a:bodyPr wrap="square" rtlCol="0">
                  <a:spAutoFit/>
                </a:bodyPr>
                <a:lstStyle/>
                <a:p>
                  <a:r>
                    <a:rPr lang="en-US" sz="2800" b="1"/>
                    <a:t>F</a:t>
                  </a:r>
                </a:p>
              </p:txBody>
            </p:sp>
            <p:cxnSp>
              <p:nvCxnSpPr>
                <p:cNvPr id="37" name="Straight Arrow Connector 36"/>
                <p:cNvCxnSpPr>
                  <a:endCxn id="36" idx="0"/>
                </p:cNvCxnSpPr>
                <p:nvPr/>
              </p:nvCxnSpPr>
              <p:spPr bwMode="auto">
                <a:xfrm>
                  <a:off x="1568010" y="4766736"/>
                  <a:ext cx="465577" cy="188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165969" y="5351511"/>
                  <a:ext cx="465577" cy="1588"/>
                </a:xfrm>
                <a:prstGeom prst="straightConnector1">
                  <a:avLst/>
                </a:prstGeom>
                <a:solidFill>
                  <a:schemeClr val="accent1"/>
                </a:solidFill>
                <a:ln w="28575" cap="flat" cmpd="sng" algn="ctr">
                  <a:solidFill>
                    <a:srgbClr val="C00000"/>
                  </a:solidFill>
                  <a:prstDash val="solid"/>
                  <a:round/>
                  <a:headEnd type="none" w="med" len="med"/>
                  <a:tailEnd type="arrow"/>
                </a:ln>
                <a:effectLst/>
              </p:spPr>
            </p:cxnSp>
          </p:grpSp>
          <p:sp>
            <p:nvSpPr>
              <p:cNvPr id="33" name="Rectangle 32"/>
              <p:cNvSpPr/>
              <p:nvPr/>
            </p:nvSpPr>
            <p:spPr bwMode="auto">
              <a:xfrm>
                <a:off x="484461" y="4548361"/>
                <a:ext cx="2223426" cy="39975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34" name="Picture 3"/>
              <p:cNvPicPr>
                <a:picLocks noChangeAspect="1" noChangeArrowheads="1"/>
              </p:cNvPicPr>
              <p:nvPr/>
            </p:nvPicPr>
            <p:blipFill>
              <a:blip r:embed="rId4"/>
              <a:srcRect/>
              <a:stretch>
                <a:fillRect/>
              </a:stretch>
            </p:blipFill>
            <p:spPr bwMode="auto">
              <a:xfrm>
                <a:off x="865919" y="3598752"/>
                <a:ext cx="855883" cy="952942"/>
              </a:xfrm>
              <a:prstGeom prst="rect">
                <a:avLst/>
              </a:prstGeom>
              <a:noFill/>
              <a:ln w="9525">
                <a:noFill/>
                <a:miter lim="800000"/>
                <a:headEnd/>
                <a:tailEnd/>
              </a:ln>
              <a:effectLst/>
            </p:spPr>
          </p:pic>
          <p:cxnSp>
            <p:nvCxnSpPr>
              <p:cNvPr id="35" name="Straight Arrow Connector 34"/>
              <p:cNvCxnSpPr/>
              <p:nvPr/>
            </p:nvCxnSpPr>
            <p:spPr bwMode="auto">
              <a:xfrm>
                <a:off x="1366431" y="4074310"/>
                <a:ext cx="941340"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cxnSp>
          <p:nvCxnSpPr>
            <p:cNvPr id="30" name="Straight Arrow Connector 29"/>
            <p:cNvCxnSpPr/>
            <p:nvPr/>
          </p:nvCxnSpPr>
          <p:spPr bwMode="auto">
            <a:xfrm rot="5400000">
              <a:off x="6383938" y="4003361"/>
              <a:ext cx="1588" cy="809400"/>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sp>
          <p:nvSpPr>
            <p:cNvPr id="31" name="TextBox 30"/>
            <p:cNvSpPr txBox="1"/>
            <p:nvPr/>
          </p:nvSpPr>
          <p:spPr>
            <a:xfrm>
              <a:off x="5626055" y="3774216"/>
              <a:ext cx="1382336" cy="619711"/>
            </a:xfrm>
            <a:prstGeom prst="rect">
              <a:avLst/>
            </a:prstGeom>
            <a:noFill/>
          </p:spPr>
          <p:txBody>
            <a:bodyPr wrap="square" rtlCol="0">
              <a:spAutoFit/>
            </a:bodyPr>
            <a:lstStyle/>
            <a:p>
              <a:r>
                <a:rPr lang="en-US" sz="2800" b="1">
                  <a:solidFill>
                    <a:srgbClr val="C00000"/>
                  </a:solidFill>
                </a:rPr>
                <a:t>F</a:t>
              </a:r>
              <a:r>
                <a:rPr lang="en-US" sz="2800" b="1" baseline="-25000">
                  <a:solidFill>
                    <a:srgbClr val="C00000"/>
                  </a:solidFill>
                </a:rPr>
                <a:t>msn</a:t>
              </a:r>
            </a:p>
          </p:txBody>
        </p:sp>
      </p:grpSp>
      <p:pic>
        <p:nvPicPr>
          <p:cNvPr id="45" name="Picture 2" descr="http://convergenceconsultinggroup.com/wp-content/uploads/2013/10/Services_Comprehensive_sm.jpg"/>
          <p:cNvPicPr>
            <a:picLocks noChangeAspect="1" noChangeArrowheads="1"/>
          </p:cNvPicPr>
          <p:nvPr/>
        </p:nvPicPr>
        <p:blipFill>
          <a:blip r:embed="rId5" cstate="print"/>
          <a:srcRect/>
          <a:stretch>
            <a:fillRect/>
          </a:stretch>
        </p:blipFill>
        <p:spPr bwMode="auto">
          <a:xfrm>
            <a:off x="7076748" y="2426808"/>
            <a:ext cx="1526386" cy="1526386"/>
          </a:xfrm>
          <a:prstGeom prst="rect">
            <a:avLst/>
          </a:prstGeom>
          <a:noFill/>
        </p:spPr>
      </p:pic>
      <p:cxnSp>
        <p:nvCxnSpPr>
          <p:cNvPr id="46" name="Straight Arrow Connector 45"/>
          <p:cNvCxnSpPr/>
          <p:nvPr/>
        </p:nvCxnSpPr>
        <p:spPr bwMode="auto">
          <a:xfrm rot="10800000">
            <a:off x="7192542" y="3189249"/>
            <a:ext cx="574829" cy="11212"/>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pic>
        <p:nvPicPr>
          <p:cNvPr id="50" name="Picture 3" descr="D:\Education\Trung hoc Thuc hanh\General\Data\10 - Luc hap dan\img\moon.png"/>
          <p:cNvPicPr>
            <a:picLocks noChangeAspect="1" noChangeArrowheads="1"/>
          </p:cNvPicPr>
          <p:nvPr/>
        </p:nvPicPr>
        <p:blipFill>
          <a:blip r:embed="rId6"/>
          <a:srcRect/>
          <a:stretch>
            <a:fillRect/>
          </a:stretch>
        </p:blipFill>
        <p:spPr bwMode="auto">
          <a:xfrm>
            <a:off x="4835701" y="2764674"/>
            <a:ext cx="838200" cy="846338"/>
          </a:xfrm>
          <a:prstGeom prst="rect">
            <a:avLst/>
          </a:prstGeom>
          <a:noFill/>
        </p:spPr>
      </p:pic>
      <p:cxnSp>
        <p:nvCxnSpPr>
          <p:cNvPr id="51" name="Straight Arrow Connector 50"/>
          <p:cNvCxnSpPr/>
          <p:nvPr/>
        </p:nvCxnSpPr>
        <p:spPr bwMode="auto">
          <a:xfrm flipV="1">
            <a:off x="5254801" y="3156919"/>
            <a:ext cx="624821" cy="11212"/>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53" name="Rectangle 52"/>
          <p:cNvSpPr/>
          <p:nvPr/>
        </p:nvSpPr>
        <p:spPr>
          <a:xfrm>
            <a:off x="5995416" y="2793702"/>
            <a:ext cx="1197126" cy="707886"/>
          </a:xfrm>
          <a:prstGeom prst="rect">
            <a:avLst/>
          </a:prstGeom>
        </p:spPr>
        <p:txBody>
          <a:bodyPr wrap="square">
            <a:spAutoFit/>
          </a:bodyPr>
          <a:lstStyle/>
          <a:p>
            <a:r>
              <a:rPr lang="en-US" b="1" kern="0">
                <a:latin typeface="Times New Roman" pitchFamily="18" charset="0"/>
                <a:cs typeface="Times New Roman" pitchFamily="18" charset="0"/>
              </a:rPr>
              <a:t>Trường hấp dẫn</a:t>
            </a:r>
            <a:endParaRPr lang="en-US" b="1"/>
          </a:p>
        </p:txBody>
      </p:sp>
      <p:sp>
        <p:nvSpPr>
          <p:cNvPr id="52" name="Rectangle 51">
            <a:extLst>
              <a:ext uri="{FF2B5EF4-FFF2-40B4-BE49-F238E27FC236}">
                <a16:creationId xmlns:a16="http://schemas.microsoft.com/office/drawing/2014/main" id="{B11F3CE1-D444-44DF-A1CC-38AB394C28A5}"/>
              </a:ext>
            </a:extLst>
          </p:cNvPr>
          <p:cNvSpPr/>
          <p:nvPr/>
        </p:nvSpPr>
        <p:spPr>
          <a:xfrm>
            <a:off x="238254" y="4289722"/>
            <a:ext cx="8648455" cy="492443"/>
          </a:xfrm>
          <a:prstGeom prst="rect">
            <a:avLst/>
          </a:prstGeom>
        </p:spPr>
        <p:txBody>
          <a:bodyPr wrap="square">
            <a:spAutoFit/>
          </a:bodyPr>
          <a:lstStyle/>
          <a:p>
            <a:pPr marL="55563" lvl="0" indent="-55563" algn="ctr"/>
            <a:r>
              <a:rPr lang="en-US" altLang="en-US" sz="2600" dirty="0">
                <a:solidFill>
                  <a:srgbClr val="FF0000"/>
                </a:solidFill>
              </a:rPr>
              <a:t>Hai </a:t>
            </a:r>
            <a:r>
              <a:rPr lang="en-US" altLang="en-US" sz="2600" dirty="0" err="1">
                <a:solidFill>
                  <a:srgbClr val="FF0000"/>
                </a:solidFill>
              </a:rPr>
              <a:t>điện</a:t>
            </a:r>
            <a:r>
              <a:rPr lang="en-US" altLang="en-US" sz="2600" dirty="0">
                <a:solidFill>
                  <a:srgbClr val="FF0000"/>
                </a:solidFill>
              </a:rPr>
              <a:t> </a:t>
            </a:r>
            <a:r>
              <a:rPr lang="en-US" altLang="en-US" sz="2600" dirty="0" err="1">
                <a:solidFill>
                  <a:srgbClr val="FF0000"/>
                </a:solidFill>
              </a:rPr>
              <a:t>tích</a:t>
            </a:r>
            <a:r>
              <a:rPr lang="en-US" altLang="en-US" sz="2600" dirty="0">
                <a:solidFill>
                  <a:srgbClr val="FF0000"/>
                </a:solidFill>
              </a:rPr>
              <a:t> </a:t>
            </a:r>
            <a:r>
              <a:rPr lang="en-US" altLang="en-US" sz="2600" dirty="0" err="1">
                <a:solidFill>
                  <a:srgbClr val="FF0000"/>
                </a:solidFill>
              </a:rPr>
              <a:t>cách</a:t>
            </a:r>
            <a:r>
              <a:rPr lang="en-US" altLang="en-US" sz="2600" dirty="0">
                <a:solidFill>
                  <a:srgbClr val="FF0000"/>
                </a:solidFill>
              </a:rPr>
              <a:t> </a:t>
            </a:r>
            <a:r>
              <a:rPr lang="en-US" altLang="en-US" sz="2600" dirty="0" err="1">
                <a:solidFill>
                  <a:srgbClr val="FF0000"/>
                </a:solidFill>
              </a:rPr>
              <a:t>xa</a:t>
            </a:r>
            <a:r>
              <a:rPr lang="en-US" altLang="en-US" sz="2600" dirty="0">
                <a:solidFill>
                  <a:srgbClr val="FF0000"/>
                </a:solidFill>
              </a:rPr>
              <a:t> </a:t>
            </a:r>
            <a:r>
              <a:rPr lang="en-US" altLang="en-US" sz="2600" dirty="0" err="1">
                <a:solidFill>
                  <a:srgbClr val="FF0000"/>
                </a:solidFill>
              </a:rPr>
              <a:t>nhau</a:t>
            </a:r>
            <a:r>
              <a:rPr lang="en-US" altLang="en-US" sz="2600" dirty="0">
                <a:solidFill>
                  <a:srgbClr val="FF0000"/>
                </a:solidFill>
              </a:rPr>
              <a:t> </a:t>
            </a:r>
            <a:r>
              <a:rPr lang="en-US" altLang="en-US" sz="2600" dirty="0" err="1">
                <a:solidFill>
                  <a:srgbClr val="FF0000"/>
                </a:solidFill>
              </a:rPr>
              <a:t>lại</a:t>
            </a:r>
            <a:r>
              <a:rPr lang="en-US" altLang="en-US" sz="2600" dirty="0">
                <a:solidFill>
                  <a:srgbClr val="FF0000"/>
                </a:solidFill>
              </a:rPr>
              <a:t> </a:t>
            </a:r>
            <a:r>
              <a:rPr lang="en-US" altLang="en-US" sz="2600" dirty="0" err="1">
                <a:solidFill>
                  <a:srgbClr val="FF0000"/>
                </a:solidFill>
              </a:rPr>
              <a:t>tương</a:t>
            </a:r>
            <a:r>
              <a:rPr lang="en-US" altLang="en-US" sz="2600" dirty="0">
                <a:solidFill>
                  <a:srgbClr val="FF0000"/>
                </a:solidFill>
              </a:rPr>
              <a:t> </a:t>
            </a:r>
            <a:r>
              <a:rPr lang="en-US" altLang="en-US" sz="2600" dirty="0" err="1">
                <a:solidFill>
                  <a:srgbClr val="FF0000"/>
                </a:solidFill>
              </a:rPr>
              <a:t>tác</a:t>
            </a:r>
            <a:r>
              <a:rPr lang="en-US" altLang="en-US" sz="2600" dirty="0">
                <a:solidFill>
                  <a:srgbClr val="FF0000"/>
                </a:solidFill>
              </a:rPr>
              <a:t> </a:t>
            </a:r>
            <a:r>
              <a:rPr lang="en-US" altLang="en-US" sz="2600" dirty="0" err="1">
                <a:solidFill>
                  <a:srgbClr val="FF0000"/>
                </a:solidFill>
              </a:rPr>
              <a:t>với</a:t>
            </a:r>
            <a:r>
              <a:rPr lang="en-US" altLang="en-US" sz="2600" dirty="0">
                <a:solidFill>
                  <a:srgbClr val="FF0000"/>
                </a:solidFill>
              </a:rPr>
              <a:t> </a:t>
            </a:r>
            <a:r>
              <a:rPr lang="en-US" altLang="en-US" sz="2600" dirty="0" err="1">
                <a:solidFill>
                  <a:srgbClr val="FF0000"/>
                </a:solidFill>
              </a:rPr>
              <a:t>nhau</a:t>
            </a:r>
            <a:r>
              <a:rPr lang="en-US" altLang="en-US" sz="2600" dirty="0">
                <a:solidFill>
                  <a:srgbClr val="FF0000"/>
                </a:solidFill>
              </a:rPr>
              <a:t>. </a:t>
            </a:r>
            <a:endParaRPr lang="en-US" sz="2600" b="1" i="1" dirty="0">
              <a:latin typeface="Times New Roman" pitchFamily="18" charset="0"/>
              <a:cs typeface="Times New Roman" pitchFamily="18" charset="0"/>
            </a:endParaRPr>
          </a:p>
        </p:txBody>
      </p:sp>
      <p:pic>
        <p:nvPicPr>
          <p:cNvPr id="54" name="Picture 53">
            <a:extLst>
              <a:ext uri="{FF2B5EF4-FFF2-40B4-BE49-F238E27FC236}">
                <a16:creationId xmlns:a16="http://schemas.microsoft.com/office/drawing/2014/main" id="{482656F5-D318-4CA8-BCC0-F1A5F9669F26}"/>
              </a:ext>
            </a:extLst>
          </p:cNvPr>
          <p:cNvPicPr>
            <a:picLocks noChangeAspect="1"/>
          </p:cNvPicPr>
          <p:nvPr/>
        </p:nvPicPr>
        <p:blipFill rotWithShape="1">
          <a:blip r:embed="rId7"/>
          <a:srcRect l="40101" t="70632" r="23737" b="6588"/>
          <a:stretch/>
        </p:blipFill>
        <p:spPr>
          <a:xfrm>
            <a:off x="2232975" y="4897194"/>
            <a:ext cx="4947184" cy="1753012"/>
          </a:xfrm>
          <a:prstGeom prst="rect">
            <a:avLst/>
          </a:prstGeom>
        </p:spPr>
      </p:pic>
      <p:grpSp>
        <p:nvGrpSpPr>
          <p:cNvPr id="39" name="Group 38">
            <a:extLst>
              <a:ext uri="{FF2B5EF4-FFF2-40B4-BE49-F238E27FC236}">
                <a16:creationId xmlns:a16="http://schemas.microsoft.com/office/drawing/2014/main" id="{46B04580-DBAA-4F5E-AC72-9CE584F1F729}"/>
              </a:ext>
            </a:extLst>
          </p:cNvPr>
          <p:cNvGrpSpPr/>
          <p:nvPr/>
        </p:nvGrpSpPr>
        <p:grpSpPr>
          <a:xfrm>
            <a:off x="2915967" y="116173"/>
            <a:ext cx="3481306" cy="581082"/>
            <a:chOff x="2193" y="0"/>
            <a:chExt cx="2245706" cy="1239104"/>
          </a:xfrm>
          <a:scene3d>
            <a:camera prst="orthographicFront"/>
            <a:lightRig rig="threePt" dir="t">
              <a:rot lat="0" lon="0" rev="7500000"/>
            </a:lightRig>
          </a:scene3d>
        </p:grpSpPr>
        <p:sp>
          <p:nvSpPr>
            <p:cNvPr id="40" name="Rounded Rectangle 24">
              <a:extLst>
                <a:ext uri="{FF2B5EF4-FFF2-40B4-BE49-F238E27FC236}">
                  <a16:creationId xmlns:a16="http://schemas.microsoft.com/office/drawing/2014/main" id="{A03E0112-B00B-40CC-B919-A9EBADCB5B8D}"/>
                </a:ext>
              </a:extLst>
            </p:cNvPr>
            <p:cNvSpPr/>
            <p:nvPr/>
          </p:nvSpPr>
          <p:spPr>
            <a:xfrm>
              <a:off x="2193" y="0"/>
              <a:ext cx="2245706" cy="1239104"/>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Rounded Rectangle 4">
              <a:extLst>
                <a:ext uri="{FF2B5EF4-FFF2-40B4-BE49-F238E27FC236}">
                  <a16:creationId xmlns:a16="http://schemas.microsoft.com/office/drawing/2014/main" id="{53F179D3-4458-4E49-8698-2CD4ABA4F3D7}"/>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a:t>Đặt vấn</a:t>
              </a:r>
              <a:r>
                <a:rPr lang="en-US" sz="3200" b="1" kern="1200"/>
                <a:t> đề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8" name="Group 6">
            <a:extLst>
              <a:ext uri="{FF2B5EF4-FFF2-40B4-BE49-F238E27FC236}">
                <a16:creationId xmlns:a16="http://schemas.microsoft.com/office/drawing/2014/main" id="{EC4EA98D-A630-4FDC-AAFA-59F61D9D62DB}"/>
              </a:ext>
            </a:extLst>
          </p:cNvPr>
          <p:cNvGrpSpPr>
            <a:grpSpLocks/>
          </p:cNvGrpSpPr>
          <p:nvPr/>
        </p:nvGrpSpPr>
        <p:grpSpPr bwMode="auto">
          <a:xfrm>
            <a:off x="554078" y="4054181"/>
            <a:ext cx="3943927" cy="2015836"/>
            <a:chOff x="864" y="2457"/>
            <a:chExt cx="2160" cy="951"/>
          </a:xfrm>
        </p:grpSpPr>
        <p:sp>
          <p:nvSpPr>
            <p:cNvPr id="16389" name="Rectangle 7">
              <a:extLst>
                <a:ext uri="{FF2B5EF4-FFF2-40B4-BE49-F238E27FC236}">
                  <a16:creationId xmlns:a16="http://schemas.microsoft.com/office/drawing/2014/main" id="{A6C88D33-C45E-4466-8362-FCA0D743838F}"/>
                </a:ext>
              </a:extLst>
            </p:cNvPr>
            <p:cNvSpPr>
              <a:spLocks noChangeArrowheads="1"/>
            </p:cNvSpPr>
            <p:nvPr/>
          </p:nvSpPr>
          <p:spPr bwMode="auto">
            <a:xfrm>
              <a:off x="1056" y="2544"/>
              <a:ext cx="177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6390" name="Rectangle 8">
              <a:extLst>
                <a:ext uri="{FF2B5EF4-FFF2-40B4-BE49-F238E27FC236}">
                  <a16:creationId xmlns:a16="http://schemas.microsoft.com/office/drawing/2014/main" id="{03331CA4-D26C-483D-AAE2-CA2E77C29948}"/>
                </a:ext>
              </a:extLst>
            </p:cNvPr>
            <p:cNvSpPr>
              <a:spLocks noChangeArrowheads="1"/>
            </p:cNvSpPr>
            <p:nvPr/>
          </p:nvSpPr>
          <p:spPr bwMode="auto">
            <a:xfrm>
              <a:off x="1056" y="3216"/>
              <a:ext cx="1776" cy="9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nvGrpSpPr>
            <p:cNvPr id="16391" name="Group 9">
              <a:extLst>
                <a:ext uri="{FF2B5EF4-FFF2-40B4-BE49-F238E27FC236}">
                  <a16:creationId xmlns:a16="http://schemas.microsoft.com/office/drawing/2014/main" id="{DE4D6D92-ED4D-418E-BFE4-A5DB7F12C6C6}"/>
                </a:ext>
              </a:extLst>
            </p:cNvPr>
            <p:cNvGrpSpPr>
              <a:grpSpLocks/>
            </p:cNvGrpSpPr>
            <p:nvPr/>
          </p:nvGrpSpPr>
          <p:grpSpPr bwMode="auto">
            <a:xfrm>
              <a:off x="1104" y="2640"/>
              <a:ext cx="48" cy="576"/>
              <a:chOff x="3504" y="2544"/>
              <a:chExt cx="0" cy="624"/>
            </a:xfrm>
          </p:grpSpPr>
          <p:sp>
            <p:nvSpPr>
              <p:cNvPr id="16435" name="Line 10">
                <a:extLst>
                  <a:ext uri="{FF2B5EF4-FFF2-40B4-BE49-F238E27FC236}">
                    <a16:creationId xmlns:a16="http://schemas.microsoft.com/office/drawing/2014/main" id="{8E96BC55-B86D-44A9-9CFA-AA66FCEDDFF5}"/>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6" name="Line 11">
                <a:extLst>
                  <a:ext uri="{FF2B5EF4-FFF2-40B4-BE49-F238E27FC236}">
                    <a16:creationId xmlns:a16="http://schemas.microsoft.com/office/drawing/2014/main" id="{6294E9A5-0BF0-4A53-9A48-FCD7BE8C45D7}"/>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392" name="Text Box 12">
              <a:extLst>
                <a:ext uri="{FF2B5EF4-FFF2-40B4-BE49-F238E27FC236}">
                  <a16:creationId xmlns:a16="http://schemas.microsoft.com/office/drawing/2014/main" id="{C3DAC722-603F-472B-B8EA-56D74176CFF2}"/>
                </a:ext>
              </a:extLst>
            </p:cNvPr>
            <p:cNvSpPr txBox="1">
              <a:spLocks noChangeArrowheads="1"/>
            </p:cNvSpPr>
            <p:nvPr/>
          </p:nvSpPr>
          <p:spPr bwMode="auto">
            <a:xfrm>
              <a:off x="100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393" name="Text Box 13">
              <a:extLst>
                <a:ext uri="{FF2B5EF4-FFF2-40B4-BE49-F238E27FC236}">
                  <a16:creationId xmlns:a16="http://schemas.microsoft.com/office/drawing/2014/main" id="{8516BFD3-877E-4134-8B0F-A46392A5CAC3}"/>
                </a:ext>
              </a:extLst>
            </p:cNvPr>
            <p:cNvSpPr txBox="1">
              <a:spLocks noChangeArrowheads="1"/>
            </p:cNvSpPr>
            <p:nvPr/>
          </p:nvSpPr>
          <p:spPr bwMode="auto">
            <a:xfrm>
              <a:off x="100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394" name="Text Box 14">
              <a:extLst>
                <a:ext uri="{FF2B5EF4-FFF2-40B4-BE49-F238E27FC236}">
                  <a16:creationId xmlns:a16="http://schemas.microsoft.com/office/drawing/2014/main" id="{40D1D873-0230-4372-B777-1DD6E110F416}"/>
                </a:ext>
              </a:extLst>
            </p:cNvPr>
            <p:cNvSpPr txBox="1">
              <a:spLocks noChangeArrowheads="1"/>
            </p:cNvSpPr>
            <p:nvPr/>
          </p:nvSpPr>
          <p:spPr bwMode="auto">
            <a:xfrm>
              <a:off x="124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395" name="Text Box 15">
              <a:extLst>
                <a:ext uri="{FF2B5EF4-FFF2-40B4-BE49-F238E27FC236}">
                  <a16:creationId xmlns:a16="http://schemas.microsoft.com/office/drawing/2014/main" id="{ED8362CB-7107-4ACC-A277-EA7E14961AB6}"/>
                </a:ext>
              </a:extLst>
            </p:cNvPr>
            <p:cNvSpPr txBox="1">
              <a:spLocks noChangeArrowheads="1"/>
            </p:cNvSpPr>
            <p:nvPr/>
          </p:nvSpPr>
          <p:spPr bwMode="auto">
            <a:xfrm>
              <a:off x="148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396" name="Text Box 16">
              <a:extLst>
                <a:ext uri="{FF2B5EF4-FFF2-40B4-BE49-F238E27FC236}">
                  <a16:creationId xmlns:a16="http://schemas.microsoft.com/office/drawing/2014/main" id="{25FC35F4-5D9D-4905-ADFF-28DDF8EADD67}"/>
                </a:ext>
              </a:extLst>
            </p:cNvPr>
            <p:cNvSpPr txBox="1">
              <a:spLocks noChangeArrowheads="1"/>
            </p:cNvSpPr>
            <p:nvPr/>
          </p:nvSpPr>
          <p:spPr bwMode="auto">
            <a:xfrm>
              <a:off x="172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397" name="Text Box 17">
              <a:extLst>
                <a:ext uri="{FF2B5EF4-FFF2-40B4-BE49-F238E27FC236}">
                  <a16:creationId xmlns:a16="http://schemas.microsoft.com/office/drawing/2014/main" id="{37E7A4FB-3C9E-4D09-AA25-4FC9B03855E4}"/>
                </a:ext>
              </a:extLst>
            </p:cNvPr>
            <p:cNvSpPr txBox="1">
              <a:spLocks noChangeArrowheads="1"/>
            </p:cNvSpPr>
            <p:nvPr/>
          </p:nvSpPr>
          <p:spPr bwMode="auto">
            <a:xfrm>
              <a:off x="196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398" name="Text Box 18">
              <a:extLst>
                <a:ext uri="{FF2B5EF4-FFF2-40B4-BE49-F238E27FC236}">
                  <a16:creationId xmlns:a16="http://schemas.microsoft.com/office/drawing/2014/main" id="{B004F1A1-E8AA-40BA-ADED-82515B97FF68}"/>
                </a:ext>
              </a:extLst>
            </p:cNvPr>
            <p:cNvSpPr txBox="1">
              <a:spLocks noChangeArrowheads="1"/>
            </p:cNvSpPr>
            <p:nvPr/>
          </p:nvSpPr>
          <p:spPr bwMode="auto">
            <a:xfrm>
              <a:off x="220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399" name="Text Box 19">
              <a:extLst>
                <a:ext uri="{FF2B5EF4-FFF2-40B4-BE49-F238E27FC236}">
                  <a16:creationId xmlns:a16="http://schemas.microsoft.com/office/drawing/2014/main" id="{2AE44E26-6195-460D-9FA4-FABAE996EF56}"/>
                </a:ext>
              </a:extLst>
            </p:cNvPr>
            <p:cNvSpPr txBox="1">
              <a:spLocks noChangeArrowheads="1"/>
            </p:cNvSpPr>
            <p:nvPr/>
          </p:nvSpPr>
          <p:spPr bwMode="auto">
            <a:xfrm>
              <a:off x="244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400" name="Text Box 20">
              <a:extLst>
                <a:ext uri="{FF2B5EF4-FFF2-40B4-BE49-F238E27FC236}">
                  <a16:creationId xmlns:a16="http://schemas.microsoft.com/office/drawing/2014/main" id="{F6F748F0-4EDA-4305-A451-EB1B1190CBCF}"/>
                </a:ext>
              </a:extLst>
            </p:cNvPr>
            <p:cNvSpPr txBox="1">
              <a:spLocks noChangeArrowheads="1"/>
            </p:cNvSpPr>
            <p:nvPr/>
          </p:nvSpPr>
          <p:spPr bwMode="auto">
            <a:xfrm>
              <a:off x="2688" y="2457"/>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a:t>
              </a:r>
            </a:p>
          </p:txBody>
        </p:sp>
        <p:sp>
          <p:nvSpPr>
            <p:cNvPr id="16401" name="Text Box 21">
              <a:extLst>
                <a:ext uri="{FF2B5EF4-FFF2-40B4-BE49-F238E27FC236}">
                  <a16:creationId xmlns:a16="http://schemas.microsoft.com/office/drawing/2014/main" id="{82795062-A186-453F-B883-C2963EC1C4EE}"/>
                </a:ext>
              </a:extLst>
            </p:cNvPr>
            <p:cNvSpPr txBox="1">
              <a:spLocks noChangeArrowheads="1"/>
            </p:cNvSpPr>
            <p:nvPr/>
          </p:nvSpPr>
          <p:spPr bwMode="auto">
            <a:xfrm>
              <a:off x="124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402" name="Text Box 22">
              <a:extLst>
                <a:ext uri="{FF2B5EF4-FFF2-40B4-BE49-F238E27FC236}">
                  <a16:creationId xmlns:a16="http://schemas.microsoft.com/office/drawing/2014/main" id="{CD78DCD4-67CF-40F4-8FFE-F58415BCDA08}"/>
                </a:ext>
              </a:extLst>
            </p:cNvPr>
            <p:cNvSpPr txBox="1">
              <a:spLocks noChangeArrowheads="1"/>
            </p:cNvSpPr>
            <p:nvPr/>
          </p:nvSpPr>
          <p:spPr bwMode="auto">
            <a:xfrm>
              <a:off x="148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403" name="Text Box 23">
              <a:extLst>
                <a:ext uri="{FF2B5EF4-FFF2-40B4-BE49-F238E27FC236}">
                  <a16:creationId xmlns:a16="http://schemas.microsoft.com/office/drawing/2014/main" id="{3DB4F059-22EF-4746-AB3C-D0B864635FF2}"/>
                </a:ext>
              </a:extLst>
            </p:cNvPr>
            <p:cNvSpPr txBox="1">
              <a:spLocks noChangeArrowheads="1"/>
            </p:cNvSpPr>
            <p:nvPr/>
          </p:nvSpPr>
          <p:spPr bwMode="auto">
            <a:xfrm>
              <a:off x="172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404" name="Text Box 24">
              <a:extLst>
                <a:ext uri="{FF2B5EF4-FFF2-40B4-BE49-F238E27FC236}">
                  <a16:creationId xmlns:a16="http://schemas.microsoft.com/office/drawing/2014/main" id="{5288BAA2-7052-4EEB-BC21-15A4C433F3BF}"/>
                </a:ext>
              </a:extLst>
            </p:cNvPr>
            <p:cNvSpPr txBox="1">
              <a:spLocks noChangeArrowheads="1"/>
            </p:cNvSpPr>
            <p:nvPr/>
          </p:nvSpPr>
          <p:spPr bwMode="auto">
            <a:xfrm>
              <a:off x="196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405" name="Text Box 25">
              <a:extLst>
                <a:ext uri="{FF2B5EF4-FFF2-40B4-BE49-F238E27FC236}">
                  <a16:creationId xmlns:a16="http://schemas.microsoft.com/office/drawing/2014/main" id="{9B8E177E-C814-468A-B03E-1AC69D54B9AF}"/>
                </a:ext>
              </a:extLst>
            </p:cNvPr>
            <p:cNvSpPr txBox="1">
              <a:spLocks noChangeArrowheads="1"/>
            </p:cNvSpPr>
            <p:nvPr/>
          </p:nvSpPr>
          <p:spPr bwMode="auto">
            <a:xfrm>
              <a:off x="220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406" name="Text Box 26">
              <a:extLst>
                <a:ext uri="{FF2B5EF4-FFF2-40B4-BE49-F238E27FC236}">
                  <a16:creationId xmlns:a16="http://schemas.microsoft.com/office/drawing/2014/main" id="{C4CA591F-4D72-4ADA-AE0C-81542E51A3BD}"/>
                </a:ext>
              </a:extLst>
            </p:cNvPr>
            <p:cNvSpPr txBox="1">
              <a:spLocks noChangeArrowheads="1"/>
            </p:cNvSpPr>
            <p:nvPr/>
          </p:nvSpPr>
          <p:spPr bwMode="auto">
            <a:xfrm>
              <a:off x="244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grpSp>
          <p:nvGrpSpPr>
            <p:cNvPr id="16407" name="Group 27">
              <a:extLst>
                <a:ext uri="{FF2B5EF4-FFF2-40B4-BE49-F238E27FC236}">
                  <a16:creationId xmlns:a16="http://schemas.microsoft.com/office/drawing/2014/main" id="{3FF074A8-4989-4B48-997B-4A3FB94B4460}"/>
                </a:ext>
              </a:extLst>
            </p:cNvPr>
            <p:cNvGrpSpPr>
              <a:grpSpLocks/>
            </p:cNvGrpSpPr>
            <p:nvPr/>
          </p:nvGrpSpPr>
          <p:grpSpPr bwMode="auto">
            <a:xfrm>
              <a:off x="1344" y="2640"/>
              <a:ext cx="48" cy="576"/>
              <a:chOff x="3504" y="2544"/>
              <a:chExt cx="0" cy="624"/>
            </a:xfrm>
          </p:grpSpPr>
          <p:sp>
            <p:nvSpPr>
              <p:cNvPr id="16433" name="Line 28">
                <a:extLst>
                  <a:ext uri="{FF2B5EF4-FFF2-40B4-BE49-F238E27FC236}">
                    <a16:creationId xmlns:a16="http://schemas.microsoft.com/office/drawing/2014/main" id="{33C045B8-5907-4049-A4B1-BB23DD986A6A}"/>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Line 29">
                <a:extLst>
                  <a:ext uri="{FF2B5EF4-FFF2-40B4-BE49-F238E27FC236}">
                    <a16:creationId xmlns:a16="http://schemas.microsoft.com/office/drawing/2014/main" id="{C1CA4141-039C-4A6B-8D5B-8508FC02F88A}"/>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30">
              <a:extLst>
                <a:ext uri="{FF2B5EF4-FFF2-40B4-BE49-F238E27FC236}">
                  <a16:creationId xmlns:a16="http://schemas.microsoft.com/office/drawing/2014/main" id="{82F25403-6F78-4E63-A2DC-380D3B4D2A94}"/>
                </a:ext>
              </a:extLst>
            </p:cNvPr>
            <p:cNvGrpSpPr>
              <a:grpSpLocks/>
            </p:cNvGrpSpPr>
            <p:nvPr/>
          </p:nvGrpSpPr>
          <p:grpSpPr bwMode="auto">
            <a:xfrm>
              <a:off x="1584" y="2640"/>
              <a:ext cx="48" cy="576"/>
              <a:chOff x="3504" y="2544"/>
              <a:chExt cx="0" cy="624"/>
            </a:xfrm>
          </p:grpSpPr>
          <p:sp>
            <p:nvSpPr>
              <p:cNvPr id="16431" name="Line 31">
                <a:extLst>
                  <a:ext uri="{FF2B5EF4-FFF2-40B4-BE49-F238E27FC236}">
                    <a16:creationId xmlns:a16="http://schemas.microsoft.com/office/drawing/2014/main" id="{962F8C3E-C775-4F2C-B08D-867C22185E8F}"/>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32">
                <a:extLst>
                  <a:ext uri="{FF2B5EF4-FFF2-40B4-BE49-F238E27FC236}">
                    <a16:creationId xmlns:a16="http://schemas.microsoft.com/office/drawing/2014/main" id="{6550B533-47B7-46B7-85C9-9DDB248D0B4F}"/>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33">
              <a:extLst>
                <a:ext uri="{FF2B5EF4-FFF2-40B4-BE49-F238E27FC236}">
                  <a16:creationId xmlns:a16="http://schemas.microsoft.com/office/drawing/2014/main" id="{21D8A21C-0EB0-4550-A744-ADBB2294F8EC}"/>
                </a:ext>
              </a:extLst>
            </p:cNvPr>
            <p:cNvGrpSpPr>
              <a:grpSpLocks/>
            </p:cNvGrpSpPr>
            <p:nvPr/>
          </p:nvGrpSpPr>
          <p:grpSpPr bwMode="auto">
            <a:xfrm>
              <a:off x="1824" y="2640"/>
              <a:ext cx="48" cy="576"/>
              <a:chOff x="3504" y="2544"/>
              <a:chExt cx="0" cy="624"/>
            </a:xfrm>
          </p:grpSpPr>
          <p:sp>
            <p:nvSpPr>
              <p:cNvPr id="16429" name="Line 34">
                <a:extLst>
                  <a:ext uri="{FF2B5EF4-FFF2-40B4-BE49-F238E27FC236}">
                    <a16:creationId xmlns:a16="http://schemas.microsoft.com/office/drawing/2014/main" id="{C89CF024-3837-4867-8B53-182B8587A19A}"/>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Line 35">
                <a:extLst>
                  <a:ext uri="{FF2B5EF4-FFF2-40B4-BE49-F238E27FC236}">
                    <a16:creationId xmlns:a16="http://schemas.microsoft.com/office/drawing/2014/main" id="{29DC7693-C9D8-4325-994F-1DF4A444A5F7}"/>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36">
              <a:extLst>
                <a:ext uri="{FF2B5EF4-FFF2-40B4-BE49-F238E27FC236}">
                  <a16:creationId xmlns:a16="http://schemas.microsoft.com/office/drawing/2014/main" id="{69D8B3EB-4BCC-4799-81AD-E95EC3464995}"/>
                </a:ext>
              </a:extLst>
            </p:cNvPr>
            <p:cNvGrpSpPr>
              <a:grpSpLocks/>
            </p:cNvGrpSpPr>
            <p:nvPr/>
          </p:nvGrpSpPr>
          <p:grpSpPr bwMode="auto">
            <a:xfrm>
              <a:off x="2064" y="2640"/>
              <a:ext cx="48" cy="576"/>
              <a:chOff x="3504" y="2544"/>
              <a:chExt cx="0" cy="624"/>
            </a:xfrm>
          </p:grpSpPr>
          <p:sp>
            <p:nvSpPr>
              <p:cNvPr id="16427" name="Line 37">
                <a:extLst>
                  <a:ext uri="{FF2B5EF4-FFF2-40B4-BE49-F238E27FC236}">
                    <a16:creationId xmlns:a16="http://schemas.microsoft.com/office/drawing/2014/main" id="{989ABF4A-1BF8-48BB-9B83-23F1C9586BEE}"/>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8" name="Line 38">
                <a:extLst>
                  <a:ext uri="{FF2B5EF4-FFF2-40B4-BE49-F238E27FC236}">
                    <a16:creationId xmlns:a16="http://schemas.microsoft.com/office/drawing/2014/main" id="{A9CF1D4C-C62A-46B8-BBC5-3F47C0938B71}"/>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39">
              <a:extLst>
                <a:ext uri="{FF2B5EF4-FFF2-40B4-BE49-F238E27FC236}">
                  <a16:creationId xmlns:a16="http://schemas.microsoft.com/office/drawing/2014/main" id="{89AA1307-7734-4A1B-91ED-0673305B74CF}"/>
                </a:ext>
              </a:extLst>
            </p:cNvPr>
            <p:cNvGrpSpPr>
              <a:grpSpLocks/>
            </p:cNvGrpSpPr>
            <p:nvPr/>
          </p:nvGrpSpPr>
          <p:grpSpPr bwMode="auto">
            <a:xfrm>
              <a:off x="2304" y="2640"/>
              <a:ext cx="48" cy="576"/>
              <a:chOff x="3504" y="2544"/>
              <a:chExt cx="0" cy="624"/>
            </a:xfrm>
          </p:grpSpPr>
          <p:sp>
            <p:nvSpPr>
              <p:cNvPr id="16425" name="Line 40">
                <a:extLst>
                  <a:ext uri="{FF2B5EF4-FFF2-40B4-BE49-F238E27FC236}">
                    <a16:creationId xmlns:a16="http://schemas.microsoft.com/office/drawing/2014/main" id="{CECEAD46-D786-4441-82BA-4963B38EEB2E}"/>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Line 41">
                <a:extLst>
                  <a:ext uri="{FF2B5EF4-FFF2-40B4-BE49-F238E27FC236}">
                    <a16:creationId xmlns:a16="http://schemas.microsoft.com/office/drawing/2014/main" id="{C132E571-ECD6-4864-99CF-3F2145F527BF}"/>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2" name="Group 42">
              <a:extLst>
                <a:ext uri="{FF2B5EF4-FFF2-40B4-BE49-F238E27FC236}">
                  <a16:creationId xmlns:a16="http://schemas.microsoft.com/office/drawing/2014/main" id="{452C2465-0BC7-48A1-B6E7-9DC219446B1D}"/>
                </a:ext>
              </a:extLst>
            </p:cNvPr>
            <p:cNvGrpSpPr>
              <a:grpSpLocks/>
            </p:cNvGrpSpPr>
            <p:nvPr/>
          </p:nvGrpSpPr>
          <p:grpSpPr bwMode="auto">
            <a:xfrm>
              <a:off x="2544" y="2640"/>
              <a:ext cx="48" cy="576"/>
              <a:chOff x="3504" y="2544"/>
              <a:chExt cx="0" cy="624"/>
            </a:xfrm>
          </p:grpSpPr>
          <p:sp>
            <p:nvSpPr>
              <p:cNvPr id="16423" name="Line 43">
                <a:extLst>
                  <a:ext uri="{FF2B5EF4-FFF2-40B4-BE49-F238E27FC236}">
                    <a16:creationId xmlns:a16="http://schemas.microsoft.com/office/drawing/2014/main" id="{C794B291-311E-46AB-8F45-FCA6B8656F89}"/>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44">
                <a:extLst>
                  <a:ext uri="{FF2B5EF4-FFF2-40B4-BE49-F238E27FC236}">
                    <a16:creationId xmlns:a16="http://schemas.microsoft.com/office/drawing/2014/main" id="{CEA6949B-9E53-4F80-9F5C-3F668294F349}"/>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3" name="Group 45">
              <a:extLst>
                <a:ext uri="{FF2B5EF4-FFF2-40B4-BE49-F238E27FC236}">
                  <a16:creationId xmlns:a16="http://schemas.microsoft.com/office/drawing/2014/main" id="{AD51B7FB-7CD7-4A84-990C-67787DB319B0}"/>
                </a:ext>
              </a:extLst>
            </p:cNvPr>
            <p:cNvGrpSpPr>
              <a:grpSpLocks/>
            </p:cNvGrpSpPr>
            <p:nvPr/>
          </p:nvGrpSpPr>
          <p:grpSpPr bwMode="auto">
            <a:xfrm>
              <a:off x="2784" y="2640"/>
              <a:ext cx="48" cy="576"/>
              <a:chOff x="3504" y="2544"/>
              <a:chExt cx="0" cy="624"/>
            </a:xfrm>
          </p:grpSpPr>
          <p:sp>
            <p:nvSpPr>
              <p:cNvPr id="16421" name="Line 46">
                <a:extLst>
                  <a:ext uri="{FF2B5EF4-FFF2-40B4-BE49-F238E27FC236}">
                    <a16:creationId xmlns:a16="http://schemas.microsoft.com/office/drawing/2014/main" id="{E86EA089-3F54-4716-87D0-44A491262BBC}"/>
                  </a:ext>
                </a:extLst>
              </p:cNvPr>
              <p:cNvSpPr>
                <a:spLocks noChangeShapeType="1"/>
              </p:cNvSpPr>
              <p:nvPr/>
            </p:nvSpPr>
            <p:spPr bwMode="auto">
              <a:xfrm>
                <a:off x="3504" y="2544"/>
                <a:ext cx="0" cy="336"/>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47">
                <a:extLst>
                  <a:ext uri="{FF2B5EF4-FFF2-40B4-BE49-F238E27FC236}">
                    <a16:creationId xmlns:a16="http://schemas.microsoft.com/office/drawing/2014/main" id="{6F852DCB-5BFE-498D-864A-450AEF67738F}"/>
                  </a:ext>
                </a:extLst>
              </p:cNvPr>
              <p:cNvSpPr>
                <a:spLocks noChangeShapeType="1"/>
              </p:cNvSpPr>
              <p:nvPr/>
            </p:nvSpPr>
            <p:spPr bwMode="auto">
              <a:xfrm>
                <a:off x="3504" y="2832"/>
                <a:ext cx="0" cy="33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14" name="Text Box 48">
              <a:extLst>
                <a:ext uri="{FF2B5EF4-FFF2-40B4-BE49-F238E27FC236}">
                  <a16:creationId xmlns:a16="http://schemas.microsoft.com/office/drawing/2014/main" id="{E015225B-6292-47DD-95FA-31D01FC78BC7}"/>
                </a:ext>
              </a:extLst>
            </p:cNvPr>
            <p:cNvSpPr txBox="1">
              <a:spLocks noChangeArrowheads="1"/>
            </p:cNvSpPr>
            <p:nvPr/>
          </p:nvSpPr>
          <p:spPr bwMode="auto">
            <a:xfrm>
              <a:off x="2688" y="312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3366"/>
                  </a:solidFill>
                </a:rPr>
                <a:t>-</a:t>
              </a:r>
            </a:p>
          </p:txBody>
        </p:sp>
        <p:sp>
          <p:nvSpPr>
            <p:cNvPr id="16415" name="Arc 49">
              <a:extLst>
                <a:ext uri="{FF2B5EF4-FFF2-40B4-BE49-F238E27FC236}">
                  <a16:creationId xmlns:a16="http://schemas.microsoft.com/office/drawing/2014/main" id="{6780F6DF-A13C-4933-A038-C273592D9B47}"/>
                </a:ext>
              </a:extLst>
            </p:cNvPr>
            <p:cNvSpPr>
              <a:spLocks/>
            </p:cNvSpPr>
            <p:nvPr/>
          </p:nvSpPr>
          <p:spPr bwMode="auto">
            <a:xfrm>
              <a:off x="2544" y="2592"/>
              <a:ext cx="480" cy="622"/>
            </a:xfrm>
            <a:custGeom>
              <a:avLst/>
              <a:gdLst>
                <a:gd name="T0" fmla="*/ 281 w 21600"/>
                <a:gd name="T1" fmla="*/ 0 h 34993"/>
                <a:gd name="T2" fmla="*/ 282 w 21600"/>
                <a:gd name="T3" fmla="*/ 622 h 34993"/>
                <a:gd name="T4" fmla="*/ 0 w 21600"/>
                <a:gd name="T5" fmla="*/ 311 h 34993"/>
                <a:gd name="T6" fmla="*/ 0 60000 65536"/>
                <a:gd name="T7" fmla="*/ 0 60000 65536"/>
                <a:gd name="T8" fmla="*/ 0 60000 65536"/>
              </a:gdLst>
              <a:ahLst/>
              <a:cxnLst>
                <a:cxn ang="T6">
                  <a:pos x="T0" y="T1"/>
                </a:cxn>
                <a:cxn ang="T7">
                  <a:pos x="T2" y="T3"/>
                </a:cxn>
                <a:cxn ang="T8">
                  <a:pos x="T4" y="T5"/>
                </a:cxn>
              </a:cxnLst>
              <a:rect l="0" t="0" r="r" b="b"/>
              <a:pathLst>
                <a:path w="21600" h="34993" fill="none" extrusionOk="0">
                  <a:moveTo>
                    <a:pt x="12639" y="-1"/>
                  </a:moveTo>
                  <a:cubicBezTo>
                    <a:pt x="18266" y="4060"/>
                    <a:pt x="21600" y="10576"/>
                    <a:pt x="21600" y="17516"/>
                  </a:cubicBezTo>
                  <a:cubicBezTo>
                    <a:pt x="21600" y="24431"/>
                    <a:pt x="18288" y="30929"/>
                    <a:pt x="12693" y="34993"/>
                  </a:cubicBezTo>
                </a:path>
                <a:path w="21600" h="34993" stroke="0" extrusionOk="0">
                  <a:moveTo>
                    <a:pt x="12639" y="-1"/>
                  </a:moveTo>
                  <a:cubicBezTo>
                    <a:pt x="18266" y="4060"/>
                    <a:pt x="21600" y="10576"/>
                    <a:pt x="21600" y="17516"/>
                  </a:cubicBezTo>
                  <a:cubicBezTo>
                    <a:pt x="21600" y="24431"/>
                    <a:pt x="18288" y="30929"/>
                    <a:pt x="12693" y="34993"/>
                  </a:cubicBezTo>
                  <a:lnTo>
                    <a:pt x="0" y="17516"/>
                  </a:lnTo>
                  <a:lnTo>
                    <a:pt x="12639" y="-1"/>
                  </a:lnTo>
                  <a:close/>
                </a:path>
              </a:pathLst>
            </a:cu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Arc 50">
              <a:extLst>
                <a:ext uri="{FF2B5EF4-FFF2-40B4-BE49-F238E27FC236}">
                  <a16:creationId xmlns:a16="http://schemas.microsoft.com/office/drawing/2014/main" id="{3B552CC7-10CB-4D14-A56C-3437D79C085D}"/>
                </a:ext>
              </a:extLst>
            </p:cNvPr>
            <p:cNvSpPr>
              <a:spLocks/>
            </p:cNvSpPr>
            <p:nvPr/>
          </p:nvSpPr>
          <p:spPr bwMode="auto">
            <a:xfrm flipH="1">
              <a:off x="864" y="2592"/>
              <a:ext cx="432" cy="622"/>
            </a:xfrm>
            <a:custGeom>
              <a:avLst/>
              <a:gdLst>
                <a:gd name="T0" fmla="*/ 253 w 21600"/>
                <a:gd name="T1" fmla="*/ 0 h 34993"/>
                <a:gd name="T2" fmla="*/ 254 w 21600"/>
                <a:gd name="T3" fmla="*/ 622 h 34993"/>
                <a:gd name="T4" fmla="*/ 0 w 21600"/>
                <a:gd name="T5" fmla="*/ 311 h 34993"/>
                <a:gd name="T6" fmla="*/ 0 60000 65536"/>
                <a:gd name="T7" fmla="*/ 0 60000 65536"/>
                <a:gd name="T8" fmla="*/ 0 60000 65536"/>
              </a:gdLst>
              <a:ahLst/>
              <a:cxnLst>
                <a:cxn ang="T6">
                  <a:pos x="T0" y="T1"/>
                </a:cxn>
                <a:cxn ang="T7">
                  <a:pos x="T2" y="T3"/>
                </a:cxn>
                <a:cxn ang="T8">
                  <a:pos x="T4" y="T5"/>
                </a:cxn>
              </a:cxnLst>
              <a:rect l="0" t="0" r="r" b="b"/>
              <a:pathLst>
                <a:path w="21600" h="34993" fill="none" extrusionOk="0">
                  <a:moveTo>
                    <a:pt x="12639" y="-1"/>
                  </a:moveTo>
                  <a:cubicBezTo>
                    <a:pt x="18266" y="4060"/>
                    <a:pt x="21600" y="10576"/>
                    <a:pt x="21600" y="17516"/>
                  </a:cubicBezTo>
                  <a:cubicBezTo>
                    <a:pt x="21600" y="24431"/>
                    <a:pt x="18288" y="30929"/>
                    <a:pt x="12693" y="34993"/>
                  </a:cubicBezTo>
                </a:path>
                <a:path w="21600" h="34993" stroke="0" extrusionOk="0">
                  <a:moveTo>
                    <a:pt x="12639" y="-1"/>
                  </a:moveTo>
                  <a:cubicBezTo>
                    <a:pt x="18266" y="4060"/>
                    <a:pt x="21600" y="10576"/>
                    <a:pt x="21600" y="17516"/>
                  </a:cubicBezTo>
                  <a:cubicBezTo>
                    <a:pt x="21600" y="24431"/>
                    <a:pt x="18288" y="30929"/>
                    <a:pt x="12693" y="34993"/>
                  </a:cubicBezTo>
                  <a:lnTo>
                    <a:pt x="0" y="17516"/>
                  </a:lnTo>
                  <a:lnTo>
                    <a:pt x="12639" y="-1"/>
                  </a:lnTo>
                  <a:close/>
                </a:path>
              </a:pathLst>
            </a:cu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Line 51">
              <a:extLst>
                <a:ext uri="{FF2B5EF4-FFF2-40B4-BE49-F238E27FC236}">
                  <a16:creationId xmlns:a16="http://schemas.microsoft.com/office/drawing/2014/main" id="{E50FD98E-4428-43C7-A037-CC70C9DE9ABD}"/>
                </a:ext>
              </a:extLst>
            </p:cNvPr>
            <p:cNvSpPr>
              <a:spLocks noChangeShapeType="1"/>
            </p:cNvSpPr>
            <p:nvPr/>
          </p:nvSpPr>
          <p:spPr bwMode="auto">
            <a:xfrm>
              <a:off x="2976" y="2736"/>
              <a:ext cx="48"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Line 52">
              <a:extLst>
                <a:ext uri="{FF2B5EF4-FFF2-40B4-BE49-F238E27FC236}">
                  <a16:creationId xmlns:a16="http://schemas.microsoft.com/office/drawing/2014/main" id="{64914EFE-FB8F-4103-A97C-4CE773F4AEA2}"/>
                </a:ext>
              </a:extLst>
            </p:cNvPr>
            <p:cNvSpPr>
              <a:spLocks noChangeShapeType="1"/>
            </p:cNvSpPr>
            <p:nvPr/>
          </p:nvSpPr>
          <p:spPr bwMode="auto">
            <a:xfrm flipH="1">
              <a:off x="864" y="2736"/>
              <a:ext cx="48"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Text Box 53">
              <a:extLst>
                <a:ext uri="{FF2B5EF4-FFF2-40B4-BE49-F238E27FC236}">
                  <a16:creationId xmlns:a16="http://schemas.microsoft.com/office/drawing/2014/main" id="{E3377B50-15E3-4408-9561-2074EA5163DC}"/>
                </a:ext>
              </a:extLst>
            </p:cNvPr>
            <p:cNvSpPr txBox="1">
              <a:spLocks noChangeArrowheads="1"/>
            </p:cNvSpPr>
            <p:nvPr/>
          </p:nvSpPr>
          <p:spPr bwMode="auto">
            <a:xfrm>
              <a:off x="2352" y="292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3366"/>
                  </a:solidFill>
                </a:rPr>
                <a:t>E</a:t>
              </a:r>
            </a:p>
          </p:txBody>
        </p:sp>
        <p:sp>
          <p:nvSpPr>
            <p:cNvPr id="16420" name="Line 54">
              <a:extLst>
                <a:ext uri="{FF2B5EF4-FFF2-40B4-BE49-F238E27FC236}">
                  <a16:creationId xmlns:a16="http://schemas.microsoft.com/office/drawing/2014/main" id="{CD3D9449-BCCF-4D5E-8CB2-12AD1245C6C8}"/>
                </a:ext>
              </a:extLst>
            </p:cNvPr>
            <p:cNvSpPr>
              <a:spLocks noChangeShapeType="1"/>
            </p:cNvSpPr>
            <p:nvPr/>
          </p:nvSpPr>
          <p:spPr bwMode="auto">
            <a:xfrm>
              <a:off x="2400" y="2928"/>
              <a:ext cx="144" cy="0"/>
            </a:xfrm>
            <a:prstGeom prst="line">
              <a:avLst/>
            </a:prstGeom>
            <a:noFill/>
            <a:ln w="38100">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6" name="Picture 55" descr="A picture containing building, mirror, light, truck&#10;&#10;Description automatically generated">
            <a:extLst>
              <a:ext uri="{FF2B5EF4-FFF2-40B4-BE49-F238E27FC236}">
                <a16:creationId xmlns:a16="http://schemas.microsoft.com/office/drawing/2014/main" id="{BD473882-89F9-46BE-A353-BD9BCEC38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579" y="3985565"/>
            <a:ext cx="3587373" cy="2515365"/>
          </a:xfrm>
          <a:prstGeom prst="rect">
            <a:avLst/>
          </a:prstGeom>
        </p:spPr>
      </p:pic>
      <p:sp>
        <p:nvSpPr>
          <p:cNvPr id="57" name="Content Placeholder 2">
            <a:extLst>
              <a:ext uri="{FF2B5EF4-FFF2-40B4-BE49-F238E27FC236}">
                <a16:creationId xmlns:a16="http://schemas.microsoft.com/office/drawing/2014/main" id="{F176DF45-1C04-D841-BF7D-363C28D99C74}"/>
              </a:ext>
            </a:extLst>
          </p:cNvPr>
          <p:cNvSpPr>
            <a:spLocks/>
          </p:cNvSpPr>
          <p:nvPr/>
        </p:nvSpPr>
        <p:spPr bwMode="auto">
          <a:xfrm>
            <a:off x="1868719" y="685628"/>
            <a:ext cx="6873287" cy="326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u="sng" dirty="0">
                <a:solidFill>
                  <a:srgbClr val="002060"/>
                </a:solidFill>
                <a:cs typeface="Arial" panose="020B0604020202020204" pitchFamily="34" charset="0"/>
              </a:rPr>
              <a:t>5. </a:t>
            </a:r>
            <a:r>
              <a:rPr lang="en-US" altLang="en-US" sz="2400" b="1" u="sng" dirty="0" err="1">
                <a:solidFill>
                  <a:srgbClr val="002060"/>
                </a:solidFill>
                <a:cs typeface="Arial" panose="020B0604020202020204" pitchFamily="34" charset="0"/>
              </a:rPr>
              <a:t>Điện</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trường</a:t>
            </a:r>
            <a:r>
              <a:rPr lang="en-US" altLang="en-US" sz="2400" b="1" u="sng" dirty="0">
                <a:solidFill>
                  <a:srgbClr val="002060"/>
                </a:solidFill>
                <a:cs typeface="Arial" panose="020B0604020202020204" pitchFamily="34" charset="0"/>
              </a:rPr>
              <a:t> </a:t>
            </a:r>
            <a:r>
              <a:rPr lang="en-US" altLang="en-US" sz="2400" b="1" u="sng" dirty="0" err="1">
                <a:solidFill>
                  <a:srgbClr val="002060"/>
                </a:solidFill>
                <a:cs typeface="Arial" panose="020B0604020202020204" pitchFamily="34" charset="0"/>
              </a:rPr>
              <a:t>đều</a:t>
            </a:r>
            <a:endParaRPr lang="en-US" altLang="en-US" sz="2400" b="1" u="sng" dirty="0">
              <a:solidFill>
                <a:srgbClr val="002060"/>
              </a:solidFill>
              <a:cs typeface="Arial" panose="020B0604020202020204" pitchFamily="34" charset="0"/>
            </a:endParaRPr>
          </a:p>
          <a:p>
            <a:pPr eaLnBrk="1" hangingPunct="1">
              <a:spcBef>
                <a:spcPct val="20000"/>
              </a:spcBef>
            </a:pPr>
            <a:r>
              <a:rPr lang="en-US" altLang="en-US" sz="2400" b="1" dirty="0">
                <a:solidFill>
                  <a:srgbClr val="0070C0"/>
                </a:solidFill>
                <a:cs typeface="Arial" panose="020B0604020202020204" pitchFamily="34" charset="0"/>
              </a:rPr>
              <a:t>	- </a:t>
            </a:r>
            <a:r>
              <a:rPr lang="en-US" altLang="en-US" sz="2400" b="1" dirty="0" err="1">
                <a:solidFill>
                  <a:srgbClr val="C00000"/>
                </a:solidFill>
                <a:cs typeface="Arial" panose="020B0604020202020204" pitchFamily="34" charset="0"/>
              </a:rPr>
              <a:t>Điện</a:t>
            </a:r>
            <a:r>
              <a:rPr lang="en-US" altLang="en-US" sz="2400" b="1" dirty="0">
                <a:solidFill>
                  <a:srgbClr val="C00000"/>
                </a:solidFill>
                <a:cs typeface="Arial" panose="020B0604020202020204" pitchFamily="34" charset="0"/>
              </a:rPr>
              <a:t> </a:t>
            </a:r>
            <a:r>
              <a:rPr lang="en-US" altLang="en-US" sz="2400" b="1" dirty="0" err="1">
                <a:solidFill>
                  <a:srgbClr val="C00000"/>
                </a:solidFill>
                <a:cs typeface="Arial" panose="020B0604020202020204" pitchFamily="34" charset="0"/>
              </a:rPr>
              <a:t>trường</a:t>
            </a:r>
            <a:r>
              <a:rPr lang="en-US" altLang="en-US" sz="2400" b="1" dirty="0">
                <a:solidFill>
                  <a:srgbClr val="C00000"/>
                </a:solidFill>
                <a:cs typeface="Arial" panose="020B0604020202020204" pitchFamily="34" charset="0"/>
              </a:rPr>
              <a:t> </a:t>
            </a:r>
            <a:r>
              <a:rPr lang="en-US" altLang="en-US" sz="2400" b="1" dirty="0" err="1">
                <a:solidFill>
                  <a:srgbClr val="C00000"/>
                </a:solidFill>
                <a:cs typeface="Arial" panose="020B0604020202020204" pitchFamily="34" charset="0"/>
              </a:rPr>
              <a:t>đều</a:t>
            </a:r>
            <a:r>
              <a:rPr lang="en-US" altLang="en-US" sz="2400" b="1" dirty="0">
                <a:solidFill>
                  <a:srgbClr val="C00000"/>
                </a:solidFill>
                <a:cs typeface="Arial" panose="020B0604020202020204" pitchFamily="34" charset="0"/>
              </a:rPr>
              <a:t> </a:t>
            </a:r>
            <a:r>
              <a:rPr lang="en-US" altLang="en-US" sz="2400" b="1" dirty="0" err="1">
                <a:cs typeface="Arial" panose="020B0604020202020204" pitchFamily="34" charset="0"/>
              </a:rPr>
              <a:t>là</a:t>
            </a:r>
            <a:r>
              <a:rPr lang="en-US" altLang="en-US" sz="2400" b="1" dirty="0">
                <a:cs typeface="Arial" panose="020B0604020202020204" pitchFamily="34" charset="0"/>
              </a:rPr>
              <a:t> </a:t>
            </a:r>
            <a:r>
              <a:rPr lang="en-US" altLang="en-US" sz="2400" b="1" dirty="0" err="1">
                <a:cs typeface="Arial" panose="020B0604020202020204" pitchFamily="34" charset="0"/>
              </a:rPr>
              <a:t>điện</a:t>
            </a:r>
            <a:r>
              <a:rPr lang="en-US" altLang="en-US" sz="2400" b="1" dirty="0">
                <a:cs typeface="Arial" panose="020B0604020202020204" pitchFamily="34" charset="0"/>
              </a:rPr>
              <a:t> </a:t>
            </a:r>
            <a:r>
              <a:rPr lang="en-US" altLang="en-US" sz="2400" b="1" dirty="0" err="1">
                <a:cs typeface="Arial" panose="020B0604020202020204" pitchFamily="34" charset="0"/>
              </a:rPr>
              <a:t>trường</a:t>
            </a:r>
            <a:r>
              <a:rPr lang="en-US" altLang="en-US" sz="2400" b="1" dirty="0">
                <a:cs typeface="Arial" panose="020B0604020202020204" pitchFamily="34" charset="0"/>
              </a:rPr>
              <a:t> </a:t>
            </a:r>
            <a:r>
              <a:rPr lang="en-US" altLang="en-US" sz="2400" b="1" dirty="0" err="1">
                <a:cs typeface="Arial" panose="020B0604020202020204" pitchFamily="34" charset="0"/>
              </a:rPr>
              <a:t>mà</a:t>
            </a:r>
            <a:r>
              <a:rPr lang="en-US" altLang="en-US" sz="2400" b="1" dirty="0">
                <a:cs typeface="Arial" panose="020B0604020202020204" pitchFamily="34" charset="0"/>
              </a:rPr>
              <a:t> </a:t>
            </a:r>
            <a:r>
              <a:rPr lang="en-US" altLang="en-US" sz="2400" b="1" dirty="0" err="1">
                <a:cs typeface="Arial" panose="020B0604020202020204" pitchFamily="34" charset="0"/>
              </a:rPr>
              <a:t>véc</a:t>
            </a:r>
            <a:r>
              <a:rPr lang="en-US" altLang="en-US" sz="2400" b="1" dirty="0">
                <a:cs typeface="Arial" panose="020B0604020202020204" pitchFamily="34" charset="0"/>
              </a:rPr>
              <a:t> </a:t>
            </a:r>
            <a:r>
              <a:rPr lang="en-US" altLang="en-US" sz="2400" b="1" dirty="0" err="1">
                <a:cs typeface="Arial" panose="020B0604020202020204" pitchFamily="34" charset="0"/>
              </a:rPr>
              <a:t>tơ</a:t>
            </a:r>
            <a:r>
              <a:rPr lang="en-US" altLang="en-US" sz="2400" b="1" dirty="0">
                <a:cs typeface="Arial" panose="020B0604020202020204" pitchFamily="34" charset="0"/>
              </a:rPr>
              <a:t> </a:t>
            </a:r>
            <a:r>
              <a:rPr lang="en-US" altLang="en-US" sz="2400" b="1" dirty="0" err="1">
                <a:cs typeface="Arial" panose="020B0604020202020204" pitchFamily="34" charset="0"/>
              </a:rPr>
              <a:t>cường</a:t>
            </a:r>
            <a:r>
              <a:rPr lang="en-US" altLang="en-US" sz="2400" b="1" dirty="0">
                <a:cs typeface="Arial" panose="020B0604020202020204" pitchFamily="34" charset="0"/>
              </a:rPr>
              <a:t> </a:t>
            </a:r>
            <a:r>
              <a:rPr lang="en-US" altLang="en-US" sz="2400" b="1" dirty="0" err="1">
                <a:cs typeface="Arial" panose="020B0604020202020204" pitchFamily="34" charset="0"/>
              </a:rPr>
              <a:t>độ</a:t>
            </a:r>
            <a:r>
              <a:rPr lang="en-US" altLang="en-US" sz="2400" b="1" dirty="0">
                <a:cs typeface="Arial" panose="020B0604020202020204" pitchFamily="34" charset="0"/>
              </a:rPr>
              <a:t> </a:t>
            </a:r>
            <a:r>
              <a:rPr lang="en-US" altLang="en-US" sz="2400" b="1" dirty="0" err="1">
                <a:cs typeface="Arial" panose="020B0604020202020204" pitchFamily="34" charset="0"/>
              </a:rPr>
              <a:t>điện</a:t>
            </a:r>
            <a:r>
              <a:rPr lang="en-US" altLang="en-US" sz="2400" b="1" dirty="0">
                <a:cs typeface="Arial" panose="020B0604020202020204" pitchFamily="34" charset="0"/>
              </a:rPr>
              <a:t> </a:t>
            </a:r>
            <a:r>
              <a:rPr lang="en-US" altLang="en-US" sz="2400" b="1" dirty="0" err="1">
                <a:cs typeface="Arial" panose="020B0604020202020204" pitchFamily="34" charset="0"/>
              </a:rPr>
              <a:t>trường</a:t>
            </a:r>
            <a:r>
              <a:rPr lang="en-US" altLang="en-US" sz="2400" b="1" dirty="0">
                <a:cs typeface="Arial" panose="020B0604020202020204" pitchFamily="34" charset="0"/>
              </a:rPr>
              <a:t> </a:t>
            </a:r>
            <a:r>
              <a:rPr lang="en-US" altLang="en-US" sz="2400" b="1" dirty="0" err="1">
                <a:cs typeface="Arial" panose="020B0604020202020204" pitchFamily="34" charset="0"/>
              </a:rPr>
              <a:t>tại</a:t>
            </a:r>
            <a:r>
              <a:rPr lang="en-US" altLang="en-US" sz="2400" b="1" dirty="0">
                <a:cs typeface="Arial" panose="020B0604020202020204" pitchFamily="34" charset="0"/>
              </a:rPr>
              <a:t> </a:t>
            </a:r>
            <a:r>
              <a:rPr lang="en-US" altLang="en-US" sz="2400" b="1" dirty="0" err="1">
                <a:cs typeface="Arial" panose="020B0604020202020204" pitchFamily="34" charset="0"/>
              </a:rPr>
              <a:t>mọi</a:t>
            </a:r>
            <a:r>
              <a:rPr lang="en-US" altLang="en-US" sz="2400" b="1" dirty="0">
                <a:cs typeface="Arial" panose="020B0604020202020204" pitchFamily="34" charset="0"/>
              </a:rPr>
              <a:t> </a:t>
            </a:r>
            <a:r>
              <a:rPr lang="en-US" altLang="en-US" sz="2400" b="1" dirty="0" err="1">
                <a:cs typeface="Arial" panose="020B0604020202020204" pitchFamily="34" charset="0"/>
              </a:rPr>
              <a:t>điểm</a:t>
            </a:r>
            <a:r>
              <a:rPr lang="en-US" altLang="en-US" sz="2400" b="1" dirty="0">
                <a:cs typeface="Arial" panose="020B0604020202020204" pitchFamily="34" charset="0"/>
              </a:rPr>
              <a:t> </a:t>
            </a:r>
            <a:r>
              <a:rPr lang="en-US" altLang="en-US" sz="2400" b="1" dirty="0" err="1">
                <a:cs typeface="Arial" panose="020B0604020202020204" pitchFamily="34" charset="0"/>
              </a:rPr>
              <a:t>đều</a:t>
            </a:r>
            <a:r>
              <a:rPr lang="en-US" altLang="en-US" sz="2400" b="1" dirty="0">
                <a:cs typeface="Arial" panose="020B0604020202020204" pitchFamily="34" charset="0"/>
              </a:rPr>
              <a:t> </a:t>
            </a:r>
            <a:r>
              <a:rPr lang="en-US" altLang="en-US" sz="2400" b="1" dirty="0" err="1">
                <a:cs typeface="Arial" panose="020B0604020202020204" pitchFamily="34" charset="0"/>
              </a:rPr>
              <a:t>có</a:t>
            </a:r>
            <a:r>
              <a:rPr lang="en-US" altLang="en-US" sz="2400" b="1" dirty="0">
                <a:cs typeface="Arial" panose="020B0604020202020204" pitchFamily="34" charset="0"/>
              </a:rPr>
              <a:t> </a:t>
            </a:r>
            <a:r>
              <a:rPr lang="en-US" altLang="en-US" sz="2400" b="1" dirty="0" err="1">
                <a:solidFill>
                  <a:srgbClr val="7030A0"/>
                </a:solidFill>
                <a:cs typeface="Arial" panose="020B0604020202020204" pitchFamily="34" charset="0"/>
              </a:rPr>
              <a:t>cùng</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phương</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chiều</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và</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độ</a:t>
            </a:r>
            <a:r>
              <a:rPr lang="en-US" altLang="en-US" sz="2400" b="1" dirty="0">
                <a:solidFill>
                  <a:srgbClr val="7030A0"/>
                </a:solidFill>
                <a:cs typeface="Arial" panose="020B0604020202020204" pitchFamily="34" charset="0"/>
              </a:rPr>
              <a:t> </a:t>
            </a:r>
            <a:r>
              <a:rPr lang="en-US" altLang="en-US" sz="2400" b="1" dirty="0" err="1">
                <a:solidFill>
                  <a:srgbClr val="7030A0"/>
                </a:solidFill>
                <a:cs typeface="Arial" panose="020B0604020202020204" pitchFamily="34" charset="0"/>
              </a:rPr>
              <a:t>lớn</a:t>
            </a:r>
            <a:r>
              <a:rPr lang="en-US" altLang="en-US" sz="2400" b="1" dirty="0">
                <a:solidFill>
                  <a:srgbClr val="7030A0"/>
                </a:solidFill>
                <a:cs typeface="Arial" panose="020B0604020202020204" pitchFamily="34" charset="0"/>
              </a:rPr>
              <a:t>.</a:t>
            </a:r>
          </a:p>
          <a:p>
            <a:pPr eaLnBrk="1" hangingPunct="1">
              <a:spcBef>
                <a:spcPct val="20000"/>
              </a:spcBef>
            </a:pPr>
            <a:r>
              <a:rPr lang="en-US" altLang="en-US" sz="2400" b="1" dirty="0">
                <a:cs typeface="Arial" panose="020B0604020202020204" pitchFamily="34" charset="0"/>
              </a:rPr>
              <a:t>	- </a:t>
            </a:r>
            <a:r>
              <a:rPr lang="en-US" altLang="en-US" sz="2400" b="1" dirty="0" err="1">
                <a:solidFill>
                  <a:srgbClr val="C00000"/>
                </a:solidFill>
                <a:cs typeface="Arial" panose="020B0604020202020204" pitchFamily="34" charset="0"/>
              </a:rPr>
              <a:t>Đường</a:t>
            </a:r>
            <a:r>
              <a:rPr lang="en-US" altLang="en-US" sz="2400" b="1" dirty="0">
                <a:solidFill>
                  <a:srgbClr val="C00000"/>
                </a:solidFill>
                <a:cs typeface="Arial" panose="020B0604020202020204" pitchFamily="34" charset="0"/>
              </a:rPr>
              <a:t> </a:t>
            </a:r>
            <a:r>
              <a:rPr lang="en-US" altLang="en-US" sz="2400" b="1" dirty="0" err="1">
                <a:solidFill>
                  <a:srgbClr val="C00000"/>
                </a:solidFill>
                <a:cs typeface="Arial" panose="020B0604020202020204" pitchFamily="34" charset="0"/>
              </a:rPr>
              <a:t>sức</a:t>
            </a:r>
            <a:r>
              <a:rPr lang="en-US" altLang="en-US" sz="2400" b="1" dirty="0">
                <a:solidFill>
                  <a:srgbClr val="C00000"/>
                </a:solidFill>
                <a:cs typeface="Arial" panose="020B0604020202020204" pitchFamily="34" charset="0"/>
              </a:rPr>
              <a:t> </a:t>
            </a:r>
            <a:r>
              <a:rPr lang="en-US" altLang="en-US" sz="2400" b="1" dirty="0" err="1">
                <a:solidFill>
                  <a:srgbClr val="C00000"/>
                </a:solidFill>
                <a:cs typeface="Arial" panose="020B0604020202020204" pitchFamily="34" charset="0"/>
              </a:rPr>
              <a:t>điện</a:t>
            </a:r>
            <a:r>
              <a:rPr lang="en-US" altLang="en-US" sz="2400" b="1" dirty="0">
                <a:solidFill>
                  <a:srgbClr val="C00000"/>
                </a:solidFill>
                <a:cs typeface="Arial" panose="020B0604020202020204" pitchFamily="34" charset="0"/>
              </a:rPr>
              <a:t> </a:t>
            </a:r>
            <a:r>
              <a:rPr lang="en-US" altLang="en-US" sz="2400" b="1" dirty="0" err="1">
                <a:solidFill>
                  <a:srgbClr val="C00000"/>
                </a:solidFill>
                <a:cs typeface="Arial" panose="020B0604020202020204" pitchFamily="34" charset="0"/>
              </a:rPr>
              <a:t>trường</a:t>
            </a:r>
            <a:r>
              <a:rPr lang="en-US" altLang="en-US" sz="2400" b="1" dirty="0">
                <a:solidFill>
                  <a:srgbClr val="C00000"/>
                </a:solidFill>
                <a:cs typeface="Arial" panose="020B0604020202020204" pitchFamily="34" charset="0"/>
              </a:rPr>
              <a:t> </a:t>
            </a:r>
            <a:r>
              <a:rPr lang="en-US" altLang="en-US" sz="2400" b="1" dirty="0" err="1">
                <a:solidFill>
                  <a:srgbClr val="C00000"/>
                </a:solidFill>
                <a:cs typeface="Arial" panose="020B0604020202020204" pitchFamily="34" charset="0"/>
              </a:rPr>
              <a:t>đều</a:t>
            </a:r>
            <a:r>
              <a:rPr lang="en-US" altLang="en-US" sz="2400" b="1" dirty="0">
                <a:solidFill>
                  <a:srgbClr val="C00000"/>
                </a:solidFill>
                <a:cs typeface="Arial" panose="020B0604020202020204" pitchFamily="34" charset="0"/>
              </a:rPr>
              <a:t> </a:t>
            </a:r>
            <a:r>
              <a:rPr lang="en-US" altLang="en-US" sz="2400" b="1" dirty="0" err="1">
                <a:cs typeface="Arial" panose="020B0604020202020204" pitchFamily="34" charset="0"/>
              </a:rPr>
              <a:t>là</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solidFill>
                  <a:srgbClr val="00823B"/>
                </a:solidFill>
                <a:cs typeface="Arial" panose="020B0604020202020204" pitchFamily="34" charset="0"/>
              </a:rPr>
              <a:t>đường</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thẳng</a:t>
            </a:r>
            <a:r>
              <a:rPr lang="en-US" altLang="en-US" sz="2400" b="1" dirty="0">
                <a:solidFill>
                  <a:srgbClr val="00823B"/>
                </a:solidFill>
                <a:cs typeface="Arial" panose="020B0604020202020204" pitchFamily="34" charset="0"/>
              </a:rPr>
              <a:t> song song </a:t>
            </a:r>
            <a:r>
              <a:rPr lang="en-US" altLang="en-US" sz="2400" b="1" dirty="0" err="1">
                <a:solidFill>
                  <a:srgbClr val="00823B"/>
                </a:solidFill>
                <a:cs typeface="Arial" panose="020B0604020202020204" pitchFamily="34" charset="0"/>
              </a:rPr>
              <a:t>cách</a:t>
            </a:r>
            <a:r>
              <a:rPr lang="en-US" altLang="en-US" sz="2400" b="1" dirty="0">
                <a:solidFill>
                  <a:srgbClr val="00823B"/>
                </a:solidFill>
                <a:cs typeface="Arial" panose="020B0604020202020204" pitchFamily="34" charset="0"/>
              </a:rPr>
              <a:t> </a:t>
            </a:r>
            <a:r>
              <a:rPr lang="en-US" altLang="en-US" sz="2400" b="1" dirty="0" err="1">
                <a:solidFill>
                  <a:srgbClr val="00823B"/>
                </a:solidFill>
                <a:cs typeface="Arial" panose="020B0604020202020204" pitchFamily="34" charset="0"/>
              </a:rPr>
              <a:t>đều</a:t>
            </a:r>
            <a:r>
              <a:rPr lang="en-US" altLang="en-US" sz="2400" b="1" dirty="0">
                <a:solidFill>
                  <a:srgbClr val="00823B"/>
                </a:solidFill>
                <a:cs typeface="Arial" panose="020B0604020202020204" pitchFamily="34" charset="0"/>
              </a:rPr>
              <a:t>.</a:t>
            </a:r>
          </a:p>
          <a:p>
            <a:pPr algn="just" eaLnBrk="1" hangingPunct="1">
              <a:spcBef>
                <a:spcPct val="20000"/>
              </a:spcBef>
            </a:pPr>
            <a:r>
              <a:rPr lang="en-US" altLang="en-US" sz="2400" dirty="0">
                <a:solidFill>
                  <a:srgbClr val="0000FF"/>
                </a:solidFill>
                <a:cs typeface="Arial" panose="020B0604020202020204" pitchFamily="34" charset="0"/>
              </a:rPr>
              <a:t>	</a:t>
            </a:r>
            <a:endParaRPr lang="en-US" altLang="en-US" sz="2400" b="1" dirty="0">
              <a:solidFill>
                <a:srgbClr val="7030A0"/>
              </a:solidFill>
              <a:cs typeface="Arial" panose="020B0604020202020204" pitchFamily="34" charset="0"/>
            </a:endParaRPr>
          </a:p>
        </p:txBody>
      </p:sp>
      <p:grpSp>
        <p:nvGrpSpPr>
          <p:cNvPr id="59" name="Group 58">
            <a:extLst>
              <a:ext uri="{FF2B5EF4-FFF2-40B4-BE49-F238E27FC236}">
                <a16:creationId xmlns:a16="http://schemas.microsoft.com/office/drawing/2014/main" id="{C53CFC82-8F61-4FC0-9F86-83498EAABE99}"/>
              </a:ext>
            </a:extLst>
          </p:cNvPr>
          <p:cNvGrpSpPr/>
          <p:nvPr/>
        </p:nvGrpSpPr>
        <p:grpSpPr>
          <a:xfrm>
            <a:off x="1170208" y="86386"/>
            <a:ext cx="4444981" cy="552715"/>
            <a:chOff x="2193" y="0"/>
            <a:chExt cx="2222039" cy="1239104"/>
          </a:xfrm>
          <a:scene3d>
            <a:camera prst="orthographicFront"/>
            <a:lightRig rig="threePt" dir="t">
              <a:rot lat="0" lon="0" rev="7500000"/>
            </a:lightRig>
          </a:scene3d>
        </p:grpSpPr>
        <p:sp>
          <p:nvSpPr>
            <p:cNvPr id="60"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61"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III.ĐƯỜNG SỨC ĐIỆN</a:t>
              </a:r>
              <a:endParaRPr lang="en-US" sz="2400" b="1" kern="1200" dirty="0">
                <a:latin typeface="Arial" panose="020B0604020202020204" pitchFamily="34" charset="0"/>
                <a:cs typeface="Arial" panose="020B0604020202020204" pitchFamily="34" charset="0"/>
              </a:endParaRPr>
            </a:p>
          </p:txBody>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xEl>
                                              <p:pRg st="1" end="1"/>
                                            </p:txEl>
                                          </p:spTgt>
                                        </p:tgtEl>
                                        <p:attrNameLst>
                                          <p:attrName>style.visibility</p:attrName>
                                        </p:attrNameLst>
                                      </p:cBhvr>
                                      <p:to>
                                        <p:strVal val="visible"/>
                                      </p:to>
                                    </p:set>
                                    <p:animEffect transition="in" filter="blinds(horizontal)">
                                      <p:cBhvr>
                                        <p:cTn id="7" dur="500"/>
                                        <p:tgtEl>
                                          <p:spTgt spid="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
                                            <p:txEl>
                                              <p:pRg st="2" end="2"/>
                                            </p:txEl>
                                          </p:spTgt>
                                        </p:tgtEl>
                                        <p:attrNameLst>
                                          <p:attrName>style.visibility</p:attrName>
                                        </p:attrNameLst>
                                      </p:cBhvr>
                                      <p:to>
                                        <p:strVal val="visible"/>
                                      </p:to>
                                    </p:set>
                                    <p:animEffect transition="in" filter="blinds(horizontal)">
                                      <p:cBhvr>
                                        <p:cTn id="12" dur="500"/>
                                        <p:tgtEl>
                                          <p:spTgt spid="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8DC43CC-3EEE-497A-B0F2-785D1B421DBB}"/>
              </a:ext>
            </a:extLst>
          </p:cNvPr>
          <p:cNvGrpSpPr/>
          <p:nvPr/>
        </p:nvGrpSpPr>
        <p:grpSpPr>
          <a:xfrm>
            <a:off x="2509822" y="5631522"/>
            <a:ext cx="6381549" cy="1054653"/>
            <a:chOff x="5542618" y="1477328"/>
            <a:chExt cx="3387989" cy="2772019"/>
          </a:xfrm>
        </p:grpSpPr>
        <p:sp>
          <p:nvSpPr>
            <p:cNvPr id="19" name="Rectangle 18">
              <a:extLst>
                <a:ext uri="{FF2B5EF4-FFF2-40B4-BE49-F238E27FC236}">
                  <a16:creationId xmlns:a16="http://schemas.microsoft.com/office/drawing/2014/main" id="{E83A6B95-7DE1-4F60-A77F-7A33B2A461CE}"/>
                </a:ext>
              </a:extLst>
            </p:cNvPr>
            <p:cNvSpPr/>
            <p:nvPr/>
          </p:nvSpPr>
          <p:spPr>
            <a:xfrm>
              <a:off x="5542618" y="1477328"/>
              <a:ext cx="3387989" cy="27720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C695726-705D-4C0B-B95C-1667430243AA}"/>
                </a:ext>
              </a:extLst>
            </p:cNvPr>
            <p:cNvSpPr txBox="1"/>
            <p:nvPr/>
          </p:nvSpPr>
          <p:spPr>
            <a:xfrm>
              <a:off x="5542618" y="1764922"/>
              <a:ext cx="3387989" cy="2022376"/>
            </a:xfrm>
            <a:prstGeom prst="rect">
              <a:avLst/>
            </a:prstGeom>
            <a:noFill/>
          </p:spPr>
          <p:txBody>
            <a:bodyPr wrap="square" rtlCol="0">
              <a:spAutoFit/>
            </a:bodyPr>
            <a:lstStyle/>
            <a:p>
              <a:pPr algn="ctr"/>
              <a:r>
                <a:rPr lang="en-US" sz="2200" i="1">
                  <a:solidFill>
                    <a:schemeClr val="bg1"/>
                  </a:solidFill>
                  <a:latin typeface="Arial" panose="020B0604020202020204" pitchFamily="34" charset="0"/>
                  <a:cs typeface="Arial" panose="020B0604020202020204" pitchFamily="34" charset="0"/>
                </a:rPr>
                <a:t>Điện trường giữa hai bản kim loại song song tích điện trái dấu (tụ điện phẳng) là điện trường đều</a:t>
              </a:r>
            </a:p>
          </p:txBody>
        </p:sp>
      </p:grpSp>
      <p:grpSp>
        <p:nvGrpSpPr>
          <p:cNvPr id="2" name="Group 1">
            <a:extLst>
              <a:ext uri="{FF2B5EF4-FFF2-40B4-BE49-F238E27FC236}">
                <a16:creationId xmlns:a16="http://schemas.microsoft.com/office/drawing/2014/main" id="{E6930652-9357-48E1-ABE8-D45E1A40439C}"/>
              </a:ext>
            </a:extLst>
          </p:cNvPr>
          <p:cNvGrpSpPr/>
          <p:nvPr/>
        </p:nvGrpSpPr>
        <p:grpSpPr>
          <a:xfrm>
            <a:off x="797201" y="28026"/>
            <a:ext cx="7470900" cy="4612605"/>
            <a:chOff x="112954" y="3625561"/>
            <a:chExt cx="4705719" cy="3129303"/>
          </a:xfrm>
        </p:grpSpPr>
        <p:pic>
          <p:nvPicPr>
            <p:cNvPr id="15" name="Picture 14">
              <a:extLst>
                <a:ext uri="{FF2B5EF4-FFF2-40B4-BE49-F238E27FC236}">
                  <a16:creationId xmlns:a16="http://schemas.microsoft.com/office/drawing/2014/main" id="{195CAF17-3EC0-4976-809D-3CF8BFA3C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4" y="3625561"/>
              <a:ext cx="4705719" cy="3129303"/>
            </a:xfrm>
            <a:prstGeom prst="rect">
              <a:avLst/>
            </a:prstGeom>
            <a:ln>
              <a:noFill/>
            </a:ln>
            <a:effectLst>
              <a:softEdge rad="112500"/>
            </a:effectLst>
          </p:spPr>
        </p:pic>
        <p:grpSp>
          <p:nvGrpSpPr>
            <p:cNvPr id="36" name="Group 35">
              <a:extLst>
                <a:ext uri="{FF2B5EF4-FFF2-40B4-BE49-F238E27FC236}">
                  <a16:creationId xmlns:a16="http://schemas.microsoft.com/office/drawing/2014/main" id="{55B66B95-FC5B-467D-A069-33329225406B}"/>
                </a:ext>
              </a:extLst>
            </p:cNvPr>
            <p:cNvGrpSpPr/>
            <p:nvPr/>
          </p:nvGrpSpPr>
          <p:grpSpPr>
            <a:xfrm>
              <a:off x="3218646" y="4239537"/>
              <a:ext cx="967220" cy="2251131"/>
              <a:chOff x="7419859" y="751097"/>
              <a:chExt cx="860580" cy="2043606"/>
            </a:xfrm>
          </p:grpSpPr>
          <p:sp>
            <p:nvSpPr>
              <p:cNvPr id="37" name="TextBox 36">
                <a:extLst>
                  <a:ext uri="{FF2B5EF4-FFF2-40B4-BE49-F238E27FC236}">
                    <a16:creationId xmlns:a16="http://schemas.microsoft.com/office/drawing/2014/main" id="{24A27674-6C77-4CD3-88B2-655E81308346}"/>
                  </a:ext>
                </a:extLst>
              </p:cNvPr>
              <p:cNvSpPr txBox="1"/>
              <p:nvPr/>
            </p:nvSpPr>
            <p:spPr>
              <a:xfrm flipH="1">
                <a:off x="7419859" y="751097"/>
                <a:ext cx="8312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38" name="TextBox 37">
                <a:extLst>
                  <a:ext uri="{FF2B5EF4-FFF2-40B4-BE49-F238E27FC236}">
                    <a16:creationId xmlns:a16="http://schemas.microsoft.com/office/drawing/2014/main" id="{2CACB07E-EFBF-4C07-B1D8-927FC5E88BD3}"/>
                  </a:ext>
                </a:extLst>
              </p:cNvPr>
              <p:cNvSpPr txBox="1"/>
              <p:nvPr/>
            </p:nvSpPr>
            <p:spPr>
              <a:xfrm flipH="1">
                <a:off x="7419859" y="1459146"/>
                <a:ext cx="8312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39" name="TextBox 38">
                <a:extLst>
                  <a:ext uri="{FF2B5EF4-FFF2-40B4-BE49-F238E27FC236}">
                    <a16:creationId xmlns:a16="http://schemas.microsoft.com/office/drawing/2014/main" id="{36EDC5F3-73E0-480A-AC1F-51FE0AFF2E7B}"/>
                  </a:ext>
                </a:extLst>
              </p:cNvPr>
              <p:cNvSpPr txBox="1"/>
              <p:nvPr/>
            </p:nvSpPr>
            <p:spPr>
              <a:xfrm flipH="1">
                <a:off x="7449166" y="2086817"/>
                <a:ext cx="831273" cy="707886"/>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grpSp>
        <p:grpSp>
          <p:nvGrpSpPr>
            <p:cNvPr id="40" name="Group 39">
              <a:extLst>
                <a:ext uri="{FF2B5EF4-FFF2-40B4-BE49-F238E27FC236}">
                  <a16:creationId xmlns:a16="http://schemas.microsoft.com/office/drawing/2014/main" id="{FA4A0B1F-9F4C-4360-B2D3-1CD7F1BAF56F}"/>
                </a:ext>
              </a:extLst>
            </p:cNvPr>
            <p:cNvGrpSpPr/>
            <p:nvPr/>
          </p:nvGrpSpPr>
          <p:grpSpPr>
            <a:xfrm>
              <a:off x="1405392" y="4243486"/>
              <a:ext cx="961118" cy="2126528"/>
              <a:chOff x="7433015" y="848055"/>
              <a:chExt cx="855151" cy="1930490"/>
            </a:xfrm>
          </p:grpSpPr>
          <p:sp>
            <p:nvSpPr>
              <p:cNvPr id="41" name="TextBox 40">
                <a:extLst>
                  <a:ext uri="{FF2B5EF4-FFF2-40B4-BE49-F238E27FC236}">
                    <a16:creationId xmlns:a16="http://schemas.microsoft.com/office/drawing/2014/main" id="{4C51458F-A9C3-4D56-A29F-AB0C37465B4C}"/>
                  </a:ext>
                </a:extLst>
              </p:cNvPr>
              <p:cNvSpPr txBox="1"/>
              <p:nvPr/>
            </p:nvSpPr>
            <p:spPr>
              <a:xfrm flipH="1">
                <a:off x="7456893" y="848055"/>
                <a:ext cx="831273" cy="642628"/>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42" name="TextBox 41">
                <a:extLst>
                  <a:ext uri="{FF2B5EF4-FFF2-40B4-BE49-F238E27FC236}">
                    <a16:creationId xmlns:a16="http://schemas.microsoft.com/office/drawing/2014/main" id="{111C3118-9CB6-4098-8D4C-39EB6547F448}"/>
                  </a:ext>
                </a:extLst>
              </p:cNvPr>
              <p:cNvSpPr txBox="1"/>
              <p:nvPr/>
            </p:nvSpPr>
            <p:spPr>
              <a:xfrm flipH="1">
                <a:off x="7433015" y="1446567"/>
                <a:ext cx="831273" cy="642628"/>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sp>
            <p:nvSpPr>
              <p:cNvPr id="43" name="TextBox 42">
                <a:extLst>
                  <a:ext uri="{FF2B5EF4-FFF2-40B4-BE49-F238E27FC236}">
                    <a16:creationId xmlns:a16="http://schemas.microsoft.com/office/drawing/2014/main" id="{189357FF-B5BA-4F10-AD21-DA0811FA2F19}"/>
                  </a:ext>
                </a:extLst>
              </p:cNvPr>
              <p:cNvSpPr txBox="1"/>
              <p:nvPr/>
            </p:nvSpPr>
            <p:spPr>
              <a:xfrm flipH="1">
                <a:off x="7433015" y="2135917"/>
                <a:ext cx="831273" cy="642628"/>
              </a:xfrm>
              <a:prstGeom prst="rect">
                <a:avLst/>
              </a:prstGeom>
              <a:noFill/>
            </p:spPr>
            <p:txBody>
              <a:bodyPr wrap="square" rtlCol="0">
                <a:spAutoFit/>
              </a:bodyPr>
              <a:lstStyle/>
              <a:p>
                <a:r>
                  <a:rPr lang="en-US" sz="4000">
                    <a:solidFill>
                      <a:srgbClr val="FFFF00"/>
                    </a:solidFill>
                    <a:sym typeface="Symbol" panose="05050102010706020507" pitchFamily="18" charset="2"/>
                  </a:rPr>
                  <a:t></a:t>
                </a:r>
                <a:endParaRPr lang="en-US" sz="4000">
                  <a:solidFill>
                    <a:srgbClr val="FFFF00"/>
                  </a:solidFill>
                </a:endParaRPr>
              </a:p>
            </p:txBody>
          </p:sp>
        </p:grpSp>
      </p:grpSp>
      <p:pic>
        <p:nvPicPr>
          <p:cNvPr id="28" name="Picture 27" descr="A picture containing building, mirror, light, truck&#10;&#10;Description automatically generated">
            <a:extLst>
              <a:ext uri="{FF2B5EF4-FFF2-40B4-BE49-F238E27FC236}">
                <a16:creationId xmlns:a16="http://schemas.microsoft.com/office/drawing/2014/main" id="{23129648-0898-4B5D-A64B-2E6F974F9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 y="4812631"/>
            <a:ext cx="2463546" cy="1727369"/>
          </a:xfrm>
          <a:prstGeom prst="rect">
            <a:avLst/>
          </a:prstGeom>
        </p:spPr>
      </p:pic>
      <p:sp>
        <p:nvSpPr>
          <p:cNvPr id="30" name="TextBox 29">
            <a:extLst>
              <a:ext uri="{FF2B5EF4-FFF2-40B4-BE49-F238E27FC236}">
                <a16:creationId xmlns:a16="http://schemas.microsoft.com/office/drawing/2014/main" id="{2D838FD6-8D50-402C-BBAB-BDD4767BF787}"/>
              </a:ext>
            </a:extLst>
          </p:cNvPr>
          <p:cNvSpPr txBox="1"/>
          <p:nvPr/>
        </p:nvSpPr>
        <p:spPr>
          <a:xfrm>
            <a:off x="2537089" y="4670568"/>
            <a:ext cx="6381549" cy="1015663"/>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Điện trường giữa hai bản kim loại song song tích điện trái dấu (tụ điện phẳng) có các đường sức song song và cách đều nhau</a:t>
            </a:r>
          </a:p>
        </p:txBody>
      </p:sp>
    </p:spTree>
    <p:extLst>
      <p:ext uri="{BB962C8B-B14F-4D97-AF65-F5344CB8AC3E}">
        <p14:creationId xmlns:p14="http://schemas.microsoft.com/office/powerpoint/2010/main" val="352377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CB8CC78A-9D45-4F7E-8DA8-07F98DE8A055}"/>
              </a:ext>
            </a:extLst>
          </p:cNvPr>
          <p:cNvPicPr>
            <a:picLocks noChangeAspect="1"/>
          </p:cNvPicPr>
          <p:nvPr/>
        </p:nvPicPr>
        <p:blipFill rotWithShape="1">
          <a:blip r:embed="rId2">
            <a:extLst>
              <a:ext uri="{28A0092B-C50C-407E-A947-70E740481C1C}">
                <a14:useLocalDpi xmlns:a14="http://schemas.microsoft.com/office/drawing/2010/main" val="0"/>
              </a:ext>
            </a:extLst>
          </a:blip>
          <a:srcRect l="4783" t="98" r="4551" b="176"/>
          <a:stretch/>
        </p:blipFill>
        <p:spPr>
          <a:xfrm>
            <a:off x="785790" y="1176475"/>
            <a:ext cx="7139011" cy="5370071"/>
          </a:xfrm>
          <a:prstGeom prst="rect">
            <a:avLst/>
          </a:prstGeom>
          <a:ln>
            <a:noFill/>
          </a:ln>
          <a:effectLst>
            <a:softEdge rad="112500"/>
          </a:effectLst>
        </p:spPr>
      </p:pic>
      <p:sp>
        <p:nvSpPr>
          <p:cNvPr id="14" name="Rectangle 1026060">
            <a:extLst>
              <a:ext uri="{FF2B5EF4-FFF2-40B4-BE49-F238E27FC236}">
                <a16:creationId xmlns:a16="http://schemas.microsoft.com/office/drawing/2014/main" id="{757FDA63-3E45-4FC4-8672-B7A859B662DF}"/>
              </a:ext>
            </a:extLst>
          </p:cNvPr>
          <p:cNvSpPr>
            <a:spLocks noChangeArrowheads="1"/>
          </p:cNvSpPr>
          <p:nvPr/>
        </p:nvSpPr>
        <p:spPr bwMode="auto">
          <a:xfrm>
            <a:off x="-532263" y="7794343"/>
            <a:ext cx="9144000" cy="463106"/>
          </a:xfrm>
          <a:prstGeom prst="roundRect">
            <a:avLst/>
          </a:prstGeom>
          <a:solidFill>
            <a:schemeClr val="tx1">
              <a:lumMod val="85000"/>
              <a:lumOff val="1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09728" tIns="54864" rIns="109728" bIns="54864">
            <a:spAutoFit/>
          </a:bodyPr>
          <a:lstStyle/>
          <a:p>
            <a:pPr lvl="0" algn="ctr" defTabSz="1095375">
              <a:spcBef>
                <a:spcPts val="1200"/>
              </a:spcBef>
              <a:spcAft>
                <a:spcPts val="5400"/>
              </a:spcAft>
              <a:buClr>
                <a:schemeClr val="tx2"/>
              </a:buClr>
              <a:buSzPct val="95000"/>
            </a:pPr>
            <a:endParaRPr lang="en-US" sz="2000" b="1" kern="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168E27E-E7AC-4845-8139-89EFA1A8A877}"/>
                  </a:ext>
                </a:extLst>
              </p:cNvPr>
              <p:cNvSpPr/>
              <p:nvPr/>
            </p:nvSpPr>
            <p:spPr>
              <a:xfrm>
                <a:off x="3879273" y="5197431"/>
                <a:ext cx="5264727" cy="1668598"/>
              </a:xfrm>
              <a:prstGeom prst="rect">
                <a:avLst/>
              </a:prstGeom>
              <a:solidFill>
                <a:schemeClr val="bg1">
                  <a:alpha val="60000"/>
                </a:schemeClr>
              </a:solidFill>
            </p:spPr>
            <p:txBody>
              <a:bodyPr wrap="square">
                <a:spAutoFit/>
              </a:bodyPr>
              <a:lstStyle/>
              <a:p>
                <a:pPr lvl="0" algn="ctr" defTabSz="1095375">
                  <a:buClr>
                    <a:schemeClr val="tx2"/>
                  </a:buClr>
                  <a:buSzPct val="95000"/>
                </a:pPr>
                <a:r>
                  <a:rPr lang="en-US" sz="2000" b="1" kern="0">
                    <a:latin typeface="Arial" panose="020B0604020202020204" pitchFamily="34" charset="0"/>
                    <a:cs typeface="Arial" panose="020B0604020202020204" pitchFamily="34" charset="0"/>
                  </a:rPr>
                  <a:t>Điện tr</a:t>
                </a:r>
                <a:r>
                  <a:rPr lang="vi-VN" sz="2000" b="1" kern="0">
                    <a:latin typeface="Arial" panose="020B0604020202020204" pitchFamily="34" charset="0"/>
                    <a:cs typeface="Arial" panose="020B0604020202020204" pitchFamily="34" charset="0"/>
                  </a:rPr>
                  <a:t>ư</a:t>
                </a:r>
                <a:r>
                  <a:rPr lang="en-US" sz="2000" b="1" kern="0">
                    <a:latin typeface="Arial" panose="020B0604020202020204" pitchFamily="34" charset="0"/>
                    <a:cs typeface="Arial" panose="020B0604020202020204" pitchFamily="34" charset="0"/>
                  </a:rPr>
                  <a:t>ờng đều của tụ điện phẳng đ</a:t>
                </a:r>
                <a:r>
                  <a:rPr lang="vi-VN" sz="2000" b="1" kern="0">
                    <a:latin typeface="Arial" panose="020B0604020202020204" pitchFamily="34" charset="0"/>
                    <a:cs typeface="Arial" panose="020B0604020202020204" pitchFamily="34" charset="0"/>
                  </a:rPr>
                  <a:t>ư</a:t>
                </a:r>
                <a:r>
                  <a:rPr lang="en-US" sz="2000" b="1" kern="0">
                    <a:latin typeface="Arial" panose="020B0604020202020204" pitchFamily="34" charset="0"/>
                    <a:cs typeface="Arial" panose="020B0604020202020204" pitchFamily="34" charset="0"/>
                  </a:rPr>
                  <a:t>ợc dùng để điều khiển chùm tia electron trong đèn hình. </a:t>
                </a:r>
              </a:p>
              <a:p>
                <a:pPr lvl="0" algn="ctr" defTabSz="1095375">
                  <a:buClr>
                    <a:schemeClr val="tx2"/>
                  </a:buClr>
                  <a:buSzPct val="95000"/>
                </a:pPr>
                <a:r>
                  <a:rPr lang="en-US" sz="2000" b="1" kern="0">
                    <a:latin typeface="Arial" panose="020B0604020202020204" pitchFamily="34" charset="0"/>
                    <a:cs typeface="Arial" panose="020B0604020202020204" pitchFamily="34" charset="0"/>
                  </a:rPr>
                  <a:t>Lực điện tác dụng lên electron</a:t>
                </a:r>
              </a:p>
              <a:p>
                <a:pPr lvl="0" algn="ctr" defTabSz="1095375">
                  <a:buClr>
                    <a:schemeClr val="tx2"/>
                  </a:buClr>
                  <a:buSzPct val="95000"/>
                </a:pPr>
                <a:r>
                  <a:rPr lang="en-US" sz="2000" b="1" kern="0">
                    <a:cs typeface="Arial" panose="020B0604020202020204" pitchFamily="34" charset="0"/>
                  </a:rPr>
                  <a:t> </a:t>
                </a:r>
                <a14:m>
                  <m:oMath xmlns:m="http://schemas.openxmlformats.org/officeDocument/2006/math">
                    <m:acc>
                      <m:accPr>
                        <m:chr m:val="⃗"/>
                        <m:ctrlPr>
                          <a:rPr lang="en-US" sz="2000" b="1" i="1" kern="0">
                            <a:latin typeface="Cambria Math" panose="02040503050406030204" pitchFamily="18" charset="0"/>
                            <a:cs typeface="Arial" panose="020B0604020202020204" pitchFamily="34" charset="0"/>
                          </a:rPr>
                        </m:ctrlPr>
                      </m:accPr>
                      <m:e>
                        <m:r>
                          <a:rPr lang="en-US" sz="2000" b="1" i="1" kern="0">
                            <a:latin typeface="Cambria Math" panose="02040503050406030204" pitchFamily="18" charset="0"/>
                            <a:cs typeface="Arial" panose="020B0604020202020204" pitchFamily="34" charset="0"/>
                          </a:rPr>
                          <m:t>𝑭</m:t>
                        </m:r>
                      </m:e>
                    </m:acc>
                  </m:oMath>
                </a14:m>
                <a:r>
                  <a:rPr lang="en-US" sz="2000" b="1" kern="0">
                    <a:latin typeface="Arial" panose="020B0604020202020204" pitchFamily="34" charset="0"/>
                    <a:cs typeface="Arial" panose="020B0604020202020204" pitchFamily="34" charset="0"/>
                  </a:rPr>
                  <a:t> = q</a:t>
                </a:r>
                <a:r>
                  <a:rPr lang="en-US" sz="2000" b="1" kern="0">
                    <a:cs typeface="Arial" panose="020B0604020202020204" pitchFamily="34" charset="0"/>
                  </a:rPr>
                  <a:t> </a:t>
                </a:r>
                <a14:m>
                  <m:oMath xmlns:m="http://schemas.openxmlformats.org/officeDocument/2006/math">
                    <m:acc>
                      <m:accPr>
                        <m:chr m:val="⃗"/>
                        <m:ctrlPr>
                          <a:rPr lang="en-US" sz="2000" b="1" i="1" kern="0">
                            <a:latin typeface="Cambria Math" panose="02040503050406030204" pitchFamily="18" charset="0"/>
                            <a:cs typeface="Arial" panose="020B0604020202020204" pitchFamily="34" charset="0"/>
                          </a:rPr>
                        </m:ctrlPr>
                      </m:accPr>
                      <m:e>
                        <m:r>
                          <a:rPr lang="en-US" sz="2000" b="1" i="1" kern="0">
                            <a:latin typeface="Cambria Math" panose="02040503050406030204" pitchFamily="18" charset="0"/>
                            <a:cs typeface="Arial" panose="020B0604020202020204" pitchFamily="34" charset="0"/>
                          </a:rPr>
                          <m:t>𝑬</m:t>
                        </m:r>
                      </m:e>
                    </m:acc>
                  </m:oMath>
                </a14:m>
                <a:r>
                  <a:rPr lang="en-US" sz="2000" b="1" kern="0" dirty="0">
                    <a:latin typeface="Arial" panose="020B0604020202020204" pitchFamily="34" charset="0"/>
                    <a:cs typeface="Arial" panose="020B0604020202020204" pitchFamily="34" charset="0"/>
                  </a:rPr>
                  <a:t> </a:t>
                </a:r>
              </a:p>
            </p:txBody>
          </p:sp>
        </mc:Choice>
        <mc:Fallback xmlns="">
          <p:sp>
            <p:nvSpPr>
              <p:cNvPr id="2" name="Rectangle 1">
                <a:extLst>
                  <a:ext uri="{FF2B5EF4-FFF2-40B4-BE49-F238E27FC236}">
                    <a16:creationId xmlns:a16="http://schemas.microsoft.com/office/drawing/2014/main" id="{8168E27E-E7AC-4845-8139-89EFA1A8A877}"/>
                  </a:ext>
                </a:extLst>
              </p:cNvPr>
              <p:cNvSpPr>
                <a:spLocks noRot="1" noChangeAspect="1" noMove="1" noResize="1" noEditPoints="1" noAdjustHandles="1" noChangeArrowheads="1" noChangeShapeType="1" noTextEdit="1"/>
              </p:cNvSpPr>
              <p:nvPr/>
            </p:nvSpPr>
            <p:spPr>
              <a:xfrm>
                <a:off x="3879273" y="5197431"/>
                <a:ext cx="5264727" cy="1668598"/>
              </a:xfrm>
              <a:prstGeom prst="rect">
                <a:avLst/>
              </a:prstGeom>
              <a:blipFill>
                <a:blip r:embed="rId3"/>
                <a:stretch>
                  <a:fillRect l="-231" t="-1832" r="-1505" b="-6227"/>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F6013C7D-B65D-4857-9C8B-62370E42F649}"/>
              </a:ext>
            </a:extLst>
          </p:cNvPr>
          <p:cNvGrpSpPr/>
          <p:nvPr/>
        </p:nvGrpSpPr>
        <p:grpSpPr>
          <a:xfrm>
            <a:off x="1442289" y="91151"/>
            <a:ext cx="6332581" cy="552715"/>
            <a:chOff x="2193" y="0"/>
            <a:chExt cx="2222039" cy="1239104"/>
          </a:xfrm>
          <a:scene3d>
            <a:camera prst="orthographicFront"/>
            <a:lightRig rig="threePt" dir="t">
              <a:rot lat="0" lon="0" rev="7500000"/>
            </a:lightRig>
          </a:scene3d>
        </p:grpSpPr>
        <p:sp>
          <p:nvSpPr>
            <p:cNvPr id="11" name="Rounded Rectangle 33">
              <a:extLst>
                <a:ext uri="{FF2B5EF4-FFF2-40B4-BE49-F238E27FC236}">
                  <a16:creationId xmlns:a16="http://schemas.microsoft.com/office/drawing/2014/main" id="{3D1C8FBA-0BC7-4020-B76E-80A2F788C066}"/>
                </a:ext>
              </a:extLst>
            </p:cNvPr>
            <p:cNvSpPr/>
            <p:nvPr/>
          </p:nvSpPr>
          <p:spPr>
            <a:xfrm>
              <a:off x="2193" y="0"/>
              <a:ext cx="2222039" cy="1239104"/>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0624369A-CF43-4799-8745-C4AE121AC6A1}"/>
                </a:ext>
              </a:extLst>
            </p:cNvPr>
            <p:cNvSpPr/>
            <p:nvPr/>
          </p:nvSpPr>
          <p:spPr>
            <a:xfrm>
              <a:off x="2193" y="60487"/>
              <a:ext cx="2199871" cy="1118127"/>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800" b="1" dirty="0" err="1">
                  <a:latin typeface="Arial" panose="020B0604020202020204" pitchFamily="34" charset="0"/>
                  <a:cs typeface="Arial" panose="020B0604020202020204" pitchFamily="34" charset="0"/>
                </a:rPr>
                <a:t>Ứng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điện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a:t>
              </a:r>
              <a:r>
                <a:rPr lang="vi-VN" sz="2800" b="1" dirty="0">
                  <a:latin typeface="Arial" panose="020B0604020202020204" pitchFamily="34" charset="0"/>
                  <a:cs typeface="Arial" panose="020B0604020202020204" pitchFamily="34" charset="0"/>
                </a:rPr>
                <a:t>ư</a:t>
              </a:r>
              <a:r>
                <a:rPr lang="en-US" sz="2800" b="1" dirty="0" err="1">
                  <a:latin typeface="Arial" panose="020B0604020202020204" pitchFamily="34" charset="0"/>
                  <a:cs typeface="Arial" panose="020B0604020202020204" pitchFamily="34" charset="0"/>
                </a:rPr>
                <a:t>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endParaRPr lang="en-US" sz="28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208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piece of paper&#10;&#10;Description generated with high confidence">
            <a:extLst>
              <a:ext uri="{FF2B5EF4-FFF2-40B4-BE49-F238E27FC236}">
                <a16:creationId xmlns:a16="http://schemas.microsoft.com/office/drawing/2014/main" id="{1E2E1495-6725-4319-ADF9-3E2FCF0BE5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313" t="7370" r="751" b="24476"/>
          <a:stretch/>
        </p:blipFill>
        <p:spPr>
          <a:xfrm>
            <a:off x="595009" y="554381"/>
            <a:ext cx="7763899" cy="3934390"/>
          </a:xfrm>
          <a:prstGeom prst="rect">
            <a:avLst/>
          </a:prstGeom>
          <a:ln>
            <a:noFill/>
          </a:ln>
          <a:effectLst>
            <a:softEdge rad="112500"/>
          </a:effectLst>
        </p:spPr>
      </p:pic>
      <p:pic>
        <p:nvPicPr>
          <p:cNvPr id="7" name="Picture 6" descr="A close up of a building&#10;&#10;Description generated with high confidence">
            <a:extLst>
              <a:ext uri="{FF2B5EF4-FFF2-40B4-BE49-F238E27FC236}">
                <a16:creationId xmlns:a16="http://schemas.microsoft.com/office/drawing/2014/main" id="{BF163FC9-68EA-41F6-A767-02A5889A9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058" y="4929346"/>
            <a:ext cx="2448182" cy="1811655"/>
          </a:xfrm>
          <a:prstGeom prst="rect">
            <a:avLst/>
          </a:prstGeom>
        </p:spPr>
      </p:pic>
      <p:pic>
        <p:nvPicPr>
          <p:cNvPr id="8" name="Picture 7">
            <a:extLst>
              <a:ext uri="{FF2B5EF4-FFF2-40B4-BE49-F238E27FC236}">
                <a16:creationId xmlns:a16="http://schemas.microsoft.com/office/drawing/2014/main" id="{F9666406-F2CA-4681-A064-A61E28D72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432946"/>
            <a:ext cx="2374900" cy="2501561"/>
          </a:xfrm>
          <a:prstGeom prst="rect">
            <a:avLst/>
          </a:prstGeom>
          <a:ln>
            <a:noFill/>
          </a:ln>
          <a:effectLst>
            <a:softEdge rad="112500"/>
          </a:effectLst>
        </p:spPr>
      </p:pic>
      <p:sp>
        <p:nvSpPr>
          <p:cNvPr id="9" name="Rectangle 8">
            <a:extLst>
              <a:ext uri="{FF2B5EF4-FFF2-40B4-BE49-F238E27FC236}">
                <a16:creationId xmlns:a16="http://schemas.microsoft.com/office/drawing/2014/main" id="{DA1D3DAA-9D85-4459-9A14-B22D3EB17542}"/>
              </a:ext>
            </a:extLst>
          </p:cNvPr>
          <p:cNvSpPr/>
          <p:nvPr/>
        </p:nvSpPr>
        <p:spPr>
          <a:xfrm>
            <a:off x="4950596" y="4784725"/>
            <a:ext cx="4231503" cy="1938992"/>
          </a:xfrm>
          <a:prstGeom prst="rect">
            <a:avLst/>
          </a:prstGeom>
          <a:solidFill>
            <a:schemeClr val="bg1">
              <a:alpha val="40000"/>
            </a:schemeClr>
          </a:solidFill>
        </p:spPr>
        <p:txBody>
          <a:bodyPr wrap="square">
            <a:spAutoFit/>
          </a:bodyPr>
          <a:lstStyle/>
          <a:p>
            <a:pPr algn="ctr"/>
            <a:r>
              <a:rPr lang="en-US" altLang="en-US" sz="2000" b="1" i="1">
                <a:latin typeface="Arial" panose="020B0604020202020204" pitchFamily="34" charset="0"/>
                <a:cs typeface="Arial" panose="020B0604020202020204" pitchFamily="34" charset="0"/>
              </a:rPr>
              <a:t>Lọc bụi tĩnh điện gồm 2 lớp: Lớp thứ 1 nối với cực d</a:t>
            </a:r>
            <a:r>
              <a:rPr lang="vi-VN" altLang="en-US" sz="2000" b="1" i="1">
                <a:latin typeface="Arial" panose="020B0604020202020204" pitchFamily="34" charset="0"/>
                <a:cs typeface="Arial" panose="020B0604020202020204" pitchFamily="34" charset="0"/>
              </a:rPr>
              <a:t>ư</a:t>
            </a:r>
            <a:r>
              <a:rPr lang="en-US" altLang="en-US" sz="2000" b="1" i="1">
                <a:latin typeface="Arial" panose="020B0604020202020204" pitchFamily="34" charset="0"/>
                <a:cs typeface="Arial" panose="020B0604020202020204" pitchFamily="34" charset="0"/>
              </a:rPr>
              <a:t>ơng, lớp thứ 2 nối với cực âm. Khi bụi đi qua lớp thứ 1 sẽ tích điện d</a:t>
            </a:r>
            <a:r>
              <a:rPr lang="vi-VN" altLang="en-US" sz="2000" b="1" i="1">
                <a:latin typeface="Arial" panose="020B0604020202020204" pitchFamily="34" charset="0"/>
                <a:cs typeface="Arial" panose="020B0604020202020204" pitchFamily="34" charset="0"/>
              </a:rPr>
              <a:t>ư</a:t>
            </a:r>
            <a:r>
              <a:rPr lang="en-US" altLang="en-US" sz="2000" b="1" i="1">
                <a:latin typeface="Arial" panose="020B0604020202020204" pitchFamily="34" charset="0"/>
                <a:cs typeface="Arial" panose="020B0604020202020204" pitchFamily="34" charset="0"/>
              </a:rPr>
              <a:t>ơng và bị hút vào l</a:t>
            </a:r>
            <a:r>
              <a:rPr lang="vi-VN" altLang="en-US" sz="2000" b="1" i="1">
                <a:latin typeface="Arial" panose="020B0604020202020204" pitchFamily="34" charset="0"/>
                <a:cs typeface="Arial" panose="020B0604020202020204" pitchFamily="34" charset="0"/>
              </a:rPr>
              <a:t>ư</a:t>
            </a:r>
            <a:r>
              <a:rPr lang="en-US" altLang="en-US" sz="2000" b="1" i="1">
                <a:latin typeface="Arial" panose="020B0604020202020204" pitchFamily="34" charset="0"/>
                <a:cs typeface="Arial" panose="020B0604020202020204" pitchFamily="34" charset="0"/>
              </a:rPr>
              <a:t>ới thứ 2 mang điện âm bởi lực hút tĩnh điện </a:t>
            </a:r>
            <a:endParaRPr lang="en-US" altLang="en-US" sz="2000" b="1"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782960E-B03B-4AE2-BB8A-1FF1B5B92E52}"/>
              </a:ext>
            </a:extLst>
          </p:cNvPr>
          <p:cNvSpPr txBox="1"/>
          <p:nvPr/>
        </p:nvSpPr>
        <p:spPr>
          <a:xfrm>
            <a:off x="2463799" y="4539288"/>
            <a:ext cx="2537339" cy="369332"/>
          </a:xfrm>
          <a:prstGeom prst="rect">
            <a:avLst/>
          </a:prstGeom>
          <a:noFill/>
        </p:spPr>
        <p:txBody>
          <a:bodyPr wrap="square" rtlCol="0">
            <a:spAutoFit/>
          </a:bodyPr>
          <a:lstStyle/>
          <a:p>
            <a:r>
              <a:rPr lang="en-US" b="1">
                <a:latin typeface="Arial "/>
              </a:rPr>
              <a:t>Bụi bị hút vào l</a:t>
            </a:r>
            <a:r>
              <a:rPr lang="vi-VN" b="1">
                <a:latin typeface="Arial "/>
              </a:rPr>
              <a:t>ư</a:t>
            </a:r>
            <a:r>
              <a:rPr lang="en-US" b="1">
                <a:latin typeface="Arial "/>
              </a:rPr>
              <a:t>ới 2</a:t>
            </a:r>
          </a:p>
        </p:txBody>
      </p:sp>
      <p:grpSp>
        <p:nvGrpSpPr>
          <p:cNvPr id="14" name="Group 13">
            <a:extLst>
              <a:ext uri="{FF2B5EF4-FFF2-40B4-BE49-F238E27FC236}">
                <a16:creationId xmlns:a16="http://schemas.microsoft.com/office/drawing/2014/main" id="{F6013C7D-B65D-4857-9C8B-62370E42F649}"/>
              </a:ext>
            </a:extLst>
          </p:cNvPr>
          <p:cNvGrpSpPr/>
          <p:nvPr/>
        </p:nvGrpSpPr>
        <p:grpSpPr>
          <a:xfrm>
            <a:off x="1442289" y="91151"/>
            <a:ext cx="6332581" cy="552715"/>
            <a:chOff x="2193" y="0"/>
            <a:chExt cx="2222039" cy="1239104"/>
          </a:xfrm>
          <a:scene3d>
            <a:camera prst="orthographicFront"/>
            <a:lightRig rig="threePt" dir="t">
              <a:rot lat="0" lon="0" rev="7500000"/>
            </a:lightRig>
          </a:scene3d>
        </p:grpSpPr>
        <p:sp>
          <p:nvSpPr>
            <p:cNvPr id="15" name="Rounded Rectangle 33">
              <a:extLst>
                <a:ext uri="{FF2B5EF4-FFF2-40B4-BE49-F238E27FC236}">
                  <a16:creationId xmlns:a16="http://schemas.microsoft.com/office/drawing/2014/main" id="{3D1C8FBA-0BC7-4020-B76E-80A2F788C066}"/>
                </a:ext>
              </a:extLst>
            </p:cNvPr>
            <p:cNvSpPr/>
            <p:nvPr/>
          </p:nvSpPr>
          <p:spPr>
            <a:xfrm>
              <a:off x="2193" y="0"/>
              <a:ext cx="2222039" cy="1239104"/>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0624369A-CF43-4799-8745-C4AE121AC6A1}"/>
                </a:ext>
              </a:extLst>
            </p:cNvPr>
            <p:cNvSpPr/>
            <p:nvPr/>
          </p:nvSpPr>
          <p:spPr>
            <a:xfrm>
              <a:off x="2193" y="60487"/>
              <a:ext cx="2199871" cy="1118127"/>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800" b="1" dirty="0" err="1">
                  <a:latin typeface="Arial" panose="020B0604020202020204" pitchFamily="34" charset="0"/>
                  <a:cs typeface="Arial" panose="020B0604020202020204" pitchFamily="34" charset="0"/>
                </a:rPr>
                <a:t>Ứng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điện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a:t>
              </a:r>
              <a:r>
                <a:rPr lang="vi-VN" sz="2800" b="1" dirty="0">
                  <a:latin typeface="Arial" panose="020B0604020202020204" pitchFamily="34" charset="0"/>
                  <a:cs typeface="Arial" panose="020B0604020202020204" pitchFamily="34" charset="0"/>
                </a:rPr>
                <a:t>ư</a:t>
              </a:r>
              <a:r>
                <a:rPr lang="en-US" sz="2800" b="1" dirty="0" err="1">
                  <a:latin typeface="Arial" panose="020B0604020202020204" pitchFamily="34" charset="0"/>
                  <a:cs typeface="Arial" panose="020B0604020202020204" pitchFamily="34" charset="0"/>
                </a:rPr>
                <a:t>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endParaRPr lang="en-US" sz="28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555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2136449" y="159598"/>
            <a:ext cx="5335508" cy="498752"/>
          </a:xfrm>
          <a:prstGeom prst="rect">
            <a:avLst/>
          </a:prstGeom>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hỏi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cố</a:t>
            </a:r>
            <a:endParaRPr lang="en-US" sz="2800" b="1" kern="1200" dirty="0">
              <a:latin typeface="Arial" panose="020B0604020202020204" pitchFamily="34" charset="0"/>
              <a:cs typeface="Arial" panose="020B0604020202020204" pitchFamily="34" charset="0"/>
            </a:endParaRPr>
          </a:p>
        </p:txBody>
      </p:sp>
      <p:sp>
        <p:nvSpPr>
          <p:cNvPr id="7" name="Rectangle 6"/>
          <p:cNvSpPr/>
          <p:nvPr/>
        </p:nvSpPr>
        <p:spPr>
          <a:xfrm>
            <a:off x="1629021" y="1207334"/>
            <a:ext cx="7267640" cy="461665"/>
          </a:xfrm>
          <a:prstGeom prst="rect">
            <a:avLst/>
          </a:prstGeom>
        </p:spPr>
        <p:txBody>
          <a:bodyPr wrap="square">
            <a:spAutoFit/>
          </a:bodyPr>
          <a:lstStyle/>
          <a:p>
            <a:pPr lvl="0"/>
            <a:r>
              <a:rPr lang="en-US" sz="2400" b="1" i="1" u="sng" dirty="0" err="1">
                <a:latin typeface="Arial" panose="020B0604020202020204" pitchFamily="34" charset="0"/>
                <a:cs typeface="Arial" panose="020B0604020202020204" pitchFamily="34" charset="0"/>
              </a:rPr>
              <a:t>Câu</a:t>
            </a:r>
            <a:r>
              <a:rPr lang="en-US" sz="2400" b="1" i="1" u="sng" dirty="0">
                <a:latin typeface="Arial" panose="020B0604020202020204" pitchFamily="34" charset="0"/>
                <a:cs typeface="Arial" panose="020B0604020202020204" pitchFamily="34" charset="0"/>
              </a:rPr>
              <a:t> 1</a:t>
            </a:r>
            <a:r>
              <a:rPr lang="en-US" sz="2400" b="1" i="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p>
        </p:txBody>
      </p:sp>
      <p:sp>
        <p:nvSpPr>
          <p:cNvPr id="9" name="Rectangle 8"/>
          <p:cNvSpPr/>
          <p:nvPr/>
        </p:nvSpPr>
        <p:spPr>
          <a:xfrm>
            <a:off x="1436383" y="2014120"/>
            <a:ext cx="7182846" cy="230832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a:t>
            </a:r>
            <a:r>
              <a:rPr lang="en-US" sz="24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857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9461" y="991892"/>
            <a:ext cx="7267640" cy="830997"/>
          </a:xfrm>
          <a:prstGeom prst="rect">
            <a:avLst/>
          </a:prstGeom>
        </p:spPr>
        <p:txBody>
          <a:bodyPr wrap="square">
            <a:spAutoFit/>
          </a:bodyPr>
          <a:lstStyle/>
          <a:p>
            <a:pPr lvl="0"/>
            <a:r>
              <a:rPr lang="en-US" sz="2400" b="1" i="1" u="sng" dirty="0" err="1">
                <a:latin typeface="Arial" panose="020B0604020202020204" pitchFamily="34" charset="0"/>
                <a:cs typeface="Arial" panose="020B0604020202020204" pitchFamily="34" charset="0"/>
              </a:rPr>
              <a:t>Câu</a:t>
            </a:r>
            <a:r>
              <a:rPr lang="en-US" sz="2400" b="1" i="1" u="sng" dirty="0">
                <a:latin typeface="Arial" panose="020B0604020202020204" pitchFamily="34" charset="0"/>
                <a:cs typeface="Arial" panose="020B0604020202020204" pitchFamily="34" charset="0"/>
              </a:rPr>
              <a:t> 2</a:t>
            </a:r>
            <a:r>
              <a:rPr lang="en-US" sz="2400" b="1" i="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p>
        </p:txBody>
      </p:sp>
      <p:sp>
        <p:nvSpPr>
          <p:cNvPr id="9" name="Rectangle 8"/>
          <p:cNvSpPr/>
          <p:nvPr/>
        </p:nvSpPr>
        <p:spPr>
          <a:xfrm>
            <a:off x="1110389" y="2135555"/>
            <a:ext cx="7621488" cy="2308324"/>
          </a:xfrm>
          <a:prstGeom prst="rect">
            <a:avLst/>
          </a:prstGeom>
        </p:spPr>
        <p:txBody>
          <a:bodyPr wrap="square">
            <a:spAutoFit/>
          </a:bodyPr>
          <a:lstStyle/>
          <a:p>
            <a:pPr marL="517525" indent="-517525"/>
            <a:r>
              <a:rPr lang="en-US" sz="2400" b="1" dirty="0"/>
              <a:t>A.</a:t>
            </a:r>
            <a:r>
              <a:rPr lang="en-US" sz="2400" dirty="0"/>
              <a:t> </a:t>
            </a:r>
            <a:r>
              <a:rPr lang="en-US" sz="2400" dirty="0" err="1"/>
              <a:t>thể</a:t>
            </a:r>
            <a:r>
              <a:rPr lang="en-US" sz="2400" dirty="0"/>
              <a:t> </a:t>
            </a:r>
            <a:r>
              <a:rPr lang="en-US" sz="2400" dirty="0" err="1"/>
              <a:t>tích</a:t>
            </a:r>
            <a:r>
              <a:rPr lang="en-US" sz="2400" dirty="0"/>
              <a:t> </a:t>
            </a:r>
            <a:r>
              <a:rPr lang="en-US" sz="2400" dirty="0" err="1"/>
              <a:t>vùng</a:t>
            </a:r>
            <a:r>
              <a:rPr lang="en-US" sz="2400" dirty="0"/>
              <a:t> </a:t>
            </a:r>
            <a:r>
              <a:rPr lang="en-US" sz="2400" dirty="0" err="1"/>
              <a:t>có</a:t>
            </a:r>
            <a:r>
              <a:rPr lang="en-US" sz="2400" dirty="0"/>
              <a:t> </a:t>
            </a:r>
            <a:r>
              <a:rPr lang="en-US" sz="2400" dirty="0" err="1"/>
              <a:t>điện</a:t>
            </a:r>
            <a:r>
              <a:rPr lang="en-US" sz="2400" dirty="0"/>
              <a:t> </a:t>
            </a:r>
            <a:r>
              <a:rPr lang="en-US" sz="2400" dirty="0" err="1"/>
              <a:t>trường</a:t>
            </a:r>
            <a:r>
              <a:rPr lang="en-US" sz="2400" dirty="0"/>
              <a:t> </a:t>
            </a:r>
            <a:r>
              <a:rPr lang="en-US" sz="2400" dirty="0" err="1"/>
              <a:t>là</a:t>
            </a:r>
            <a:r>
              <a:rPr lang="en-US" sz="2400" dirty="0"/>
              <a:t> </a:t>
            </a:r>
            <a:r>
              <a:rPr lang="en-US" sz="2400" dirty="0" err="1"/>
              <a:t>lớn</a:t>
            </a:r>
            <a:r>
              <a:rPr lang="en-US" sz="2400" dirty="0"/>
              <a:t> hay </a:t>
            </a:r>
            <a:r>
              <a:rPr lang="en-US" sz="2400" dirty="0" err="1"/>
              <a:t>nhỏ</a:t>
            </a:r>
            <a:r>
              <a:rPr lang="en-US" sz="2400" dirty="0"/>
              <a:t>. </a:t>
            </a:r>
          </a:p>
          <a:p>
            <a:pPr marL="517525" indent="-517525"/>
            <a:r>
              <a:rPr lang="en-US" sz="2400" b="1" dirty="0"/>
              <a:t>B.</a:t>
            </a:r>
            <a:r>
              <a:rPr lang="en-US" sz="2400" dirty="0"/>
              <a:t> </a:t>
            </a:r>
            <a:r>
              <a:rPr lang="en-US" sz="2400" dirty="0" err="1"/>
              <a:t>điện</a:t>
            </a:r>
            <a:r>
              <a:rPr lang="en-US" sz="2400" dirty="0"/>
              <a:t> </a:t>
            </a:r>
            <a:r>
              <a:rPr lang="en-US" sz="2400" dirty="0" err="1"/>
              <a:t>trường</a:t>
            </a:r>
            <a:r>
              <a:rPr lang="en-US" sz="2400" dirty="0"/>
              <a:t> </a:t>
            </a:r>
            <a:r>
              <a:rPr lang="en-US" sz="2400" dirty="0" err="1"/>
              <a:t>tại</a:t>
            </a:r>
            <a:r>
              <a:rPr lang="en-US" sz="2400" dirty="0"/>
              <a:t> </a:t>
            </a:r>
            <a:r>
              <a:rPr lang="en-US" sz="2400" dirty="0" err="1"/>
              <a:t>điểm</a:t>
            </a:r>
            <a:r>
              <a:rPr lang="en-US" sz="2400" dirty="0"/>
              <a:t> </a:t>
            </a:r>
            <a:r>
              <a:rPr lang="en-US" sz="2400" dirty="0" err="1"/>
              <a:t>đó</a:t>
            </a:r>
            <a:r>
              <a:rPr lang="en-US" sz="2400" dirty="0"/>
              <a:t> </a:t>
            </a:r>
            <a:r>
              <a:rPr lang="en-US" sz="2400" dirty="0" err="1"/>
              <a:t>về</a:t>
            </a:r>
            <a:r>
              <a:rPr lang="en-US" sz="2400" dirty="0"/>
              <a:t> </a:t>
            </a:r>
            <a:r>
              <a:rPr lang="en-US" sz="2400" dirty="0" err="1"/>
              <a:t>phương</a:t>
            </a:r>
            <a:r>
              <a:rPr lang="en-US" sz="2400" dirty="0"/>
              <a:t> </a:t>
            </a:r>
            <a:r>
              <a:rPr lang="en-US" sz="2400" dirty="0" err="1"/>
              <a:t>diện</a:t>
            </a:r>
            <a:r>
              <a:rPr lang="en-US" sz="2400" dirty="0"/>
              <a:t> </a:t>
            </a:r>
            <a:r>
              <a:rPr lang="en-US" sz="2400" dirty="0" err="1"/>
              <a:t>dự</a:t>
            </a:r>
            <a:r>
              <a:rPr lang="en-US" sz="2400" dirty="0"/>
              <a:t> </a:t>
            </a:r>
            <a:r>
              <a:rPr lang="en-US" sz="2400" dirty="0" err="1"/>
              <a:t>trữ</a:t>
            </a:r>
            <a:r>
              <a:rPr lang="en-US" sz="2400" dirty="0"/>
              <a:t> </a:t>
            </a:r>
            <a:r>
              <a:rPr lang="en-US" sz="2400" dirty="0" err="1"/>
              <a:t>năng</a:t>
            </a:r>
            <a:r>
              <a:rPr lang="en-US" sz="2400" dirty="0"/>
              <a:t> </a:t>
            </a:r>
            <a:r>
              <a:rPr lang="en-US" sz="2400" dirty="0" err="1"/>
              <a:t>lượng</a:t>
            </a:r>
            <a:r>
              <a:rPr lang="en-US" sz="2400" dirty="0"/>
              <a:t>. </a:t>
            </a:r>
          </a:p>
          <a:p>
            <a:pPr marL="517525" indent="-517525"/>
            <a:r>
              <a:rPr lang="en-US" sz="2400" b="1" dirty="0"/>
              <a:t>C.</a:t>
            </a:r>
            <a:r>
              <a:rPr lang="en-US" sz="2400" dirty="0"/>
              <a:t> </a:t>
            </a:r>
            <a:r>
              <a:rPr lang="en-US" sz="2400" dirty="0" err="1"/>
              <a:t>tác</a:t>
            </a:r>
            <a:r>
              <a:rPr lang="en-US" sz="2400" dirty="0"/>
              <a:t> </a:t>
            </a:r>
            <a:r>
              <a:rPr lang="en-US" sz="2400" dirty="0" err="1"/>
              <a:t>dụng</a:t>
            </a:r>
            <a:r>
              <a:rPr lang="en-US" sz="2400" dirty="0"/>
              <a:t> </a:t>
            </a:r>
            <a:r>
              <a:rPr lang="en-US" sz="2400" dirty="0" err="1"/>
              <a:t>lực</a:t>
            </a:r>
            <a:r>
              <a:rPr lang="en-US" sz="2400" dirty="0"/>
              <a:t> </a:t>
            </a:r>
            <a:r>
              <a:rPr lang="en-US" sz="2400" dirty="0" err="1"/>
              <a:t>của</a:t>
            </a:r>
            <a:r>
              <a:rPr lang="en-US" sz="2400" dirty="0"/>
              <a:t> </a:t>
            </a:r>
            <a:r>
              <a:rPr lang="en-US" sz="2400" dirty="0" err="1"/>
              <a:t>điện</a:t>
            </a:r>
            <a:r>
              <a:rPr lang="en-US" sz="2400" dirty="0"/>
              <a:t> </a:t>
            </a:r>
            <a:r>
              <a:rPr lang="en-US" sz="2400" dirty="0" err="1"/>
              <a:t>trường</a:t>
            </a:r>
            <a:r>
              <a:rPr lang="en-US" sz="2400" dirty="0"/>
              <a:t> </a:t>
            </a:r>
            <a:r>
              <a:rPr lang="en-US" sz="2400" dirty="0" err="1"/>
              <a:t>lên</a:t>
            </a:r>
            <a:r>
              <a:rPr lang="en-US" sz="2400" dirty="0"/>
              <a:t> </a:t>
            </a:r>
            <a:r>
              <a:rPr lang="en-US" sz="2400" dirty="0" err="1"/>
              <a:t>điện</a:t>
            </a:r>
            <a:r>
              <a:rPr lang="en-US" sz="2400" dirty="0"/>
              <a:t> </a:t>
            </a:r>
            <a:r>
              <a:rPr lang="en-US" sz="2400" dirty="0" err="1"/>
              <a:t>tích</a:t>
            </a:r>
            <a:r>
              <a:rPr lang="en-US" sz="2400" dirty="0"/>
              <a:t> </a:t>
            </a:r>
            <a:r>
              <a:rPr lang="en-US" sz="2400" dirty="0" err="1"/>
              <a:t>tại</a:t>
            </a:r>
            <a:r>
              <a:rPr lang="en-US" sz="2400" dirty="0"/>
              <a:t> </a:t>
            </a:r>
            <a:r>
              <a:rPr lang="en-US" sz="2400" dirty="0" err="1"/>
              <a:t>điểm</a:t>
            </a:r>
            <a:r>
              <a:rPr lang="en-US" sz="2400" dirty="0"/>
              <a:t> </a:t>
            </a:r>
            <a:r>
              <a:rPr lang="en-US" sz="2400" dirty="0" err="1"/>
              <a:t>đó</a:t>
            </a:r>
            <a:r>
              <a:rPr lang="en-US" sz="2400" dirty="0"/>
              <a:t>. </a:t>
            </a:r>
          </a:p>
          <a:p>
            <a:pPr marL="517525" indent="-517525"/>
            <a:r>
              <a:rPr lang="en-US" sz="2400" b="1" dirty="0"/>
              <a:t>D.</a:t>
            </a:r>
            <a:r>
              <a:rPr lang="en-US" sz="2400" dirty="0"/>
              <a:t> </a:t>
            </a:r>
            <a:r>
              <a:rPr lang="en-US" sz="2400" dirty="0" err="1"/>
              <a:t>tốc</a:t>
            </a:r>
            <a:r>
              <a:rPr lang="en-US" sz="2400" dirty="0"/>
              <a:t> </a:t>
            </a:r>
            <a:r>
              <a:rPr lang="en-US" sz="2400" dirty="0" err="1"/>
              <a:t>độ</a:t>
            </a:r>
            <a:r>
              <a:rPr lang="en-US" sz="2400" dirty="0"/>
              <a:t> </a:t>
            </a:r>
            <a:r>
              <a:rPr lang="en-US" sz="2400" dirty="0" err="1"/>
              <a:t>dịch</a:t>
            </a:r>
            <a:r>
              <a:rPr lang="en-US" sz="2400" dirty="0"/>
              <a:t> </a:t>
            </a:r>
            <a:r>
              <a:rPr lang="en-US" sz="2400" dirty="0" err="1"/>
              <a:t>chuyển</a:t>
            </a:r>
            <a:r>
              <a:rPr lang="en-US" sz="2400" dirty="0"/>
              <a:t> </a:t>
            </a:r>
            <a:r>
              <a:rPr lang="en-US" sz="2400" dirty="0" err="1"/>
              <a:t>điện</a:t>
            </a:r>
            <a:r>
              <a:rPr lang="en-US" sz="2400" dirty="0"/>
              <a:t> </a:t>
            </a:r>
            <a:r>
              <a:rPr lang="en-US" sz="2400" dirty="0" err="1"/>
              <a:t>tích</a:t>
            </a:r>
            <a:r>
              <a:rPr lang="en-US" sz="2400" dirty="0"/>
              <a:t> </a:t>
            </a:r>
            <a:r>
              <a:rPr lang="en-US" sz="2400" dirty="0" err="1"/>
              <a:t>tại</a:t>
            </a:r>
            <a:r>
              <a:rPr lang="en-US" sz="2400" dirty="0"/>
              <a:t> </a:t>
            </a:r>
            <a:r>
              <a:rPr lang="en-US" sz="2400" dirty="0" err="1"/>
              <a:t>điểm</a:t>
            </a:r>
            <a:r>
              <a:rPr lang="en-US" sz="2400" dirty="0"/>
              <a:t> </a:t>
            </a:r>
            <a:r>
              <a:rPr lang="en-US" sz="2400" dirty="0" err="1"/>
              <a:t>đó</a:t>
            </a:r>
            <a:r>
              <a:rPr lang="en-US" sz="2400" dirty="0"/>
              <a:t>.</a:t>
            </a:r>
          </a:p>
        </p:txBody>
      </p:sp>
      <p:sp>
        <p:nvSpPr>
          <p:cNvPr id="10" name="Rounded Rectangle 4"/>
          <p:cNvSpPr/>
          <p:nvPr/>
        </p:nvSpPr>
        <p:spPr>
          <a:xfrm>
            <a:off x="2136449" y="159598"/>
            <a:ext cx="5335508" cy="498752"/>
          </a:xfrm>
          <a:prstGeom prst="rect">
            <a:avLst/>
          </a:prstGeom>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hỏi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cố</a:t>
            </a:r>
            <a:endParaRPr lang="en-US" sz="28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81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1889" y="991892"/>
            <a:ext cx="7267640" cy="2308324"/>
          </a:xfrm>
          <a:prstGeom prst="rect">
            <a:avLst/>
          </a:prstGeom>
        </p:spPr>
        <p:txBody>
          <a:bodyPr wrap="square">
            <a:spAutoFit/>
          </a:bodyPr>
          <a:lstStyle/>
          <a:p>
            <a:pPr lvl="0"/>
            <a:r>
              <a:rPr lang="en-US" sz="2400" b="1" i="1" u="sng" dirty="0" err="1">
                <a:latin typeface="Arial" panose="020B0604020202020204" pitchFamily="34" charset="0"/>
                <a:cs typeface="Arial" panose="020B0604020202020204" pitchFamily="34" charset="0"/>
              </a:rPr>
              <a:t>Câu</a:t>
            </a:r>
            <a:r>
              <a:rPr lang="en-US" sz="2400" b="1" i="1" u="sng" dirty="0">
                <a:latin typeface="Arial" panose="020B0604020202020204" pitchFamily="34" charset="0"/>
                <a:cs typeface="Arial" panose="020B0604020202020204" pitchFamily="34" charset="0"/>
              </a:rPr>
              <a:t> 3</a:t>
            </a:r>
            <a:r>
              <a:rPr lang="en-US" sz="2400" b="1" i="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q = 10</a:t>
            </a:r>
            <a:r>
              <a:rPr lang="en-US" sz="2400" baseline="30000" dirty="0">
                <a:latin typeface="Arial" panose="020B0604020202020204" pitchFamily="34" charset="0"/>
                <a:cs typeface="Arial" panose="020B0604020202020204" pitchFamily="34" charset="0"/>
              </a:rPr>
              <a:t>-7</a:t>
            </a:r>
            <a:r>
              <a:rPr lang="en-US" sz="2400" dirty="0">
                <a:latin typeface="Arial" panose="020B0604020202020204" pitchFamily="34" charset="0"/>
                <a:cs typeface="Arial" panose="020B0604020202020204" pitchFamily="34" charset="0"/>
              </a:rPr>
              <a:t>C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Q, </a:t>
            </a:r>
            <a:r>
              <a:rPr lang="en-US" sz="2400" dirty="0" err="1">
                <a:latin typeface="Arial" panose="020B0604020202020204" pitchFamily="34" charset="0"/>
                <a:cs typeface="Arial" panose="020B0604020202020204" pitchFamily="34" charset="0"/>
              </a:rPr>
              <a:t>chịu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F = 3mN.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q.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khoảng</a:t>
            </a:r>
            <a:r>
              <a:rPr lang="en-US" sz="2400" dirty="0">
                <a:latin typeface="Arial" panose="020B0604020202020204" pitchFamily="34" charset="0"/>
                <a:cs typeface="Arial" panose="020B0604020202020204" pitchFamily="34" charset="0"/>
              </a:rPr>
              <a:t> r = 30cm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br>
              <a:rPr lang="en-US" sz="2400" dirty="0">
                <a:solidFill>
                  <a:srgbClr val="002060"/>
                </a:solidFill>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9" name="Rectangle 8"/>
          <p:cNvSpPr/>
          <p:nvPr/>
        </p:nvSpPr>
        <p:spPr>
          <a:xfrm>
            <a:off x="2268972" y="3211135"/>
            <a:ext cx="2702274" cy="1569660"/>
          </a:xfrm>
          <a:prstGeom prst="rect">
            <a:avLst/>
          </a:prstGeom>
        </p:spPr>
        <p:txBody>
          <a:bodyPr wrap="square">
            <a:spAutoFit/>
          </a:bodyPr>
          <a:lstStyle/>
          <a:p>
            <a:pPr marL="457200" indent="-457200">
              <a:buAutoNum type="alphaUcPeriod"/>
            </a:pPr>
            <a:r>
              <a:rPr lang="en-US" sz="2400" dirty="0"/>
              <a:t>2.10</a:t>
            </a:r>
            <a:r>
              <a:rPr lang="en-US" sz="2400" baseline="30000" dirty="0"/>
              <a:t>4</a:t>
            </a:r>
            <a:r>
              <a:rPr lang="en-US" sz="2400" dirty="0"/>
              <a:t> V/m    </a:t>
            </a:r>
          </a:p>
          <a:p>
            <a:pPr marL="457200" indent="-457200">
              <a:buAutoNum type="alphaUcPeriod"/>
            </a:pPr>
            <a:r>
              <a:rPr lang="en-US" sz="2400" dirty="0"/>
              <a:t>3.10</a:t>
            </a:r>
            <a:r>
              <a:rPr lang="en-US" sz="2400" baseline="30000" dirty="0"/>
              <a:t>4</a:t>
            </a:r>
            <a:r>
              <a:rPr lang="en-US" sz="2400" dirty="0"/>
              <a:t> V/m  </a:t>
            </a:r>
          </a:p>
          <a:p>
            <a:pPr marL="457200" indent="-457200">
              <a:buAutoNum type="alphaUcPeriod"/>
            </a:pPr>
            <a:r>
              <a:rPr lang="en-US" sz="2400" dirty="0"/>
              <a:t>4.10</a:t>
            </a:r>
            <a:r>
              <a:rPr lang="en-US" sz="2400" baseline="30000" dirty="0"/>
              <a:t>4</a:t>
            </a:r>
            <a:r>
              <a:rPr lang="en-US" sz="2400" dirty="0"/>
              <a:t> V/m  </a:t>
            </a:r>
          </a:p>
          <a:p>
            <a:pPr marL="457200" indent="-457200">
              <a:buAutoNum type="alphaUcPeriod"/>
            </a:pPr>
            <a:r>
              <a:rPr lang="en-US" sz="2400" dirty="0"/>
              <a:t>5.10</a:t>
            </a:r>
            <a:r>
              <a:rPr lang="en-US" sz="2400" baseline="30000" dirty="0"/>
              <a:t>4</a:t>
            </a:r>
            <a:r>
              <a:rPr lang="en-US" sz="2400" dirty="0"/>
              <a:t> V/m  </a:t>
            </a:r>
          </a:p>
        </p:txBody>
      </p:sp>
      <p:sp>
        <p:nvSpPr>
          <p:cNvPr id="10" name="Rounded Rectangle 4"/>
          <p:cNvSpPr/>
          <p:nvPr/>
        </p:nvSpPr>
        <p:spPr>
          <a:xfrm>
            <a:off x="2136449" y="159598"/>
            <a:ext cx="5335508" cy="498752"/>
          </a:xfrm>
          <a:prstGeom prst="rect">
            <a:avLst/>
          </a:prstGeom>
          <a:scene3d>
            <a:camera prst="orthographicFront"/>
            <a:lightRig rig="threePt" dir="t">
              <a:rot lat="0" lon="0" rev="7500000"/>
            </a:lightRig>
          </a:scene3d>
        </p:spPr>
        <p:style>
          <a:lnRef idx="1">
            <a:schemeClr val="accent5"/>
          </a:lnRef>
          <a:fillRef idx="2">
            <a:schemeClr val="accent5"/>
          </a:fillRef>
          <a:effectRef idx="1">
            <a:schemeClr val="accent5"/>
          </a:effectRef>
          <a:fontRef idx="minor">
            <a:schemeClr val="dk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hỏi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cố</a:t>
            </a:r>
            <a:endParaRPr lang="en-US" sz="2800" b="1"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00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33890E1-092A-4CD1-86D8-7CE70DB0A99F}"/>
              </a:ext>
            </a:extLst>
          </p:cNvPr>
          <p:cNvGrpSpPr/>
          <p:nvPr/>
        </p:nvGrpSpPr>
        <p:grpSpPr>
          <a:xfrm>
            <a:off x="2915967" y="116173"/>
            <a:ext cx="3481306" cy="581082"/>
            <a:chOff x="2193" y="0"/>
            <a:chExt cx="2245706" cy="1239104"/>
          </a:xfrm>
          <a:scene3d>
            <a:camera prst="orthographicFront"/>
            <a:lightRig rig="threePt" dir="t">
              <a:rot lat="0" lon="0" rev="7500000"/>
            </a:lightRig>
          </a:scene3d>
        </p:grpSpPr>
        <p:sp>
          <p:nvSpPr>
            <p:cNvPr id="5" name="Rounded Rectangle 24">
              <a:extLst>
                <a:ext uri="{FF2B5EF4-FFF2-40B4-BE49-F238E27FC236}">
                  <a16:creationId xmlns:a16="http://schemas.microsoft.com/office/drawing/2014/main" id="{C62F3F76-7EB0-4131-8B7E-8B4439FEB27E}"/>
                </a:ext>
              </a:extLst>
            </p:cNvPr>
            <p:cNvSpPr/>
            <p:nvPr/>
          </p:nvSpPr>
          <p:spPr>
            <a:xfrm>
              <a:off x="2193" y="0"/>
              <a:ext cx="2245706" cy="1239104"/>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F94A8996-6540-485E-80C6-160442F3ACBD}"/>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a:t>Đặt vấn</a:t>
              </a:r>
              <a:r>
                <a:rPr lang="en-US" sz="3200" b="1" kern="1200"/>
                <a:t> đề </a:t>
              </a:r>
            </a:p>
          </p:txBody>
        </p:sp>
      </p:grpSp>
      <p:pic>
        <p:nvPicPr>
          <p:cNvPr id="7" name="Picture 6" descr="http://holykaw.alltop.com/wp-content/uploads/2013/03/Fotolia_42267434_Subscription_XXL-472x600.jpg">
            <a:hlinkClick r:id="rId2"/>
            <a:extLst>
              <a:ext uri="{FF2B5EF4-FFF2-40B4-BE49-F238E27FC236}">
                <a16:creationId xmlns:a16="http://schemas.microsoft.com/office/drawing/2014/main" id="{5ECDF304-ABE9-47FD-8525-5541D482AD66}"/>
              </a:ext>
            </a:extLst>
          </p:cNvPr>
          <p:cNvPicPr>
            <a:picLocks noChangeAspect="1" noChangeArrowheads="1"/>
          </p:cNvPicPr>
          <p:nvPr/>
        </p:nvPicPr>
        <p:blipFill>
          <a:blip r:embed="rId3" cstate="print"/>
          <a:srcRect/>
          <a:stretch>
            <a:fillRect/>
          </a:stretch>
        </p:blipFill>
        <p:spPr bwMode="auto">
          <a:xfrm>
            <a:off x="721115" y="1232061"/>
            <a:ext cx="1045901" cy="1008863"/>
          </a:xfrm>
          <a:prstGeom prst="rect">
            <a:avLst/>
          </a:prstGeom>
          <a:noFill/>
        </p:spPr>
      </p:pic>
      <p:sp>
        <p:nvSpPr>
          <p:cNvPr id="8" name="Rectangle 7">
            <a:extLst>
              <a:ext uri="{FF2B5EF4-FFF2-40B4-BE49-F238E27FC236}">
                <a16:creationId xmlns:a16="http://schemas.microsoft.com/office/drawing/2014/main" id="{F9250526-7E7B-4CC4-89C6-F2F3E928447F}"/>
              </a:ext>
            </a:extLst>
          </p:cNvPr>
          <p:cNvSpPr/>
          <p:nvPr/>
        </p:nvSpPr>
        <p:spPr>
          <a:xfrm>
            <a:off x="1767016" y="1232061"/>
            <a:ext cx="6795093" cy="1169551"/>
          </a:xfrm>
          <a:prstGeom prst="rect">
            <a:avLst/>
          </a:prstGeom>
        </p:spPr>
        <p:txBody>
          <a:bodyPr wrap="square">
            <a:spAutoFit/>
          </a:bodyPr>
          <a:lstStyle/>
          <a:p>
            <a:pPr marL="514350" lvl="0" indent="-514350" algn="ctr"/>
            <a:r>
              <a:rPr lang="en-US" altLang="en-US" sz="3500" dirty="0" err="1">
                <a:solidFill>
                  <a:srgbClr val="00589A"/>
                </a:solidFill>
              </a:rPr>
              <a:t>Vậy</a:t>
            </a:r>
            <a:r>
              <a:rPr lang="en-US" altLang="en-US" sz="3500" dirty="0">
                <a:solidFill>
                  <a:srgbClr val="00589A"/>
                </a:solidFill>
              </a:rPr>
              <a:t> </a:t>
            </a:r>
            <a:r>
              <a:rPr lang="en-US" altLang="en-US" sz="3500" dirty="0" err="1">
                <a:solidFill>
                  <a:srgbClr val="00589A"/>
                </a:solidFill>
              </a:rPr>
              <a:t>môi</a:t>
            </a:r>
            <a:r>
              <a:rPr lang="en-US" altLang="en-US" sz="3500" dirty="0">
                <a:solidFill>
                  <a:srgbClr val="00589A"/>
                </a:solidFill>
              </a:rPr>
              <a:t> </a:t>
            </a:r>
            <a:r>
              <a:rPr lang="en-US" altLang="en-US" sz="3500" dirty="0" err="1">
                <a:solidFill>
                  <a:srgbClr val="00589A"/>
                </a:solidFill>
              </a:rPr>
              <a:t>tr</a:t>
            </a:r>
            <a:r>
              <a:rPr lang="vi-VN" altLang="en-US" sz="3500" dirty="0">
                <a:solidFill>
                  <a:srgbClr val="00589A"/>
                </a:solidFill>
              </a:rPr>
              <a:t>ư</a:t>
            </a:r>
            <a:r>
              <a:rPr lang="en-US" altLang="en-US" sz="3500" dirty="0" err="1">
                <a:solidFill>
                  <a:srgbClr val="00589A"/>
                </a:solidFill>
              </a:rPr>
              <a:t>ờng</a:t>
            </a:r>
            <a:r>
              <a:rPr lang="en-US" altLang="en-US" sz="3500" dirty="0">
                <a:solidFill>
                  <a:srgbClr val="00589A"/>
                </a:solidFill>
              </a:rPr>
              <a:t> </a:t>
            </a:r>
            <a:r>
              <a:rPr lang="en-US" altLang="en-US" sz="3500" dirty="0" err="1">
                <a:solidFill>
                  <a:srgbClr val="00589A"/>
                </a:solidFill>
              </a:rPr>
              <a:t>truyền</a:t>
            </a:r>
            <a:r>
              <a:rPr lang="en-US" altLang="en-US" sz="3500" dirty="0">
                <a:solidFill>
                  <a:srgbClr val="00589A"/>
                </a:solidFill>
              </a:rPr>
              <a:t> t</a:t>
            </a:r>
            <a:r>
              <a:rPr lang="vi-VN" altLang="en-US" sz="3500" dirty="0">
                <a:solidFill>
                  <a:srgbClr val="00589A"/>
                </a:solidFill>
              </a:rPr>
              <a:t>ư</a:t>
            </a:r>
            <a:r>
              <a:rPr lang="en-US" altLang="en-US" sz="3500" dirty="0" err="1">
                <a:solidFill>
                  <a:srgbClr val="00589A"/>
                </a:solidFill>
              </a:rPr>
              <a:t>ơng</a:t>
            </a:r>
            <a:r>
              <a:rPr lang="en-US" altLang="en-US" sz="3500" dirty="0">
                <a:solidFill>
                  <a:srgbClr val="00589A"/>
                </a:solidFill>
              </a:rPr>
              <a:t> </a:t>
            </a:r>
            <a:r>
              <a:rPr lang="en-US" altLang="en-US" sz="3500" dirty="0" err="1">
                <a:solidFill>
                  <a:srgbClr val="00589A"/>
                </a:solidFill>
              </a:rPr>
              <a:t>tác</a:t>
            </a:r>
            <a:r>
              <a:rPr lang="en-US" altLang="en-US" sz="3500" dirty="0">
                <a:solidFill>
                  <a:srgbClr val="00589A"/>
                </a:solidFill>
              </a:rPr>
              <a:t> </a:t>
            </a:r>
            <a:r>
              <a:rPr lang="en-US" altLang="en-US" sz="3500" dirty="0" err="1">
                <a:solidFill>
                  <a:srgbClr val="00589A"/>
                </a:solidFill>
              </a:rPr>
              <a:t>điện</a:t>
            </a:r>
            <a:r>
              <a:rPr lang="en-US" altLang="en-US" sz="3500" dirty="0">
                <a:solidFill>
                  <a:srgbClr val="00589A"/>
                </a:solidFill>
              </a:rPr>
              <a:t> </a:t>
            </a:r>
            <a:r>
              <a:rPr lang="en-US" altLang="en-US" sz="3500" dirty="0" err="1">
                <a:solidFill>
                  <a:srgbClr val="00589A"/>
                </a:solidFill>
              </a:rPr>
              <a:t>là</a:t>
            </a:r>
            <a:r>
              <a:rPr lang="en-US" altLang="en-US" sz="3500" dirty="0">
                <a:solidFill>
                  <a:srgbClr val="00589A"/>
                </a:solidFill>
              </a:rPr>
              <a:t> </a:t>
            </a:r>
            <a:r>
              <a:rPr lang="en-US" altLang="en-US" sz="3500" dirty="0" err="1">
                <a:solidFill>
                  <a:srgbClr val="00589A"/>
                </a:solidFill>
              </a:rPr>
              <a:t>môi</a:t>
            </a:r>
            <a:r>
              <a:rPr lang="en-US" altLang="en-US" sz="3500" dirty="0">
                <a:solidFill>
                  <a:srgbClr val="00589A"/>
                </a:solidFill>
              </a:rPr>
              <a:t> </a:t>
            </a:r>
            <a:r>
              <a:rPr lang="en-US" altLang="en-US" sz="3500" dirty="0" err="1">
                <a:solidFill>
                  <a:srgbClr val="00589A"/>
                </a:solidFill>
              </a:rPr>
              <a:t>tr</a:t>
            </a:r>
            <a:r>
              <a:rPr lang="vi-VN" altLang="en-US" sz="3500" dirty="0">
                <a:solidFill>
                  <a:srgbClr val="00589A"/>
                </a:solidFill>
              </a:rPr>
              <a:t>ư</a:t>
            </a:r>
            <a:r>
              <a:rPr lang="en-US" altLang="en-US" sz="3500" dirty="0" err="1">
                <a:solidFill>
                  <a:srgbClr val="00589A"/>
                </a:solidFill>
              </a:rPr>
              <a:t>ờng</a:t>
            </a:r>
            <a:r>
              <a:rPr lang="en-US" altLang="en-US" sz="3500" dirty="0">
                <a:solidFill>
                  <a:srgbClr val="00589A"/>
                </a:solidFill>
              </a:rPr>
              <a:t> </a:t>
            </a:r>
            <a:r>
              <a:rPr lang="en-US" altLang="en-US" sz="3500" dirty="0" err="1">
                <a:solidFill>
                  <a:srgbClr val="00589A"/>
                </a:solidFill>
              </a:rPr>
              <a:t>nào</a:t>
            </a:r>
            <a:r>
              <a:rPr lang="en-US" sz="3500" b="1" dirty="0">
                <a:solidFill>
                  <a:srgbClr val="00589A"/>
                </a:solidFill>
                <a:latin typeface="Arial" panose="020B0604020202020204" pitchFamily="34" charset="0"/>
                <a:cs typeface="Arial" panose="020B0604020202020204" pitchFamily="34" charset="0"/>
              </a:rPr>
              <a:t>?</a:t>
            </a:r>
            <a:r>
              <a:rPr lang="en-US" sz="3500" b="1" dirty="0">
                <a:solidFill>
                  <a:srgbClr val="00589A"/>
                </a:solidFill>
                <a:latin typeface="+mj-lt"/>
                <a:cs typeface="Times New Roman" pitchFamily="18" charset="0"/>
              </a:rPr>
              <a:t> </a:t>
            </a:r>
          </a:p>
        </p:txBody>
      </p:sp>
      <p:pic>
        <p:nvPicPr>
          <p:cNvPr id="9" name="Picture 4" descr="http://education-portal.com/cimages/videopreview/videopreview-small/electric-charge-and-force-definition-repulsion-attraction_110048.png">
            <a:hlinkClick r:id="rId4"/>
            <a:extLst>
              <a:ext uri="{FF2B5EF4-FFF2-40B4-BE49-F238E27FC236}">
                <a16:creationId xmlns:a16="http://schemas.microsoft.com/office/drawing/2014/main" id="{2AA78860-32BF-4DC3-AB1E-105DC2D6BA74}"/>
              </a:ext>
            </a:extLst>
          </p:cNvPr>
          <p:cNvPicPr>
            <a:picLocks noChangeAspect="1" noChangeArrowheads="1"/>
          </p:cNvPicPr>
          <p:nvPr/>
        </p:nvPicPr>
        <p:blipFill>
          <a:blip r:embed="rId5"/>
          <a:srcRect l="12041" t="12632" r="7988" b="25895"/>
          <a:stretch>
            <a:fillRect/>
          </a:stretch>
        </p:blipFill>
        <p:spPr bwMode="auto">
          <a:xfrm>
            <a:off x="2244659" y="3353119"/>
            <a:ext cx="5116138" cy="2206540"/>
          </a:xfrm>
          <a:prstGeom prst="rect">
            <a:avLst/>
          </a:prstGeom>
          <a:noFill/>
        </p:spPr>
      </p:pic>
      <p:sp>
        <p:nvSpPr>
          <p:cNvPr id="10" name="TextBox 9">
            <a:extLst>
              <a:ext uri="{FF2B5EF4-FFF2-40B4-BE49-F238E27FC236}">
                <a16:creationId xmlns:a16="http://schemas.microsoft.com/office/drawing/2014/main" id="{389E326F-57EC-4AF7-B04A-C0CE5A37C718}"/>
              </a:ext>
            </a:extLst>
          </p:cNvPr>
          <p:cNvSpPr txBox="1"/>
          <p:nvPr/>
        </p:nvSpPr>
        <p:spPr>
          <a:xfrm>
            <a:off x="4419600" y="3594615"/>
            <a:ext cx="637310" cy="861774"/>
          </a:xfrm>
          <a:prstGeom prst="rect">
            <a:avLst/>
          </a:prstGeom>
          <a:noFill/>
        </p:spPr>
        <p:txBody>
          <a:bodyPr wrap="square" rtlCol="0">
            <a:spAutoFit/>
          </a:bodyPr>
          <a:lstStyle/>
          <a:p>
            <a:r>
              <a:rPr lang="en-US" sz="5000">
                <a:solidFill>
                  <a:srgbClr val="FFC000"/>
                </a:solidFill>
              </a:rPr>
              <a:t>?</a:t>
            </a:r>
          </a:p>
        </p:txBody>
      </p:sp>
      <p:sp>
        <p:nvSpPr>
          <p:cNvPr id="11" name="TextBox 10">
            <a:extLst>
              <a:ext uri="{FF2B5EF4-FFF2-40B4-BE49-F238E27FC236}">
                <a16:creationId xmlns:a16="http://schemas.microsoft.com/office/drawing/2014/main" id="{E11E338C-9567-43C4-9B5D-FEFBA2E6EF66}"/>
              </a:ext>
            </a:extLst>
          </p:cNvPr>
          <p:cNvSpPr txBox="1"/>
          <p:nvPr/>
        </p:nvSpPr>
        <p:spPr>
          <a:xfrm>
            <a:off x="3934690" y="2711420"/>
            <a:ext cx="637310" cy="861774"/>
          </a:xfrm>
          <a:prstGeom prst="rect">
            <a:avLst/>
          </a:prstGeom>
          <a:noFill/>
        </p:spPr>
        <p:txBody>
          <a:bodyPr wrap="square" rtlCol="0">
            <a:spAutoFit/>
          </a:bodyPr>
          <a:lstStyle/>
          <a:p>
            <a:r>
              <a:rPr lang="en-US" sz="5000">
                <a:solidFill>
                  <a:srgbClr val="FFC000"/>
                </a:solidFill>
              </a:rPr>
              <a:t>?</a:t>
            </a:r>
          </a:p>
        </p:txBody>
      </p:sp>
      <p:sp>
        <p:nvSpPr>
          <p:cNvPr id="12" name="TextBox 11">
            <a:extLst>
              <a:ext uri="{FF2B5EF4-FFF2-40B4-BE49-F238E27FC236}">
                <a16:creationId xmlns:a16="http://schemas.microsoft.com/office/drawing/2014/main" id="{10409D0E-92FB-4672-AD98-9DC616B0C836}"/>
              </a:ext>
            </a:extLst>
          </p:cNvPr>
          <p:cNvSpPr txBox="1"/>
          <p:nvPr/>
        </p:nvSpPr>
        <p:spPr>
          <a:xfrm>
            <a:off x="5491017" y="2732841"/>
            <a:ext cx="637310" cy="861774"/>
          </a:xfrm>
          <a:prstGeom prst="rect">
            <a:avLst/>
          </a:prstGeom>
          <a:noFill/>
        </p:spPr>
        <p:txBody>
          <a:bodyPr wrap="square" rtlCol="0">
            <a:spAutoFit/>
          </a:bodyPr>
          <a:lstStyle/>
          <a:p>
            <a:r>
              <a:rPr lang="en-US" sz="5000">
                <a:solidFill>
                  <a:srgbClr val="FFC000"/>
                </a:solidFill>
              </a:rPr>
              <a:t>?</a:t>
            </a:r>
          </a:p>
        </p:txBody>
      </p:sp>
      <p:sp>
        <p:nvSpPr>
          <p:cNvPr id="13" name="TextBox 12">
            <a:extLst>
              <a:ext uri="{FF2B5EF4-FFF2-40B4-BE49-F238E27FC236}">
                <a16:creationId xmlns:a16="http://schemas.microsoft.com/office/drawing/2014/main" id="{D140DD83-7A0F-44E5-BF22-683007E755FC}"/>
              </a:ext>
            </a:extLst>
          </p:cNvPr>
          <p:cNvSpPr txBox="1"/>
          <p:nvPr/>
        </p:nvSpPr>
        <p:spPr>
          <a:xfrm>
            <a:off x="3782290" y="5616994"/>
            <a:ext cx="637310" cy="861774"/>
          </a:xfrm>
          <a:prstGeom prst="rect">
            <a:avLst/>
          </a:prstGeom>
          <a:noFill/>
        </p:spPr>
        <p:txBody>
          <a:bodyPr wrap="square" rtlCol="0">
            <a:spAutoFit/>
          </a:bodyPr>
          <a:lstStyle/>
          <a:p>
            <a:r>
              <a:rPr lang="en-US" sz="5000">
                <a:solidFill>
                  <a:srgbClr val="FFC000"/>
                </a:solidFill>
              </a:rPr>
              <a:t>?</a:t>
            </a:r>
          </a:p>
        </p:txBody>
      </p:sp>
      <p:sp>
        <p:nvSpPr>
          <p:cNvPr id="14" name="TextBox 13">
            <a:extLst>
              <a:ext uri="{FF2B5EF4-FFF2-40B4-BE49-F238E27FC236}">
                <a16:creationId xmlns:a16="http://schemas.microsoft.com/office/drawing/2014/main" id="{D1DA38DA-36E6-4455-9405-543C1D00AC2A}"/>
              </a:ext>
            </a:extLst>
          </p:cNvPr>
          <p:cNvSpPr txBox="1"/>
          <p:nvPr/>
        </p:nvSpPr>
        <p:spPr>
          <a:xfrm>
            <a:off x="4419600" y="4751595"/>
            <a:ext cx="637310" cy="861774"/>
          </a:xfrm>
          <a:prstGeom prst="rect">
            <a:avLst/>
          </a:prstGeom>
          <a:noFill/>
        </p:spPr>
        <p:txBody>
          <a:bodyPr wrap="square" rtlCol="0">
            <a:spAutoFit/>
          </a:bodyPr>
          <a:lstStyle/>
          <a:p>
            <a:r>
              <a:rPr lang="en-US" sz="5000">
                <a:solidFill>
                  <a:srgbClr val="FFC000"/>
                </a:solidFill>
              </a:rPr>
              <a:t>?</a:t>
            </a:r>
          </a:p>
        </p:txBody>
      </p:sp>
      <p:sp>
        <p:nvSpPr>
          <p:cNvPr id="15" name="TextBox 14">
            <a:extLst>
              <a:ext uri="{FF2B5EF4-FFF2-40B4-BE49-F238E27FC236}">
                <a16:creationId xmlns:a16="http://schemas.microsoft.com/office/drawing/2014/main" id="{ED5E234F-61E0-4A5E-A5C3-CCD77316961D}"/>
              </a:ext>
            </a:extLst>
          </p:cNvPr>
          <p:cNvSpPr txBox="1"/>
          <p:nvPr/>
        </p:nvSpPr>
        <p:spPr>
          <a:xfrm>
            <a:off x="5375564" y="5649392"/>
            <a:ext cx="637310" cy="861774"/>
          </a:xfrm>
          <a:prstGeom prst="rect">
            <a:avLst/>
          </a:prstGeom>
          <a:noFill/>
        </p:spPr>
        <p:txBody>
          <a:bodyPr wrap="square" rtlCol="0">
            <a:spAutoFit/>
          </a:bodyPr>
          <a:lstStyle/>
          <a:p>
            <a:r>
              <a:rPr lang="en-US" sz="5000">
                <a:solidFill>
                  <a:srgbClr val="FFC000"/>
                </a:solidFill>
              </a:rPr>
              <a:t>?</a:t>
            </a:r>
          </a:p>
        </p:txBody>
      </p:sp>
      <p:sp>
        <p:nvSpPr>
          <p:cNvPr id="16" name="TextBox 15">
            <a:extLst>
              <a:ext uri="{FF2B5EF4-FFF2-40B4-BE49-F238E27FC236}">
                <a16:creationId xmlns:a16="http://schemas.microsoft.com/office/drawing/2014/main" id="{69EF1A12-E403-4F4F-839A-AF1E742F22E2}"/>
              </a:ext>
            </a:extLst>
          </p:cNvPr>
          <p:cNvSpPr txBox="1"/>
          <p:nvPr/>
        </p:nvSpPr>
        <p:spPr>
          <a:xfrm>
            <a:off x="2837872" y="2779029"/>
            <a:ext cx="637310" cy="861774"/>
          </a:xfrm>
          <a:prstGeom prst="rect">
            <a:avLst/>
          </a:prstGeom>
          <a:noFill/>
        </p:spPr>
        <p:txBody>
          <a:bodyPr wrap="square" rtlCol="0">
            <a:spAutoFit/>
          </a:bodyPr>
          <a:lstStyle/>
          <a:p>
            <a:r>
              <a:rPr lang="en-US" sz="5000">
                <a:solidFill>
                  <a:srgbClr val="FFC000"/>
                </a:solidFill>
              </a:rPr>
              <a:t>?</a:t>
            </a:r>
          </a:p>
        </p:txBody>
      </p:sp>
      <p:sp>
        <p:nvSpPr>
          <p:cNvPr id="17" name="TextBox 16">
            <a:extLst>
              <a:ext uri="{FF2B5EF4-FFF2-40B4-BE49-F238E27FC236}">
                <a16:creationId xmlns:a16="http://schemas.microsoft.com/office/drawing/2014/main" id="{AB829C7F-A6CF-49F1-8C5E-20189716AA2C}"/>
              </a:ext>
            </a:extLst>
          </p:cNvPr>
          <p:cNvSpPr txBox="1"/>
          <p:nvPr/>
        </p:nvSpPr>
        <p:spPr>
          <a:xfrm>
            <a:off x="6650183" y="5702862"/>
            <a:ext cx="637310" cy="861774"/>
          </a:xfrm>
          <a:prstGeom prst="rect">
            <a:avLst/>
          </a:prstGeom>
          <a:noFill/>
        </p:spPr>
        <p:txBody>
          <a:bodyPr wrap="square" rtlCol="0">
            <a:spAutoFit/>
          </a:bodyPr>
          <a:lstStyle/>
          <a:p>
            <a:r>
              <a:rPr lang="en-US" sz="5000">
                <a:solidFill>
                  <a:srgbClr val="FFC000"/>
                </a:solidFill>
              </a:rPr>
              <a:t>?</a:t>
            </a:r>
          </a:p>
        </p:txBody>
      </p:sp>
      <p:sp>
        <p:nvSpPr>
          <p:cNvPr id="18" name="TextBox 17">
            <a:extLst>
              <a:ext uri="{FF2B5EF4-FFF2-40B4-BE49-F238E27FC236}">
                <a16:creationId xmlns:a16="http://schemas.microsoft.com/office/drawing/2014/main" id="{9C97F719-8195-48B2-BCF1-3D95F847829D}"/>
              </a:ext>
            </a:extLst>
          </p:cNvPr>
          <p:cNvSpPr txBox="1"/>
          <p:nvPr/>
        </p:nvSpPr>
        <p:spPr>
          <a:xfrm>
            <a:off x="2597312" y="5638218"/>
            <a:ext cx="637310" cy="861774"/>
          </a:xfrm>
          <a:prstGeom prst="rect">
            <a:avLst/>
          </a:prstGeom>
          <a:noFill/>
        </p:spPr>
        <p:txBody>
          <a:bodyPr wrap="square" rtlCol="0">
            <a:spAutoFit/>
          </a:bodyPr>
          <a:lstStyle/>
          <a:p>
            <a:r>
              <a:rPr lang="en-US" sz="5000">
                <a:solidFill>
                  <a:srgbClr val="FFC000"/>
                </a:solidFill>
              </a:rPr>
              <a:t>?</a:t>
            </a:r>
          </a:p>
        </p:txBody>
      </p:sp>
    </p:spTree>
    <p:extLst>
      <p:ext uri="{BB962C8B-B14F-4D97-AF65-F5344CB8AC3E}">
        <p14:creationId xmlns:p14="http://schemas.microsoft.com/office/powerpoint/2010/main" val="380212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118693" y="86386"/>
            <a:ext cx="3497018" cy="552715"/>
            <a:chOff x="2193" y="0"/>
            <a:chExt cx="2222039" cy="1239104"/>
          </a:xfrm>
          <a:scene3d>
            <a:camera prst="orthographicFront"/>
            <a:lightRig rig="threePt" dir="t">
              <a:rot lat="0" lon="0" rev="7500000"/>
            </a:lightRig>
          </a:scene3d>
        </p:grpSpPr>
        <p:sp>
          <p:nvSpPr>
            <p:cNvPr id="34" name="Rounded Rectangle 33"/>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35" name="Rounded Rectangle 4"/>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500" b="1" dirty="0">
                  <a:latin typeface="Arial" panose="020B0604020202020204" pitchFamily="34" charset="0"/>
                  <a:cs typeface="Arial" panose="020B0604020202020204" pitchFamily="34" charset="0"/>
                </a:rPr>
                <a:t>I. </a:t>
              </a:r>
              <a:r>
                <a:rPr lang="en-US" sz="2500" b="1" dirty="0" err="1">
                  <a:latin typeface="Arial" panose="020B0604020202020204" pitchFamily="34" charset="0"/>
                  <a:cs typeface="Arial" panose="020B0604020202020204" pitchFamily="34" charset="0"/>
                </a:rPr>
                <a:t>Điện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tr</a:t>
              </a:r>
              <a:r>
                <a:rPr lang="vi-VN" sz="2500" b="1" dirty="0">
                  <a:latin typeface="Arial" panose="020B0604020202020204" pitchFamily="34" charset="0"/>
                  <a:cs typeface="Arial" panose="020B0604020202020204" pitchFamily="34" charset="0"/>
                </a:rPr>
                <a:t>ư</a:t>
              </a:r>
              <a:r>
                <a:rPr lang="en-US" sz="2500" b="1" dirty="0" err="1">
                  <a:latin typeface="Arial" panose="020B0604020202020204" pitchFamily="34" charset="0"/>
                  <a:cs typeface="Arial" panose="020B0604020202020204" pitchFamily="34" charset="0"/>
                </a:rPr>
                <a:t>ờng</a:t>
              </a:r>
              <a:endParaRPr lang="en-US" sz="2500" b="1" kern="1200" dirty="0">
                <a:latin typeface="Arial" panose="020B0604020202020204" pitchFamily="34" charset="0"/>
                <a:cs typeface="Arial" panose="020B0604020202020204" pitchFamily="34" charset="0"/>
              </a:endParaRPr>
            </a:p>
          </p:txBody>
        </p:sp>
      </p:grpSp>
      <p:sp>
        <p:nvSpPr>
          <p:cNvPr id="29" name="Rectangle 28">
            <a:extLst>
              <a:ext uri="{FF2B5EF4-FFF2-40B4-BE49-F238E27FC236}">
                <a16:creationId xmlns:a16="http://schemas.microsoft.com/office/drawing/2014/main" id="{1E5230F9-9A1E-4067-8424-CDE26486F345}"/>
              </a:ext>
            </a:extLst>
          </p:cNvPr>
          <p:cNvSpPr/>
          <p:nvPr/>
        </p:nvSpPr>
        <p:spPr>
          <a:xfrm>
            <a:off x="926630" y="680731"/>
            <a:ext cx="7222836" cy="830997"/>
          </a:xfrm>
          <a:prstGeom prst="rect">
            <a:avLst/>
          </a:prstGeom>
        </p:spPr>
        <p:txBody>
          <a:bodyPr wrap="square">
            <a:spAutoFit/>
          </a:bodyPr>
          <a:lstStyle/>
          <a:p>
            <a:pPr marL="514350" indent="-514350" algn="ctr"/>
            <a:r>
              <a:rPr lang="en-US" altLang="en-US" sz="2400" b="1" u="sng" dirty="0">
                <a:solidFill>
                  <a:srgbClr val="003964"/>
                </a:solidFill>
                <a:latin typeface="Arial" panose="020B0604020202020204" pitchFamily="34" charset="0"/>
                <a:cs typeface="Arial" panose="020B0604020202020204" pitchFamily="34" charset="0"/>
              </a:rPr>
              <a:t>1. </a:t>
            </a:r>
            <a:r>
              <a:rPr lang="en-US" altLang="en-US" sz="2400" b="1" u="sng" dirty="0" err="1">
                <a:solidFill>
                  <a:srgbClr val="003964"/>
                </a:solidFill>
                <a:latin typeface="Arial" panose="020B0604020202020204" pitchFamily="34" charset="0"/>
                <a:cs typeface="Arial" panose="020B0604020202020204" pitchFamily="34" charset="0"/>
              </a:rPr>
              <a:t>Môi</a:t>
            </a:r>
            <a:r>
              <a:rPr lang="en-US" altLang="en-US" sz="2400" b="1" u="sng" dirty="0">
                <a:solidFill>
                  <a:srgbClr val="003964"/>
                </a:solidFill>
                <a:latin typeface="Arial" panose="020B0604020202020204" pitchFamily="34" charset="0"/>
                <a:cs typeface="Arial" panose="020B0604020202020204" pitchFamily="34" charset="0"/>
              </a:rPr>
              <a:t> </a:t>
            </a:r>
            <a:r>
              <a:rPr lang="en-US" altLang="en-US" sz="2400" b="1" u="sng" dirty="0" err="1">
                <a:solidFill>
                  <a:srgbClr val="003964"/>
                </a:solidFill>
                <a:latin typeface="Arial" panose="020B0604020202020204" pitchFamily="34" charset="0"/>
                <a:cs typeface="Arial" panose="020B0604020202020204" pitchFamily="34" charset="0"/>
              </a:rPr>
              <a:t>trường</a:t>
            </a:r>
            <a:r>
              <a:rPr lang="en-US" altLang="en-US" sz="2400" b="1" u="sng" dirty="0">
                <a:solidFill>
                  <a:srgbClr val="003964"/>
                </a:solidFill>
                <a:latin typeface="Arial" panose="020B0604020202020204" pitchFamily="34" charset="0"/>
                <a:cs typeface="Arial" panose="020B0604020202020204" pitchFamily="34" charset="0"/>
              </a:rPr>
              <a:t> </a:t>
            </a:r>
            <a:r>
              <a:rPr lang="en-US" altLang="en-US" sz="2400" b="1" u="sng" dirty="0" err="1">
                <a:solidFill>
                  <a:srgbClr val="003964"/>
                </a:solidFill>
                <a:latin typeface="Arial" panose="020B0604020202020204" pitchFamily="34" charset="0"/>
                <a:cs typeface="Arial" panose="020B0604020202020204" pitchFamily="34" charset="0"/>
              </a:rPr>
              <a:t>truyền</a:t>
            </a:r>
            <a:r>
              <a:rPr lang="en-US" altLang="en-US" sz="2400" b="1" u="sng" dirty="0">
                <a:solidFill>
                  <a:srgbClr val="003964"/>
                </a:solidFill>
                <a:latin typeface="Arial" panose="020B0604020202020204" pitchFamily="34" charset="0"/>
                <a:cs typeface="Arial" panose="020B0604020202020204" pitchFamily="34" charset="0"/>
              </a:rPr>
              <a:t> </a:t>
            </a:r>
            <a:r>
              <a:rPr lang="en-US" altLang="en-US" sz="2400" b="1" u="sng" dirty="0" err="1">
                <a:solidFill>
                  <a:srgbClr val="003964"/>
                </a:solidFill>
                <a:latin typeface="Arial" panose="020B0604020202020204" pitchFamily="34" charset="0"/>
                <a:cs typeface="Arial" panose="020B0604020202020204" pitchFamily="34" charset="0"/>
              </a:rPr>
              <a:t>tương</a:t>
            </a:r>
            <a:r>
              <a:rPr lang="en-US" altLang="en-US" sz="2400" b="1" u="sng" dirty="0">
                <a:solidFill>
                  <a:srgbClr val="003964"/>
                </a:solidFill>
                <a:latin typeface="Arial" panose="020B0604020202020204" pitchFamily="34" charset="0"/>
                <a:cs typeface="Arial" panose="020B0604020202020204" pitchFamily="34" charset="0"/>
              </a:rPr>
              <a:t> </a:t>
            </a:r>
            <a:r>
              <a:rPr lang="en-US" altLang="en-US" sz="2400" b="1" u="sng" dirty="0" err="1">
                <a:solidFill>
                  <a:srgbClr val="003964"/>
                </a:solidFill>
                <a:latin typeface="Arial" panose="020B0604020202020204" pitchFamily="34" charset="0"/>
                <a:cs typeface="Arial" panose="020B0604020202020204" pitchFamily="34" charset="0"/>
              </a:rPr>
              <a:t>tác</a:t>
            </a:r>
            <a:r>
              <a:rPr lang="en-US" altLang="en-US" sz="2400" b="1" u="sng" dirty="0">
                <a:solidFill>
                  <a:srgbClr val="003964"/>
                </a:solidFill>
                <a:latin typeface="Arial" panose="020B0604020202020204" pitchFamily="34" charset="0"/>
                <a:cs typeface="Arial" panose="020B0604020202020204" pitchFamily="34" charset="0"/>
              </a:rPr>
              <a:t> </a:t>
            </a:r>
            <a:r>
              <a:rPr lang="en-US" altLang="en-US" sz="2400" b="1" u="sng" dirty="0" err="1">
                <a:solidFill>
                  <a:srgbClr val="003964"/>
                </a:solidFill>
                <a:latin typeface="Arial" panose="020B0604020202020204" pitchFamily="34" charset="0"/>
                <a:cs typeface="Arial" panose="020B0604020202020204" pitchFamily="34" charset="0"/>
              </a:rPr>
              <a:t>điện</a:t>
            </a:r>
            <a:r>
              <a:rPr lang="en-US" altLang="en-US" sz="2400" b="1" u="sng" dirty="0">
                <a:solidFill>
                  <a:srgbClr val="003964"/>
                </a:solidFill>
                <a:latin typeface="Arial" panose="020B0604020202020204" pitchFamily="34" charset="0"/>
                <a:cs typeface="Arial" panose="020B0604020202020204" pitchFamily="34" charset="0"/>
              </a:rPr>
              <a:t>:</a:t>
            </a:r>
          </a:p>
          <a:p>
            <a:pPr marL="514350" lvl="0" indent="-514350" algn="ctr"/>
            <a:endParaRPr lang="en-US" sz="2400" b="1" u="sng" dirty="0">
              <a:solidFill>
                <a:srgbClr val="003964"/>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AB072CF5-DA18-4930-9ECE-6D95E99CB3B4}"/>
              </a:ext>
            </a:extLst>
          </p:cNvPr>
          <p:cNvSpPr>
            <a:spLocks/>
          </p:cNvSpPr>
          <p:nvPr/>
        </p:nvSpPr>
        <p:spPr bwMode="auto">
          <a:xfrm>
            <a:off x="1703594" y="5027238"/>
            <a:ext cx="5912428" cy="183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200" dirty="0" err="1">
                <a:solidFill>
                  <a:srgbClr val="0000FF"/>
                </a:solidFill>
                <a:latin typeface="Times New Roman" panose="02020603050405020304" pitchFamily="18" charset="0"/>
              </a:rPr>
              <a:t>Môi</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trường</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truyền</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tương</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tác</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điện</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đó</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là</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điện</a:t>
            </a:r>
            <a:r>
              <a:rPr lang="en-US" altLang="en-US" sz="3200" dirty="0">
                <a:solidFill>
                  <a:srgbClr val="0000FF"/>
                </a:solidFill>
                <a:latin typeface="Times New Roman" panose="02020603050405020304" pitchFamily="18" charset="0"/>
              </a:rPr>
              <a:t> </a:t>
            </a:r>
            <a:r>
              <a:rPr lang="en-US" altLang="en-US" sz="3200" dirty="0" err="1">
                <a:solidFill>
                  <a:srgbClr val="0000FF"/>
                </a:solidFill>
                <a:latin typeface="Times New Roman" panose="02020603050405020304" pitchFamily="18" charset="0"/>
              </a:rPr>
              <a:t>trường</a:t>
            </a:r>
            <a:endParaRPr lang="en-US" altLang="en-US" sz="3200" dirty="0">
              <a:solidFill>
                <a:srgbClr val="0000FF"/>
              </a:solidFill>
              <a:latin typeface="Times New Roman" panose="02020603050405020304" pitchFamily="18" charset="0"/>
            </a:endParaRPr>
          </a:p>
        </p:txBody>
      </p:sp>
      <p:pic>
        <p:nvPicPr>
          <p:cNvPr id="13" name="Picture 4" descr="http://education-portal.com/cimages/videopreview/videopreview-small/electric-charge-and-force-definition-repulsion-attraction_110048.png">
            <a:hlinkClick r:id="rId3"/>
            <a:extLst>
              <a:ext uri="{FF2B5EF4-FFF2-40B4-BE49-F238E27FC236}">
                <a16:creationId xmlns:a16="http://schemas.microsoft.com/office/drawing/2014/main" id="{38B6615F-347A-4C03-AF62-61E8C881E49D}"/>
              </a:ext>
            </a:extLst>
          </p:cNvPr>
          <p:cNvPicPr>
            <a:picLocks noChangeAspect="1" noChangeArrowheads="1"/>
          </p:cNvPicPr>
          <p:nvPr/>
        </p:nvPicPr>
        <p:blipFill>
          <a:blip r:embed="rId4"/>
          <a:srcRect l="12041" t="12632" r="7988" b="25895"/>
          <a:stretch>
            <a:fillRect/>
          </a:stretch>
        </p:blipFill>
        <p:spPr bwMode="auto">
          <a:xfrm>
            <a:off x="2254685" y="1743822"/>
            <a:ext cx="5116138" cy="2206540"/>
          </a:xfrm>
          <a:prstGeom prst="rect">
            <a:avLst/>
          </a:prstGeom>
          <a:noFill/>
        </p:spPr>
      </p:pic>
      <p:sp>
        <p:nvSpPr>
          <p:cNvPr id="2" name="Rectangle 1">
            <a:extLst>
              <a:ext uri="{FF2B5EF4-FFF2-40B4-BE49-F238E27FC236}">
                <a16:creationId xmlns:a16="http://schemas.microsoft.com/office/drawing/2014/main" id="{B2FFC8AB-16CE-4467-B74B-73C3FDCE0B2A}"/>
              </a:ext>
            </a:extLst>
          </p:cNvPr>
          <p:cNvSpPr/>
          <p:nvPr/>
        </p:nvSpPr>
        <p:spPr>
          <a:xfrm>
            <a:off x="3539887" y="1701262"/>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15" name="Rectangle 14">
            <a:extLst>
              <a:ext uri="{FF2B5EF4-FFF2-40B4-BE49-F238E27FC236}">
                <a16:creationId xmlns:a16="http://schemas.microsoft.com/office/drawing/2014/main" id="{1EA79D25-170F-49A8-BAD4-49CF73F639EE}"/>
              </a:ext>
            </a:extLst>
          </p:cNvPr>
          <p:cNvSpPr/>
          <p:nvPr/>
        </p:nvSpPr>
        <p:spPr>
          <a:xfrm>
            <a:off x="2931256" y="3809012"/>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16" name="Rectangle 15">
            <a:extLst>
              <a:ext uri="{FF2B5EF4-FFF2-40B4-BE49-F238E27FC236}">
                <a16:creationId xmlns:a16="http://schemas.microsoft.com/office/drawing/2014/main" id="{91891CB5-CF24-416D-BBCA-B583F489FE65}"/>
              </a:ext>
            </a:extLst>
          </p:cNvPr>
          <p:cNvSpPr/>
          <p:nvPr/>
        </p:nvSpPr>
        <p:spPr>
          <a:xfrm>
            <a:off x="1310444" y="4319184"/>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17" name="Rectangle 16">
            <a:extLst>
              <a:ext uri="{FF2B5EF4-FFF2-40B4-BE49-F238E27FC236}">
                <a16:creationId xmlns:a16="http://schemas.microsoft.com/office/drawing/2014/main" id="{DDD6F116-71AF-4073-9E8B-9401418C7270}"/>
              </a:ext>
            </a:extLst>
          </p:cNvPr>
          <p:cNvSpPr/>
          <p:nvPr/>
        </p:nvSpPr>
        <p:spPr>
          <a:xfrm>
            <a:off x="4730439" y="1213734"/>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18" name="Rectangle 17">
            <a:extLst>
              <a:ext uri="{FF2B5EF4-FFF2-40B4-BE49-F238E27FC236}">
                <a16:creationId xmlns:a16="http://schemas.microsoft.com/office/drawing/2014/main" id="{7E634D31-B1B2-437D-985C-28DF81279888}"/>
              </a:ext>
            </a:extLst>
          </p:cNvPr>
          <p:cNvSpPr/>
          <p:nvPr/>
        </p:nvSpPr>
        <p:spPr>
          <a:xfrm>
            <a:off x="466772" y="2724385"/>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0" name="Rectangle 19">
            <a:extLst>
              <a:ext uri="{FF2B5EF4-FFF2-40B4-BE49-F238E27FC236}">
                <a16:creationId xmlns:a16="http://schemas.microsoft.com/office/drawing/2014/main" id="{4C0D6DB5-A101-4AF1-B735-5BEA10617D1A}"/>
              </a:ext>
            </a:extLst>
          </p:cNvPr>
          <p:cNvSpPr/>
          <p:nvPr/>
        </p:nvSpPr>
        <p:spPr>
          <a:xfrm>
            <a:off x="7178707" y="1716788"/>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1" name="Rectangle 20">
            <a:extLst>
              <a:ext uri="{FF2B5EF4-FFF2-40B4-BE49-F238E27FC236}">
                <a16:creationId xmlns:a16="http://schemas.microsoft.com/office/drawing/2014/main" id="{A9956665-2D70-44D8-A06E-2CE74298B46F}"/>
              </a:ext>
            </a:extLst>
          </p:cNvPr>
          <p:cNvSpPr/>
          <p:nvPr/>
        </p:nvSpPr>
        <p:spPr>
          <a:xfrm>
            <a:off x="2285965" y="1301152"/>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2" name="Rectangle 21">
            <a:extLst>
              <a:ext uri="{FF2B5EF4-FFF2-40B4-BE49-F238E27FC236}">
                <a16:creationId xmlns:a16="http://schemas.microsoft.com/office/drawing/2014/main" id="{FDC8D925-A665-4E3A-98CA-9455C01EDD63}"/>
              </a:ext>
            </a:extLst>
          </p:cNvPr>
          <p:cNvSpPr/>
          <p:nvPr/>
        </p:nvSpPr>
        <p:spPr>
          <a:xfrm>
            <a:off x="4552068" y="4119129"/>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3" name="Rectangle 22">
            <a:extLst>
              <a:ext uri="{FF2B5EF4-FFF2-40B4-BE49-F238E27FC236}">
                <a16:creationId xmlns:a16="http://schemas.microsoft.com/office/drawing/2014/main" id="{5EB4418D-7DE6-49A6-B9E9-750DC15B977B}"/>
              </a:ext>
            </a:extLst>
          </p:cNvPr>
          <p:cNvSpPr/>
          <p:nvPr/>
        </p:nvSpPr>
        <p:spPr>
          <a:xfrm>
            <a:off x="1020481" y="1790919"/>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4" name="Rectangle 23">
            <a:extLst>
              <a:ext uri="{FF2B5EF4-FFF2-40B4-BE49-F238E27FC236}">
                <a16:creationId xmlns:a16="http://schemas.microsoft.com/office/drawing/2014/main" id="{56C29152-7067-49D4-A284-B3B27BFDBA96}"/>
              </a:ext>
            </a:extLst>
          </p:cNvPr>
          <p:cNvSpPr/>
          <p:nvPr/>
        </p:nvSpPr>
        <p:spPr>
          <a:xfrm>
            <a:off x="4195652" y="2156103"/>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5" name="Rectangle 24">
            <a:extLst>
              <a:ext uri="{FF2B5EF4-FFF2-40B4-BE49-F238E27FC236}">
                <a16:creationId xmlns:a16="http://schemas.microsoft.com/office/drawing/2014/main" id="{6AED575A-4B3F-464A-9C62-D68449EDDBA0}"/>
              </a:ext>
            </a:extLst>
          </p:cNvPr>
          <p:cNvSpPr/>
          <p:nvPr/>
        </p:nvSpPr>
        <p:spPr>
          <a:xfrm>
            <a:off x="6123745" y="4447115"/>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6" name="Rectangle 25">
            <a:extLst>
              <a:ext uri="{FF2B5EF4-FFF2-40B4-BE49-F238E27FC236}">
                <a16:creationId xmlns:a16="http://schemas.microsoft.com/office/drawing/2014/main" id="{4B2A9414-8BCF-4978-B7D4-087E34712EAD}"/>
              </a:ext>
            </a:extLst>
          </p:cNvPr>
          <p:cNvSpPr/>
          <p:nvPr/>
        </p:nvSpPr>
        <p:spPr>
          <a:xfrm>
            <a:off x="4452367" y="3476221"/>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7" name="Rectangle 26">
            <a:extLst>
              <a:ext uri="{FF2B5EF4-FFF2-40B4-BE49-F238E27FC236}">
                <a16:creationId xmlns:a16="http://schemas.microsoft.com/office/drawing/2014/main" id="{FCF252F3-F533-4283-9AAA-F9E0F653D7F8}"/>
              </a:ext>
            </a:extLst>
          </p:cNvPr>
          <p:cNvSpPr/>
          <p:nvPr/>
        </p:nvSpPr>
        <p:spPr>
          <a:xfrm>
            <a:off x="6169386" y="1146861"/>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28" name="Rectangle 27">
            <a:extLst>
              <a:ext uri="{FF2B5EF4-FFF2-40B4-BE49-F238E27FC236}">
                <a16:creationId xmlns:a16="http://schemas.microsoft.com/office/drawing/2014/main" id="{1FA880B1-39F1-423E-B1C4-F269FEC7AC92}"/>
              </a:ext>
            </a:extLst>
          </p:cNvPr>
          <p:cNvSpPr/>
          <p:nvPr/>
        </p:nvSpPr>
        <p:spPr>
          <a:xfrm>
            <a:off x="7155346" y="3798628"/>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
        <p:nvSpPr>
          <p:cNvPr id="31" name="Rectangle 30">
            <a:extLst>
              <a:ext uri="{FF2B5EF4-FFF2-40B4-BE49-F238E27FC236}">
                <a16:creationId xmlns:a16="http://schemas.microsoft.com/office/drawing/2014/main" id="{59B1B1F6-2CA4-438D-B060-AFAD691136A1}"/>
              </a:ext>
            </a:extLst>
          </p:cNvPr>
          <p:cNvSpPr/>
          <p:nvPr/>
        </p:nvSpPr>
        <p:spPr>
          <a:xfrm>
            <a:off x="7402103" y="2734491"/>
            <a:ext cx="1377300" cy="400110"/>
          </a:xfrm>
          <a:prstGeom prst="rect">
            <a:avLst/>
          </a:prstGeom>
        </p:spPr>
        <p:txBody>
          <a:bodyPr wrap="none">
            <a:spAutoFit/>
          </a:bodyPr>
          <a:lstStyle/>
          <a:p>
            <a:r>
              <a:rPr lang="en-US" altLang="en-US">
                <a:solidFill>
                  <a:srgbClr val="FF0000"/>
                </a:solidFill>
                <a:latin typeface="Times New Roman" panose="02020603050405020304" pitchFamily="18" charset="0"/>
              </a:rPr>
              <a:t>điện trường</a:t>
            </a:r>
            <a:endParaRPr lang="en-US">
              <a:solidFill>
                <a:srgbClr val="FF0000"/>
              </a:solidFill>
            </a:endParaRPr>
          </a:p>
        </p:txBody>
      </p:sp>
    </p:spTree>
    <p:extLst>
      <p:ext uri="{BB962C8B-B14F-4D97-AF65-F5344CB8AC3E}">
        <p14:creationId xmlns:p14="http://schemas.microsoft.com/office/powerpoint/2010/main" val="12246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horizontal)">
                                      <p:cBhvr>
                                        <p:cTn id="52" dur="500"/>
                                        <p:tgtEl>
                                          <p:spTgt spid="3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2" grpId="0"/>
      <p:bldP spid="15" grpId="0"/>
      <p:bldP spid="16" grpId="0"/>
      <p:bldP spid="17" grpId="0"/>
      <p:bldP spid="18" grpId="0"/>
      <p:bldP spid="20" grpId="0"/>
      <p:bldP spid="21" grpId="0"/>
      <p:bldP spid="22" grpId="0"/>
      <p:bldP spid="23" grpId="0"/>
      <p:bldP spid="24" grpId="0"/>
      <p:bldP spid="25" grpId="0"/>
      <p:bldP spid="26" grpId="0"/>
      <p:bldP spid="27"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Oval 8">
            <a:extLst>
              <a:ext uri="{FF2B5EF4-FFF2-40B4-BE49-F238E27FC236}">
                <a16:creationId xmlns:a16="http://schemas.microsoft.com/office/drawing/2014/main" id="{1A033159-7789-4750-AC5A-083018CD98CD}"/>
              </a:ext>
            </a:extLst>
          </p:cNvPr>
          <p:cNvSpPr>
            <a:spLocks noChangeArrowheads="1"/>
          </p:cNvSpPr>
          <p:nvPr/>
        </p:nvSpPr>
        <p:spPr bwMode="auto">
          <a:xfrm>
            <a:off x="4495800" y="5638800"/>
            <a:ext cx="533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solidFill>
                  <a:srgbClr val="000099"/>
                </a:solidFill>
                <a:latin typeface="Tahoma" panose="020B0604030504040204" pitchFamily="34" charset="0"/>
              </a:rPr>
              <a:t>+</a:t>
            </a:r>
          </a:p>
        </p:txBody>
      </p:sp>
      <p:sp>
        <p:nvSpPr>
          <p:cNvPr id="8201" name="Oval 9">
            <a:extLst>
              <a:ext uri="{FF2B5EF4-FFF2-40B4-BE49-F238E27FC236}">
                <a16:creationId xmlns:a16="http://schemas.microsoft.com/office/drawing/2014/main" id="{F19280CC-9728-438F-AA63-7E0B480C7A0A}"/>
              </a:ext>
            </a:extLst>
          </p:cNvPr>
          <p:cNvSpPr>
            <a:spLocks noChangeArrowheads="1"/>
          </p:cNvSpPr>
          <p:nvPr/>
        </p:nvSpPr>
        <p:spPr bwMode="auto">
          <a:xfrm>
            <a:off x="7696200" y="4419600"/>
            <a:ext cx="533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a:solidFill>
                  <a:srgbClr val="000099"/>
                </a:solidFill>
                <a:latin typeface="Tahoma" panose="020B0604030504040204" pitchFamily="34" charset="0"/>
              </a:rPr>
              <a:t>+</a:t>
            </a:r>
          </a:p>
        </p:txBody>
      </p:sp>
      <p:sp>
        <p:nvSpPr>
          <p:cNvPr id="8202" name="Text Box 10">
            <a:extLst>
              <a:ext uri="{FF2B5EF4-FFF2-40B4-BE49-F238E27FC236}">
                <a16:creationId xmlns:a16="http://schemas.microsoft.com/office/drawing/2014/main" id="{5B8267B6-D4FD-4C2C-BD7B-A246C59D1245}"/>
              </a:ext>
            </a:extLst>
          </p:cNvPr>
          <p:cNvSpPr txBox="1">
            <a:spLocks noChangeArrowheads="1"/>
          </p:cNvSpPr>
          <p:nvPr/>
        </p:nvSpPr>
        <p:spPr bwMode="auto">
          <a:xfrm>
            <a:off x="7467600" y="4191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rgbClr val="000099"/>
                </a:solidFill>
              </a:rPr>
              <a:t>M</a:t>
            </a:r>
          </a:p>
        </p:txBody>
      </p:sp>
      <p:sp>
        <p:nvSpPr>
          <p:cNvPr id="8203" name="Line 11">
            <a:extLst>
              <a:ext uri="{FF2B5EF4-FFF2-40B4-BE49-F238E27FC236}">
                <a16:creationId xmlns:a16="http://schemas.microsoft.com/office/drawing/2014/main" id="{25923184-3FCE-4F02-BF93-75671334ADAC}"/>
              </a:ext>
            </a:extLst>
          </p:cNvPr>
          <p:cNvSpPr>
            <a:spLocks noChangeShapeType="1"/>
          </p:cNvSpPr>
          <p:nvPr/>
        </p:nvSpPr>
        <p:spPr bwMode="auto">
          <a:xfrm flipV="1">
            <a:off x="4953000" y="4648200"/>
            <a:ext cx="2819400" cy="10668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Text Box 12">
            <a:extLst>
              <a:ext uri="{FF2B5EF4-FFF2-40B4-BE49-F238E27FC236}">
                <a16:creationId xmlns:a16="http://schemas.microsoft.com/office/drawing/2014/main" id="{B5256F1E-A057-453B-AED3-DC0173E897CE}"/>
              </a:ext>
            </a:extLst>
          </p:cNvPr>
          <p:cNvSpPr txBox="1">
            <a:spLocks noChangeArrowheads="1"/>
          </p:cNvSpPr>
          <p:nvPr/>
        </p:nvSpPr>
        <p:spPr bwMode="auto">
          <a:xfrm>
            <a:off x="4648200" y="6096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rgbClr val="000099"/>
                </a:solidFill>
              </a:rPr>
              <a:t>Q</a:t>
            </a:r>
          </a:p>
        </p:txBody>
      </p:sp>
      <p:sp>
        <p:nvSpPr>
          <p:cNvPr id="8205" name="Text Box 13">
            <a:extLst>
              <a:ext uri="{FF2B5EF4-FFF2-40B4-BE49-F238E27FC236}">
                <a16:creationId xmlns:a16="http://schemas.microsoft.com/office/drawing/2014/main" id="{0D3F58E6-DD0D-411D-8C38-389BE31FF433}"/>
              </a:ext>
            </a:extLst>
          </p:cNvPr>
          <p:cNvSpPr txBox="1">
            <a:spLocks noChangeArrowheads="1"/>
          </p:cNvSpPr>
          <p:nvPr/>
        </p:nvSpPr>
        <p:spPr bwMode="auto">
          <a:xfrm>
            <a:off x="8153400" y="4343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i="1">
                <a:solidFill>
                  <a:srgbClr val="000099"/>
                </a:solidFill>
              </a:rPr>
              <a:t>q</a:t>
            </a:r>
          </a:p>
        </p:txBody>
      </p:sp>
      <p:sp>
        <p:nvSpPr>
          <p:cNvPr id="8206" name="Line 14">
            <a:extLst>
              <a:ext uri="{FF2B5EF4-FFF2-40B4-BE49-F238E27FC236}">
                <a16:creationId xmlns:a16="http://schemas.microsoft.com/office/drawing/2014/main" id="{BD7BCA08-9BF7-4ACC-9848-A5B6B6F572E0}"/>
              </a:ext>
            </a:extLst>
          </p:cNvPr>
          <p:cNvSpPr>
            <a:spLocks noChangeShapeType="1"/>
          </p:cNvSpPr>
          <p:nvPr/>
        </p:nvSpPr>
        <p:spPr bwMode="auto">
          <a:xfrm flipV="1">
            <a:off x="8153400" y="4191000"/>
            <a:ext cx="762000" cy="30480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a:extLst>
              <a:ext uri="{FF2B5EF4-FFF2-40B4-BE49-F238E27FC236}">
                <a16:creationId xmlns:a16="http://schemas.microsoft.com/office/drawing/2014/main" id="{84531476-EFAA-4573-9308-550E2D3FABEE}"/>
              </a:ext>
            </a:extLst>
          </p:cNvPr>
          <p:cNvSpPr>
            <a:spLocks noChangeShapeType="1"/>
          </p:cNvSpPr>
          <p:nvPr/>
        </p:nvSpPr>
        <p:spPr bwMode="auto">
          <a:xfrm flipH="1">
            <a:off x="3810000" y="5943600"/>
            <a:ext cx="685800" cy="30480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208" name="Object 16">
            <a:extLst>
              <a:ext uri="{FF2B5EF4-FFF2-40B4-BE49-F238E27FC236}">
                <a16:creationId xmlns:a16="http://schemas.microsoft.com/office/drawing/2014/main" id="{F6AB6873-3702-4313-90A7-1CD30E02DB8E}"/>
              </a:ext>
            </a:extLst>
          </p:cNvPr>
          <p:cNvGraphicFramePr>
            <a:graphicFrameLocks noChangeAspect="1"/>
          </p:cNvGraphicFramePr>
          <p:nvPr/>
        </p:nvGraphicFramePr>
        <p:xfrm>
          <a:off x="8534400" y="3581400"/>
          <a:ext cx="552450" cy="579438"/>
        </p:xfrm>
        <a:graphic>
          <a:graphicData uri="http://schemas.openxmlformats.org/presentationml/2006/ole">
            <mc:AlternateContent xmlns:mc="http://schemas.openxmlformats.org/markup-compatibility/2006">
              <mc:Choice xmlns:v="urn:schemas-microsoft-com:vml" Requires="v">
                <p:oleObj name="Equation" r:id="rId2" imgW="253780" imgH="266469" progId="Equation.DSMT4">
                  <p:embed/>
                </p:oleObj>
              </mc:Choice>
              <mc:Fallback>
                <p:oleObj name="Equation" r:id="rId2" imgW="253780" imgH="266469" progId="Equation.DSMT4">
                  <p:embed/>
                  <p:pic>
                    <p:nvPicPr>
                      <p:cNvPr id="8208" name="Object 16">
                        <a:extLst>
                          <a:ext uri="{FF2B5EF4-FFF2-40B4-BE49-F238E27FC236}">
                            <a16:creationId xmlns:a16="http://schemas.microsoft.com/office/drawing/2014/main" id="{F6AB6873-3702-4313-90A7-1CD30E02D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581400"/>
                        <a:ext cx="5524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17">
            <a:extLst>
              <a:ext uri="{FF2B5EF4-FFF2-40B4-BE49-F238E27FC236}">
                <a16:creationId xmlns:a16="http://schemas.microsoft.com/office/drawing/2014/main" id="{FB4C3E18-0A55-4D93-828C-8A53D97D8F2C}"/>
              </a:ext>
            </a:extLst>
          </p:cNvPr>
          <p:cNvGraphicFramePr>
            <a:graphicFrameLocks noChangeAspect="1"/>
          </p:cNvGraphicFramePr>
          <p:nvPr/>
        </p:nvGraphicFramePr>
        <p:xfrm>
          <a:off x="3644900" y="5486400"/>
          <a:ext cx="579438" cy="579438"/>
        </p:xfrm>
        <a:graphic>
          <a:graphicData uri="http://schemas.openxmlformats.org/presentationml/2006/ole">
            <mc:AlternateContent xmlns:mc="http://schemas.openxmlformats.org/markup-compatibility/2006">
              <mc:Choice xmlns:v="urn:schemas-microsoft-com:vml" Requires="v">
                <p:oleObj name="Equation" r:id="rId4" imgW="266353" imgH="266353" progId="Equation.DSMT4">
                  <p:embed/>
                </p:oleObj>
              </mc:Choice>
              <mc:Fallback>
                <p:oleObj name="Equation" r:id="rId4" imgW="266353" imgH="266353" progId="Equation.DSMT4">
                  <p:embed/>
                  <p:pic>
                    <p:nvPicPr>
                      <p:cNvPr id="8209" name="Object 17">
                        <a:extLst>
                          <a:ext uri="{FF2B5EF4-FFF2-40B4-BE49-F238E27FC236}">
                            <a16:creationId xmlns:a16="http://schemas.microsoft.com/office/drawing/2014/main" id="{FB4C3E18-0A55-4D93-828C-8A53D97D8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4900" y="5486400"/>
                        <a:ext cx="5794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0" name="Rectangle 18">
            <a:extLst>
              <a:ext uri="{FF2B5EF4-FFF2-40B4-BE49-F238E27FC236}">
                <a16:creationId xmlns:a16="http://schemas.microsoft.com/office/drawing/2014/main" id="{4FBDFF08-B445-4554-8390-9A2005615D49}"/>
              </a:ext>
            </a:extLst>
          </p:cNvPr>
          <p:cNvSpPr>
            <a:spLocks noChangeArrowheads="1"/>
          </p:cNvSpPr>
          <p:nvPr/>
        </p:nvSpPr>
        <p:spPr bwMode="auto">
          <a:xfrm>
            <a:off x="381000" y="1189037"/>
            <a:ext cx="8229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dirty="0">
                <a:solidFill>
                  <a:srgbClr val="0000FF"/>
                </a:solidFill>
              </a:rPr>
              <a:t>   - </a:t>
            </a:r>
            <a:r>
              <a:rPr lang="en-US" altLang="en-US" sz="2600" dirty="0" err="1"/>
              <a:t>Dạng</a:t>
            </a:r>
            <a:r>
              <a:rPr lang="en-US" altLang="en-US" sz="2600" dirty="0"/>
              <a:t> </a:t>
            </a:r>
            <a:r>
              <a:rPr lang="en-US" altLang="en-US" sz="2600" dirty="0" err="1"/>
              <a:t>vật</a:t>
            </a:r>
            <a:r>
              <a:rPr lang="en-US" altLang="en-US" sz="2600" dirty="0"/>
              <a:t> </a:t>
            </a:r>
            <a:r>
              <a:rPr lang="en-US" altLang="en-US" sz="2600" dirty="0" err="1"/>
              <a:t>chất</a:t>
            </a:r>
            <a:r>
              <a:rPr lang="en-US" altLang="en-US" sz="2600" dirty="0"/>
              <a:t> (</a:t>
            </a:r>
            <a:r>
              <a:rPr lang="en-US" altLang="en-US" sz="2600" dirty="0" err="1"/>
              <a:t>môi</a:t>
            </a:r>
            <a:r>
              <a:rPr lang="en-US" altLang="en-US" sz="2600" dirty="0"/>
              <a:t> </a:t>
            </a:r>
            <a:r>
              <a:rPr lang="en-US" altLang="en-US" sz="2600" dirty="0" err="1"/>
              <a:t>trường</a:t>
            </a:r>
            <a:r>
              <a:rPr lang="en-US" altLang="en-US" sz="2600" dirty="0"/>
              <a:t>) </a:t>
            </a:r>
            <a:r>
              <a:rPr lang="en-US" altLang="en-US" sz="2600" i="1" dirty="0"/>
              <a:t>bao </a:t>
            </a:r>
            <a:r>
              <a:rPr lang="en-US" altLang="en-US" sz="2600" i="1" dirty="0" err="1"/>
              <a:t>quanh</a:t>
            </a:r>
            <a:r>
              <a:rPr lang="en-US" altLang="en-US" sz="2600" i="1" dirty="0"/>
              <a:t> </a:t>
            </a:r>
            <a:r>
              <a:rPr lang="en-US" altLang="en-US" sz="2600" i="1" dirty="0" err="1"/>
              <a:t>các</a:t>
            </a:r>
            <a:r>
              <a:rPr lang="en-US" altLang="en-US" sz="2600" i="1" dirty="0"/>
              <a:t> </a:t>
            </a:r>
            <a:r>
              <a:rPr lang="en-US" altLang="en-US" sz="2600" i="1" dirty="0" err="1"/>
              <a:t>điện</a:t>
            </a:r>
            <a:r>
              <a:rPr lang="en-US" altLang="en-US" sz="2600" i="1" dirty="0"/>
              <a:t> </a:t>
            </a:r>
            <a:r>
              <a:rPr lang="en-US" altLang="en-US" sz="2600" i="1" dirty="0" err="1"/>
              <a:t>tích</a:t>
            </a:r>
            <a:r>
              <a:rPr lang="en-US" altLang="en-US" sz="2600" dirty="0"/>
              <a:t> </a:t>
            </a:r>
            <a:r>
              <a:rPr lang="en-US" altLang="en-US" sz="2600" dirty="0" err="1"/>
              <a:t>và</a:t>
            </a:r>
            <a:r>
              <a:rPr lang="en-US" altLang="en-US" sz="2600" dirty="0"/>
              <a:t> </a:t>
            </a:r>
            <a:r>
              <a:rPr lang="en-US" altLang="en-US" sz="2600" dirty="0" err="1"/>
              <a:t>gắn</a:t>
            </a:r>
            <a:r>
              <a:rPr lang="en-US" altLang="en-US" sz="2600" dirty="0"/>
              <a:t> </a:t>
            </a:r>
            <a:r>
              <a:rPr lang="en-US" altLang="en-US" sz="2600" dirty="0" err="1"/>
              <a:t>liền</a:t>
            </a:r>
            <a:r>
              <a:rPr lang="en-US" altLang="en-US" sz="2600" dirty="0"/>
              <a:t> </a:t>
            </a:r>
            <a:r>
              <a:rPr lang="en-US" altLang="en-US" sz="2600" dirty="0" err="1"/>
              <a:t>với</a:t>
            </a:r>
            <a:r>
              <a:rPr lang="en-US" altLang="en-US" sz="2600" dirty="0"/>
              <a:t> </a:t>
            </a:r>
            <a:r>
              <a:rPr lang="en-US" altLang="en-US" sz="2600" dirty="0" err="1"/>
              <a:t>điện</a:t>
            </a:r>
            <a:r>
              <a:rPr lang="en-US" altLang="en-US" sz="2600" dirty="0"/>
              <a:t> </a:t>
            </a:r>
            <a:r>
              <a:rPr lang="en-US" altLang="en-US" sz="2600" dirty="0" err="1"/>
              <a:t>tích</a:t>
            </a:r>
            <a:r>
              <a:rPr lang="en-US" altLang="en-US" sz="2600" dirty="0"/>
              <a:t>.</a:t>
            </a:r>
          </a:p>
        </p:txBody>
      </p:sp>
      <p:grpSp>
        <p:nvGrpSpPr>
          <p:cNvPr id="19" name="Group 18">
            <a:extLst>
              <a:ext uri="{FF2B5EF4-FFF2-40B4-BE49-F238E27FC236}">
                <a16:creationId xmlns:a16="http://schemas.microsoft.com/office/drawing/2014/main" id="{6DF78037-D0A9-4B1B-A8D5-091FFE0D1A6F}"/>
              </a:ext>
            </a:extLst>
          </p:cNvPr>
          <p:cNvGrpSpPr/>
          <p:nvPr/>
        </p:nvGrpSpPr>
        <p:grpSpPr>
          <a:xfrm>
            <a:off x="964141" y="86386"/>
            <a:ext cx="3500766" cy="552715"/>
            <a:chOff x="2193" y="0"/>
            <a:chExt cx="2224418" cy="1239104"/>
          </a:xfrm>
          <a:scene3d>
            <a:camera prst="orthographicFront"/>
            <a:lightRig rig="threePt" dir="t">
              <a:rot lat="0" lon="0" rev="7500000"/>
            </a:lightRig>
          </a:scene3d>
        </p:grpSpPr>
        <p:sp>
          <p:nvSpPr>
            <p:cNvPr id="20" name="Rounded Rectangle 33">
              <a:extLst>
                <a:ext uri="{FF2B5EF4-FFF2-40B4-BE49-F238E27FC236}">
                  <a16:creationId xmlns:a16="http://schemas.microsoft.com/office/drawing/2014/main" id="{9B125D73-BC13-49C3-A671-F6B913F699A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21" name="Rounded Rectangle 4">
              <a:extLst>
                <a:ext uri="{FF2B5EF4-FFF2-40B4-BE49-F238E27FC236}">
                  <a16:creationId xmlns:a16="http://schemas.microsoft.com/office/drawing/2014/main" id="{D148DE51-EF71-4429-AED9-CAF55FDAB9EF}"/>
                </a:ext>
              </a:extLst>
            </p:cNvPr>
            <p:cNvSpPr/>
            <p:nvPr/>
          </p:nvSpPr>
          <p:spPr>
            <a:xfrm>
              <a:off x="26740" y="60487"/>
              <a:ext cx="2199871" cy="1118127"/>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500" b="1" dirty="0">
                  <a:latin typeface="Arial" panose="020B0604020202020204" pitchFamily="34" charset="0"/>
                  <a:cs typeface="Arial" panose="020B0604020202020204" pitchFamily="34" charset="0"/>
                </a:rPr>
                <a:t>I. </a:t>
              </a:r>
              <a:r>
                <a:rPr lang="en-US" sz="2500" b="1" dirty="0" err="1">
                  <a:latin typeface="Arial" panose="020B0604020202020204" pitchFamily="34" charset="0"/>
                  <a:cs typeface="Arial" panose="020B0604020202020204" pitchFamily="34" charset="0"/>
                </a:rPr>
                <a:t>Điện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tr</a:t>
              </a:r>
              <a:r>
                <a:rPr lang="vi-VN" sz="2500" b="1" dirty="0">
                  <a:latin typeface="Arial" panose="020B0604020202020204" pitchFamily="34" charset="0"/>
                  <a:cs typeface="Arial" panose="020B0604020202020204" pitchFamily="34" charset="0"/>
                </a:rPr>
                <a:t>ư</a:t>
              </a:r>
              <a:r>
                <a:rPr lang="en-US" sz="2500" b="1" dirty="0" err="1">
                  <a:latin typeface="Arial" panose="020B0604020202020204" pitchFamily="34" charset="0"/>
                  <a:cs typeface="Arial" panose="020B0604020202020204" pitchFamily="34" charset="0"/>
                </a:rPr>
                <a:t>ờng</a:t>
              </a:r>
              <a:endParaRPr lang="en-US" sz="2500" b="1" kern="1200" dirty="0">
                <a:latin typeface="Arial" panose="020B0604020202020204" pitchFamily="34" charset="0"/>
                <a:cs typeface="Arial" panose="020B0604020202020204" pitchFamily="34" charset="0"/>
              </a:endParaRPr>
            </a:p>
          </p:txBody>
        </p:sp>
      </p:grpSp>
      <p:pic>
        <p:nvPicPr>
          <p:cNvPr id="22" name="Picture 21" descr="http://holykaw.alltop.com/wp-content/uploads/2013/03/Fotolia_42267434_Subscription_XXL-472x600.jpg">
            <a:hlinkClick r:id="rId6"/>
            <a:extLst>
              <a:ext uri="{FF2B5EF4-FFF2-40B4-BE49-F238E27FC236}">
                <a16:creationId xmlns:a16="http://schemas.microsoft.com/office/drawing/2014/main" id="{5CD0A9AF-A9C4-4D92-9775-6AC315FDC3E1}"/>
              </a:ext>
            </a:extLst>
          </p:cNvPr>
          <p:cNvPicPr>
            <a:picLocks noChangeAspect="1" noChangeArrowheads="1"/>
          </p:cNvPicPr>
          <p:nvPr/>
        </p:nvPicPr>
        <p:blipFill>
          <a:blip r:embed="rId7" cstate="print"/>
          <a:srcRect/>
          <a:stretch>
            <a:fillRect/>
          </a:stretch>
        </p:blipFill>
        <p:spPr bwMode="auto">
          <a:xfrm>
            <a:off x="1274618" y="2867570"/>
            <a:ext cx="1040005" cy="1322475"/>
          </a:xfrm>
          <a:prstGeom prst="rect">
            <a:avLst/>
          </a:prstGeom>
          <a:noFill/>
        </p:spPr>
      </p:pic>
      <p:sp>
        <p:nvSpPr>
          <p:cNvPr id="23" name="Cloud Callout 30">
            <a:extLst>
              <a:ext uri="{FF2B5EF4-FFF2-40B4-BE49-F238E27FC236}">
                <a16:creationId xmlns:a16="http://schemas.microsoft.com/office/drawing/2014/main" id="{7C8D5E2E-8ED1-43B4-B8EA-E6C466B9A24A}"/>
              </a:ext>
            </a:extLst>
          </p:cNvPr>
          <p:cNvSpPr/>
          <p:nvPr/>
        </p:nvSpPr>
        <p:spPr bwMode="auto">
          <a:xfrm>
            <a:off x="2953252" y="2191990"/>
            <a:ext cx="4916130" cy="1987315"/>
          </a:xfrm>
          <a:prstGeom prst="cloudCallout">
            <a:avLst>
              <a:gd name="adj1" fmla="val -67245"/>
              <a:gd name="adj2" fmla="val 23181"/>
            </a:avLst>
          </a:prstGeom>
          <a:solidFill>
            <a:srgbClr val="D0EBB3"/>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514350" lvl="0" indent="-514350" algn="ctr"/>
            <a:endParaRPr lang="en-US" altLang="ja-JP" sz="2800" b="1" i="1">
              <a:solidFill>
                <a:srgbClr val="00589A"/>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0F7E7D4D-425A-4CA4-9F49-AFA34314ED4D}"/>
              </a:ext>
            </a:extLst>
          </p:cNvPr>
          <p:cNvSpPr/>
          <p:nvPr/>
        </p:nvSpPr>
        <p:spPr>
          <a:xfrm>
            <a:off x="3650673" y="2567619"/>
            <a:ext cx="3816927" cy="1200329"/>
          </a:xfrm>
          <a:prstGeom prst="rect">
            <a:avLst/>
          </a:prstGeom>
        </p:spPr>
        <p:txBody>
          <a:bodyPr wrap="square">
            <a:spAutoFit/>
          </a:bodyPr>
          <a:lstStyle/>
          <a:p>
            <a:pPr algn="ctr" eaLnBrk="1" hangingPunct="1"/>
            <a:r>
              <a:rPr lang="en-US" altLang="en-US" sz="2400" i="1" dirty="0" err="1">
                <a:solidFill>
                  <a:srgbClr val="0000FF"/>
                </a:solidFill>
              </a:rPr>
              <a:t>Làm</a:t>
            </a:r>
            <a:r>
              <a:rPr lang="en-US" altLang="en-US" sz="2400" i="1" dirty="0">
                <a:solidFill>
                  <a:srgbClr val="0000FF"/>
                </a:solidFill>
              </a:rPr>
              <a:t> </a:t>
            </a:r>
            <a:r>
              <a:rPr lang="en-US" altLang="en-US" sz="2400" i="1" dirty="0" err="1">
                <a:solidFill>
                  <a:srgbClr val="0000FF"/>
                </a:solidFill>
              </a:rPr>
              <a:t>thế</a:t>
            </a:r>
            <a:r>
              <a:rPr lang="en-US" altLang="en-US" sz="2400" i="1" dirty="0">
                <a:solidFill>
                  <a:srgbClr val="0000FF"/>
                </a:solidFill>
              </a:rPr>
              <a:t> </a:t>
            </a:r>
            <a:r>
              <a:rPr lang="en-US" altLang="en-US" sz="2400" i="1" dirty="0" err="1">
                <a:solidFill>
                  <a:srgbClr val="0000FF"/>
                </a:solidFill>
              </a:rPr>
              <a:t>nào</a:t>
            </a:r>
            <a:r>
              <a:rPr lang="en-US" altLang="en-US" sz="2400" i="1" dirty="0">
                <a:solidFill>
                  <a:srgbClr val="0000FF"/>
                </a:solidFill>
              </a:rPr>
              <a:t> </a:t>
            </a:r>
            <a:r>
              <a:rPr lang="en-US" altLang="en-US" sz="2400" i="1" dirty="0" err="1">
                <a:solidFill>
                  <a:srgbClr val="0000FF"/>
                </a:solidFill>
              </a:rPr>
              <a:t>để</a:t>
            </a:r>
            <a:r>
              <a:rPr lang="en-US" altLang="en-US" sz="2400" i="1" dirty="0">
                <a:solidFill>
                  <a:srgbClr val="0000FF"/>
                </a:solidFill>
              </a:rPr>
              <a:t> </a:t>
            </a:r>
            <a:r>
              <a:rPr lang="en-US" altLang="en-US" sz="2400" i="1" dirty="0" err="1">
                <a:solidFill>
                  <a:srgbClr val="0000FF"/>
                </a:solidFill>
              </a:rPr>
              <a:t>nhận</a:t>
            </a:r>
            <a:r>
              <a:rPr lang="en-US" altLang="en-US" sz="2400" i="1" dirty="0">
                <a:solidFill>
                  <a:srgbClr val="0000FF"/>
                </a:solidFill>
              </a:rPr>
              <a:t> </a:t>
            </a:r>
            <a:r>
              <a:rPr lang="en-US" altLang="en-US" sz="2400" i="1" dirty="0" err="1">
                <a:solidFill>
                  <a:srgbClr val="0000FF"/>
                </a:solidFill>
              </a:rPr>
              <a:t>biết</a:t>
            </a:r>
            <a:r>
              <a:rPr lang="en-US" altLang="en-US" sz="2400" i="1" dirty="0">
                <a:solidFill>
                  <a:srgbClr val="0000FF"/>
                </a:solidFill>
              </a:rPr>
              <a:t> </a:t>
            </a:r>
            <a:r>
              <a:rPr lang="en-US" altLang="en-US" sz="2400" i="1" dirty="0" err="1">
                <a:solidFill>
                  <a:srgbClr val="0000FF"/>
                </a:solidFill>
              </a:rPr>
              <a:t>được</a:t>
            </a:r>
            <a:r>
              <a:rPr lang="en-US" altLang="en-US" sz="2400" i="1" dirty="0">
                <a:solidFill>
                  <a:srgbClr val="0000FF"/>
                </a:solidFill>
              </a:rPr>
              <a:t> </a:t>
            </a:r>
            <a:r>
              <a:rPr lang="en-US" altLang="en-US" sz="2400" i="1" dirty="0" err="1">
                <a:solidFill>
                  <a:srgbClr val="0000FF"/>
                </a:solidFill>
              </a:rPr>
              <a:t>trong</a:t>
            </a:r>
            <a:r>
              <a:rPr lang="en-US" altLang="en-US" sz="2400" i="1" dirty="0">
                <a:solidFill>
                  <a:srgbClr val="0000FF"/>
                </a:solidFill>
              </a:rPr>
              <a:t> </a:t>
            </a:r>
            <a:r>
              <a:rPr lang="en-US" altLang="en-US" sz="2400" i="1" dirty="0" err="1">
                <a:solidFill>
                  <a:srgbClr val="0000FF"/>
                </a:solidFill>
              </a:rPr>
              <a:t>không</a:t>
            </a:r>
            <a:r>
              <a:rPr lang="en-US" altLang="en-US" sz="2400" i="1" dirty="0">
                <a:solidFill>
                  <a:srgbClr val="0000FF"/>
                </a:solidFill>
              </a:rPr>
              <a:t> </a:t>
            </a:r>
            <a:r>
              <a:rPr lang="en-US" altLang="en-US" sz="2400" i="1" dirty="0" err="1">
                <a:solidFill>
                  <a:srgbClr val="0000FF"/>
                </a:solidFill>
              </a:rPr>
              <a:t>gian</a:t>
            </a:r>
            <a:r>
              <a:rPr lang="en-US" altLang="en-US" sz="2400" i="1" dirty="0">
                <a:solidFill>
                  <a:srgbClr val="0000FF"/>
                </a:solidFill>
              </a:rPr>
              <a:t> </a:t>
            </a:r>
            <a:r>
              <a:rPr lang="en-US" altLang="en-US" sz="2400" i="1" dirty="0" err="1">
                <a:solidFill>
                  <a:srgbClr val="0000FF"/>
                </a:solidFill>
              </a:rPr>
              <a:t>có</a:t>
            </a:r>
            <a:r>
              <a:rPr lang="en-US" altLang="en-US" sz="2400" i="1" dirty="0">
                <a:solidFill>
                  <a:srgbClr val="0000FF"/>
                </a:solidFill>
              </a:rPr>
              <a:t> </a:t>
            </a:r>
            <a:r>
              <a:rPr lang="en-US" altLang="en-US" sz="2400" i="1" dirty="0" err="1">
                <a:solidFill>
                  <a:srgbClr val="0000FF"/>
                </a:solidFill>
              </a:rPr>
              <a:t>điện</a:t>
            </a:r>
            <a:r>
              <a:rPr lang="en-US" altLang="en-US" sz="2400" i="1" dirty="0">
                <a:solidFill>
                  <a:srgbClr val="0000FF"/>
                </a:solidFill>
              </a:rPr>
              <a:t> </a:t>
            </a:r>
            <a:r>
              <a:rPr lang="en-US" altLang="en-US" sz="2400" i="1" dirty="0" err="1">
                <a:solidFill>
                  <a:srgbClr val="0000FF"/>
                </a:solidFill>
              </a:rPr>
              <a:t>trường</a:t>
            </a:r>
            <a:r>
              <a:rPr lang="en-US" altLang="en-US" sz="2400" i="1" dirty="0">
                <a:solidFill>
                  <a:srgbClr val="0000FF"/>
                </a:solidFill>
              </a:rPr>
              <a:t> ?</a:t>
            </a:r>
          </a:p>
        </p:txBody>
      </p:sp>
      <p:sp>
        <p:nvSpPr>
          <p:cNvPr id="2" name="Rectangle 1">
            <a:extLst>
              <a:ext uri="{FF2B5EF4-FFF2-40B4-BE49-F238E27FC236}">
                <a16:creationId xmlns:a16="http://schemas.microsoft.com/office/drawing/2014/main" id="{9D484E12-75B7-4C18-BF46-5A57BC117952}"/>
              </a:ext>
            </a:extLst>
          </p:cNvPr>
          <p:cNvSpPr/>
          <p:nvPr/>
        </p:nvSpPr>
        <p:spPr>
          <a:xfrm>
            <a:off x="1588569" y="749419"/>
            <a:ext cx="2504212" cy="492443"/>
          </a:xfrm>
          <a:prstGeom prst="rect">
            <a:avLst/>
          </a:prstGeom>
        </p:spPr>
        <p:txBody>
          <a:bodyPr wrap="none">
            <a:spAutoFit/>
          </a:bodyPr>
          <a:lstStyle/>
          <a:p>
            <a:pPr eaLnBrk="1" hangingPunct="1">
              <a:spcBef>
                <a:spcPct val="20000"/>
              </a:spcBef>
            </a:pPr>
            <a:r>
              <a:rPr lang="en-US" altLang="en-US" sz="2600" b="1" i="1" u="sng" dirty="0">
                <a:solidFill>
                  <a:srgbClr val="002060"/>
                </a:solidFill>
              </a:rPr>
              <a:t>2</a:t>
            </a:r>
            <a:r>
              <a:rPr lang="en-US" altLang="en-US" sz="2400" b="1" u="sng" dirty="0">
                <a:solidFill>
                  <a:srgbClr val="002060"/>
                </a:solidFill>
              </a:rPr>
              <a:t>. </a:t>
            </a:r>
            <a:r>
              <a:rPr lang="en-US" altLang="en-US" sz="2400" b="1" u="sng" dirty="0" err="1">
                <a:solidFill>
                  <a:srgbClr val="002060"/>
                </a:solidFill>
              </a:rPr>
              <a:t>Điện</a:t>
            </a:r>
            <a:r>
              <a:rPr lang="en-US" altLang="en-US" sz="2400" b="1" u="sng" dirty="0">
                <a:solidFill>
                  <a:srgbClr val="002060"/>
                </a:solidFill>
              </a:rPr>
              <a:t> </a:t>
            </a:r>
            <a:r>
              <a:rPr lang="en-US" altLang="en-US" sz="2400" b="1" u="sng" dirty="0" err="1">
                <a:solidFill>
                  <a:srgbClr val="002060"/>
                </a:solidFill>
              </a:rPr>
              <a:t>trường</a:t>
            </a:r>
            <a:r>
              <a:rPr lang="en-US" altLang="en-US" sz="2400" b="1" u="sng" dirty="0">
                <a:solidFill>
                  <a:srgbClr val="002060"/>
                </a:solidFill>
              </a:rPr>
              <a:t>: </a:t>
            </a:r>
          </a:p>
        </p:txBody>
      </p:sp>
      <p:sp>
        <p:nvSpPr>
          <p:cNvPr id="3" name="Rectangle 2">
            <a:extLst>
              <a:ext uri="{FF2B5EF4-FFF2-40B4-BE49-F238E27FC236}">
                <a16:creationId xmlns:a16="http://schemas.microsoft.com/office/drawing/2014/main" id="{B6B268B6-5D35-41B1-8401-7B64B9C9D530}"/>
              </a:ext>
            </a:extLst>
          </p:cNvPr>
          <p:cNvSpPr/>
          <p:nvPr/>
        </p:nvSpPr>
        <p:spPr>
          <a:xfrm>
            <a:off x="495300" y="4243825"/>
            <a:ext cx="7048500" cy="892552"/>
          </a:xfrm>
          <a:prstGeom prst="rect">
            <a:avLst/>
          </a:prstGeom>
        </p:spPr>
        <p:txBody>
          <a:bodyPr wrap="square">
            <a:spAutoFit/>
          </a:bodyPr>
          <a:lstStyle/>
          <a:p>
            <a:pPr eaLnBrk="1" hangingPunct="1">
              <a:spcBef>
                <a:spcPct val="20000"/>
              </a:spcBef>
              <a:buFontTx/>
              <a:buChar char="-"/>
            </a:pPr>
            <a:r>
              <a:rPr lang="en-US" altLang="en-US" sz="2600" dirty="0"/>
              <a:t> </a:t>
            </a:r>
            <a:r>
              <a:rPr lang="en-US" altLang="en-US" sz="2600" dirty="0" err="1"/>
              <a:t>Đặc</a:t>
            </a:r>
            <a:r>
              <a:rPr lang="en-US" altLang="en-US" sz="2600" dirty="0"/>
              <a:t> </a:t>
            </a:r>
            <a:r>
              <a:rPr lang="en-US" altLang="en-US" sz="2600" dirty="0" err="1"/>
              <a:t>điểm</a:t>
            </a:r>
            <a:r>
              <a:rPr lang="en-US" altLang="en-US" sz="2600" dirty="0"/>
              <a:t>: </a:t>
            </a:r>
            <a:r>
              <a:rPr lang="en-US" altLang="en-US" sz="2600" dirty="0" err="1"/>
              <a:t>Điện</a:t>
            </a:r>
            <a:r>
              <a:rPr lang="en-US" altLang="en-US" sz="2600" dirty="0"/>
              <a:t> </a:t>
            </a:r>
            <a:r>
              <a:rPr lang="en-US" altLang="en-US" sz="2600" dirty="0" err="1"/>
              <a:t>trường</a:t>
            </a:r>
            <a:r>
              <a:rPr lang="en-US" altLang="en-US" sz="2600" dirty="0"/>
              <a:t> </a:t>
            </a:r>
            <a:r>
              <a:rPr lang="en-US" altLang="en-US" sz="2600" i="1" dirty="0" err="1"/>
              <a:t>tác</a:t>
            </a:r>
            <a:r>
              <a:rPr lang="en-US" altLang="en-US" sz="2600" i="1" dirty="0"/>
              <a:t> </a:t>
            </a:r>
            <a:r>
              <a:rPr lang="en-US" altLang="en-US" sz="2600" i="1" dirty="0" err="1"/>
              <a:t>dụng</a:t>
            </a:r>
            <a:r>
              <a:rPr lang="en-US" altLang="en-US" sz="2600" i="1" dirty="0"/>
              <a:t> </a:t>
            </a:r>
            <a:r>
              <a:rPr lang="en-US" altLang="en-US" sz="2600" i="1" dirty="0" err="1"/>
              <a:t>lực</a:t>
            </a:r>
            <a:r>
              <a:rPr lang="en-US" altLang="en-US" sz="2600" dirty="0"/>
              <a:t> </a:t>
            </a:r>
            <a:r>
              <a:rPr lang="en-US" altLang="en-US" sz="2600" dirty="0" err="1"/>
              <a:t>điện</a:t>
            </a:r>
            <a:r>
              <a:rPr lang="en-US" altLang="en-US" sz="2600" dirty="0"/>
              <a:t> </a:t>
            </a:r>
            <a:r>
              <a:rPr lang="en-US" altLang="en-US" sz="2600" dirty="0" err="1"/>
              <a:t>lên</a:t>
            </a:r>
            <a:r>
              <a:rPr lang="en-US" altLang="en-US" sz="2600" dirty="0"/>
              <a:t> </a:t>
            </a:r>
            <a:r>
              <a:rPr lang="en-US" altLang="en-US" sz="2600" i="1" dirty="0" err="1">
                <a:solidFill>
                  <a:srgbClr val="00B050"/>
                </a:solidFill>
              </a:rPr>
              <a:t>điện</a:t>
            </a:r>
            <a:r>
              <a:rPr lang="en-US" altLang="en-US" sz="2600" i="1" dirty="0">
                <a:solidFill>
                  <a:srgbClr val="00B050"/>
                </a:solidFill>
              </a:rPr>
              <a:t> </a:t>
            </a:r>
            <a:r>
              <a:rPr lang="en-US" altLang="en-US" sz="2600" i="1" dirty="0" err="1">
                <a:solidFill>
                  <a:srgbClr val="00B050"/>
                </a:solidFill>
              </a:rPr>
              <a:t>tích</a:t>
            </a:r>
            <a:r>
              <a:rPr lang="en-US" altLang="en-US" sz="2600" i="1" dirty="0">
                <a:solidFill>
                  <a:srgbClr val="00B050"/>
                </a:solidFill>
              </a:rPr>
              <a:t> </a:t>
            </a:r>
            <a:r>
              <a:rPr lang="en-US" altLang="en-US" sz="2600" i="1" dirty="0" err="1">
                <a:solidFill>
                  <a:srgbClr val="00B050"/>
                </a:solidFill>
              </a:rPr>
              <a:t>khác</a:t>
            </a:r>
            <a:r>
              <a:rPr lang="en-US" altLang="en-US" sz="2600" dirty="0">
                <a:solidFill>
                  <a:srgbClr val="00B050"/>
                </a:solidFill>
              </a:rPr>
              <a:t> </a:t>
            </a:r>
            <a:r>
              <a:rPr lang="en-US" altLang="en-US" sz="2600" dirty="0" err="1"/>
              <a:t>đặt</a:t>
            </a:r>
            <a:r>
              <a:rPr lang="en-US" altLang="en-US" sz="2600" dirty="0"/>
              <a:t> </a:t>
            </a:r>
            <a:r>
              <a:rPr lang="en-US" altLang="en-US" sz="2600" dirty="0" err="1"/>
              <a:t>trong</a:t>
            </a:r>
            <a:r>
              <a:rPr lang="en-US" altLang="en-US" sz="2600" dirty="0"/>
              <a:t> </a:t>
            </a:r>
            <a:r>
              <a:rPr lang="en-US" altLang="en-US" sz="2600" dirty="0" err="1"/>
              <a:t>nó</a:t>
            </a:r>
            <a:endParaRPr lang="en-US" altLang="en-US" sz="2600"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box(in)">
                                      <p:cBhvr>
                                        <p:cTn id="18" dur="500"/>
                                        <p:tgtEl>
                                          <p:spTgt spid="820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205"/>
                                        </p:tgtEl>
                                        <p:attrNameLst>
                                          <p:attrName>style.visibility</p:attrName>
                                        </p:attrNameLst>
                                      </p:cBhvr>
                                      <p:to>
                                        <p:strVal val="visible"/>
                                      </p:to>
                                    </p:set>
                                    <p:animEffect transition="in" filter="box(in)">
                                      <p:cBhvr>
                                        <p:cTn id="21" dur="500"/>
                                        <p:tgtEl>
                                          <p:spTgt spid="820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204"/>
                                        </p:tgtEl>
                                        <p:attrNameLst>
                                          <p:attrName>style.visibility</p:attrName>
                                        </p:attrNameLst>
                                      </p:cBhvr>
                                      <p:to>
                                        <p:strVal val="visible"/>
                                      </p:to>
                                    </p:set>
                                    <p:animEffect transition="in" filter="box(in)">
                                      <p:cBhvr>
                                        <p:cTn id="24" dur="500"/>
                                        <p:tgtEl>
                                          <p:spTgt spid="820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201"/>
                                        </p:tgtEl>
                                        <p:attrNameLst>
                                          <p:attrName>style.visibility</p:attrName>
                                        </p:attrNameLst>
                                      </p:cBhvr>
                                      <p:to>
                                        <p:strVal val="visible"/>
                                      </p:to>
                                    </p:set>
                                    <p:animEffect transition="in" filter="box(in)">
                                      <p:cBhvr>
                                        <p:cTn id="27" dur="500"/>
                                        <p:tgtEl>
                                          <p:spTgt spid="820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203"/>
                                        </p:tgtEl>
                                        <p:attrNameLst>
                                          <p:attrName>style.visibility</p:attrName>
                                        </p:attrNameLst>
                                      </p:cBhvr>
                                      <p:to>
                                        <p:strVal val="visible"/>
                                      </p:to>
                                    </p:set>
                                    <p:animEffect transition="in" filter="box(in)">
                                      <p:cBhvr>
                                        <p:cTn id="32" dur="500"/>
                                        <p:tgtEl>
                                          <p:spTgt spid="820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2"/>
                                        </p:tgtEl>
                                        <p:attrNameLst>
                                          <p:attrName>style.visibility</p:attrName>
                                        </p:attrNameLst>
                                      </p:cBhvr>
                                      <p:to>
                                        <p:strVal val="visible"/>
                                      </p:to>
                                    </p:set>
                                    <p:animEffect transition="in" filter="box(in)">
                                      <p:cBhvr>
                                        <p:cTn id="37" dur="500"/>
                                        <p:tgtEl>
                                          <p:spTgt spid="820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206"/>
                                        </p:tgtEl>
                                        <p:attrNameLst>
                                          <p:attrName>style.visibility</p:attrName>
                                        </p:attrNameLst>
                                      </p:cBhvr>
                                      <p:to>
                                        <p:strVal val="visible"/>
                                      </p:to>
                                    </p:set>
                                    <p:animEffect transition="in" filter="box(in)">
                                      <p:cBhvr>
                                        <p:cTn id="42" dur="500"/>
                                        <p:tgtEl>
                                          <p:spTgt spid="8206"/>
                                        </p:tgtEl>
                                      </p:cBhvr>
                                    </p:animEffect>
                                  </p:childTnLst>
                                </p:cTn>
                              </p:par>
                              <p:par>
                                <p:cTn id="43" presetID="4" presetClass="entr" presetSubtype="16" fill="hold" nodeType="withEffect">
                                  <p:stCondLst>
                                    <p:cond delay="0"/>
                                  </p:stCondLst>
                                  <p:childTnLst>
                                    <p:set>
                                      <p:cBhvr>
                                        <p:cTn id="44" dur="1" fill="hold">
                                          <p:stCondLst>
                                            <p:cond delay="0"/>
                                          </p:stCondLst>
                                        </p:cTn>
                                        <p:tgtEl>
                                          <p:spTgt spid="8208"/>
                                        </p:tgtEl>
                                        <p:attrNameLst>
                                          <p:attrName>style.visibility</p:attrName>
                                        </p:attrNameLst>
                                      </p:cBhvr>
                                      <p:to>
                                        <p:strVal val="visible"/>
                                      </p:to>
                                    </p:set>
                                    <p:animEffect transition="in" filter="box(in)">
                                      <p:cBhvr>
                                        <p:cTn id="45" dur="500"/>
                                        <p:tgtEl>
                                          <p:spTgt spid="820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8209"/>
                                        </p:tgtEl>
                                        <p:attrNameLst>
                                          <p:attrName>style.visibility</p:attrName>
                                        </p:attrNameLst>
                                      </p:cBhvr>
                                      <p:to>
                                        <p:strVal val="visible"/>
                                      </p:to>
                                    </p:set>
                                    <p:animEffect transition="in" filter="box(in)">
                                      <p:cBhvr>
                                        <p:cTn id="50" dur="500"/>
                                        <p:tgtEl>
                                          <p:spTgt spid="8209"/>
                                        </p:tgtEl>
                                      </p:cBhvr>
                                    </p:animEffect>
                                  </p:childTnLst>
                                </p:cTn>
                              </p:par>
                              <p:par>
                                <p:cTn id="51" presetID="4" presetClass="entr" presetSubtype="16" fill="hold" nodeType="withEffect">
                                  <p:stCondLst>
                                    <p:cond delay="0"/>
                                  </p:stCondLst>
                                  <p:childTnLst>
                                    <p:set>
                                      <p:cBhvr>
                                        <p:cTn id="52" dur="1" fill="hold">
                                          <p:stCondLst>
                                            <p:cond delay="0"/>
                                          </p:stCondLst>
                                        </p:cTn>
                                        <p:tgtEl>
                                          <p:spTgt spid="8207"/>
                                        </p:tgtEl>
                                        <p:attrNameLst>
                                          <p:attrName>style.visibility</p:attrName>
                                        </p:attrNameLst>
                                      </p:cBhvr>
                                      <p:to>
                                        <p:strVal val="visible"/>
                                      </p:to>
                                    </p:set>
                                    <p:animEffect transition="in" filter="box(in)">
                                      <p:cBhvr>
                                        <p:cTn id="53" dur="500"/>
                                        <p:tgtEl>
                                          <p:spTgt spid="820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p:bldP spid="8204" grpId="0"/>
      <p:bldP spid="8205" grpId="0"/>
      <p:bldP spid="23" grpId="0" animBg="1"/>
      <p:bldP spid="2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holykaw.alltop.com/wp-content/uploads/2013/03/Fotolia_42267434_Subscription_XXL-472x600.jpg">
            <a:hlinkClick r:id="rId2"/>
            <a:extLst>
              <a:ext uri="{FF2B5EF4-FFF2-40B4-BE49-F238E27FC236}">
                <a16:creationId xmlns:a16="http://schemas.microsoft.com/office/drawing/2014/main" id="{4ABF8C51-757F-475D-80B6-F94659C6401D}"/>
              </a:ext>
            </a:extLst>
          </p:cNvPr>
          <p:cNvPicPr>
            <a:picLocks noChangeAspect="1" noChangeArrowheads="1"/>
          </p:cNvPicPr>
          <p:nvPr/>
        </p:nvPicPr>
        <p:blipFill>
          <a:blip r:embed="rId3" cstate="print"/>
          <a:srcRect/>
          <a:stretch>
            <a:fillRect/>
          </a:stretch>
        </p:blipFill>
        <p:spPr bwMode="auto">
          <a:xfrm>
            <a:off x="1194502" y="4701606"/>
            <a:ext cx="1248219" cy="1587241"/>
          </a:xfrm>
          <a:prstGeom prst="rect">
            <a:avLst/>
          </a:prstGeom>
          <a:noFill/>
        </p:spPr>
      </p:pic>
      <p:sp>
        <p:nvSpPr>
          <p:cNvPr id="5" name="Cloud Callout 30">
            <a:extLst>
              <a:ext uri="{FF2B5EF4-FFF2-40B4-BE49-F238E27FC236}">
                <a16:creationId xmlns:a16="http://schemas.microsoft.com/office/drawing/2014/main" id="{83DA2965-0B5B-49FD-A6E4-8ABC37707A70}"/>
              </a:ext>
            </a:extLst>
          </p:cNvPr>
          <p:cNvSpPr/>
          <p:nvPr/>
        </p:nvSpPr>
        <p:spPr bwMode="auto">
          <a:xfrm>
            <a:off x="2399070" y="1052945"/>
            <a:ext cx="5581148" cy="2659189"/>
          </a:xfrm>
          <a:prstGeom prst="cloudCallout">
            <a:avLst>
              <a:gd name="adj1" fmla="val -47330"/>
              <a:gd name="adj2" fmla="val 69193"/>
            </a:avLst>
          </a:prstGeom>
          <a:solidFill>
            <a:srgbClr val="D0EBB3"/>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514350" lvl="0" indent="-514350" algn="ctr"/>
            <a:endParaRPr lang="en-US" altLang="ja-JP" sz="2800" b="1" i="1">
              <a:solidFill>
                <a:srgbClr val="00589A"/>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9E2AAC33-2F01-4931-9995-470656E7B34F}"/>
              </a:ext>
            </a:extLst>
          </p:cNvPr>
          <p:cNvSpPr/>
          <p:nvPr/>
        </p:nvSpPr>
        <p:spPr>
          <a:xfrm>
            <a:off x="2903644" y="1643875"/>
            <a:ext cx="4572000" cy="1477328"/>
          </a:xfrm>
          <a:prstGeom prst="rect">
            <a:avLst/>
          </a:prstGeom>
        </p:spPr>
        <p:txBody>
          <a:bodyPr>
            <a:spAutoFit/>
          </a:bodyPr>
          <a:lstStyle/>
          <a:p>
            <a:pPr marL="514350" lvl="0" indent="-514350" algn="ctr"/>
            <a:r>
              <a:rPr lang="en-US" altLang="ja-JP" sz="3000" b="1" i="1" dirty="0" err="1">
                <a:solidFill>
                  <a:srgbClr val="00589A"/>
                </a:solidFill>
                <a:latin typeface="Times New Roman" pitchFamily="18" charset="0"/>
                <a:cs typeface="Times New Roman" pitchFamily="18" charset="0"/>
              </a:rPr>
              <a:t>Dựa</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vào</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đâu</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để</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biết</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điện</a:t>
            </a:r>
            <a:r>
              <a:rPr lang="en-US" altLang="ja-JP" sz="3000" b="1" i="1" dirty="0">
                <a:solidFill>
                  <a:srgbClr val="00589A"/>
                </a:solidFill>
                <a:latin typeface="Times New Roman" pitchFamily="18" charset="0"/>
                <a:cs typeface="Times New Roman" pitchFamily="18" charset="0"/>
              </a:rPr>
              <a:t> tr</a:t>
            </a:r>
            <a:r>
              <a:rPr lang="vi-VN" altLang="ja-JP" sz="3000" b="1" i="1" dirty="0">
                <a:solidFill>
                  <a:srgbClr val="00589A"/>
                </a:solidFill>
                <a:latin typeface="Times New Roman" pitchFamily="18" charset="0"/>
                <a:cs typeface="Times New Roman" pitchFamily="18" charset="0"/>
              </a:rPr>
              <a:t>ư</a:t>
            </a:r>
            <a:r>
              <a:rPr lang="en-US" altLang="ja-JP" sz="3000" b="1" i="1" dirty="0" err="1">
                <a:solidFill>
                  <a:srgbClr val="00589A"/>
                </a:solidFill>
                <a:latin typeface="Times New Roman" pitchFamily="18" charset="0"/>
                <a:cs typeface="Times New Roman" pitchFamily="18" charset="0"/>
              </a:rPr>
              <a:t>ờng</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ở</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đó</a:t>
            </a:r>
            <a:r>
              <a:rPr lang="en-US" altLang="ja-JP" sz="3000" b="1" i="1" dirty="0">
                <a:solidFill>
                  <a:srgbClr val="00589A"/>
                </a:solidFill>
                <a:latin typeface="Times New Roman" pitchFamily="18" charset="0"/>
                <a:cs typeface="Times New Roman" pitchFamily="18" charset="0"/>
              </a:rPr>
              <a:t> </a:t>
            </a:r>
            <a:r>
              <a:rPr lang="en-US" altLang="ja-JP" sz="3000" b="1" i="1" dirty="0" err="1">
                <a:solidFill>
                  <a:srgbClr val="00589A"/>
                </a:solidFill>
                <a:latin typeface="Times New Roman" pitchFamily="18" charset="0"/>
                <a:cs typeface="Times New Roman" pitchFamily="18" charset="0"/>
              </a:rPr>
              <a:t>mạnh</a:t>
            </a:r>
            <a:r>
              <a:rPr lang="en-US" altLang="ja-JP" sz="3000" b="1" i="1" dirty="0">
                <a:solidFill>
                  <a:srgbClr val="00589A"/>
                </a:solidFill>
                <a:latin typeface="Times New Roman" pitchFamily="18" charset="0"/>
                <a:cs typeface="Times New Roman" pitchFamily="18" charset="0"/>
              </a:rPr>
              <a:t> hay </a:t>
            </a:r>
            <a:r>
              <a:rPr lang="en-US" altLang="ja-JP" sz="3000" b="1" i="1" dirty="0" err="1">
                <a:solidFill>
                  <a:srgbClr val="00589A"/>
                </a:solidFill>
                <a:latin typeface="Times New Roman" pitchFamily="18" charset="0"/>
                <a:cs typeface="Times New Roman" pitchFamily="18" charset="0"/>
              </a:rPr>
              <a:t>yếu</a:t>
            </a:r>
            <a:r>
              <a:rPr lang="en-US" altLang="ja-JP" sz="3000" b="1" i="1" dirty="0">
                <a:solidFill>
                  <a:srgbClr val="00589A"/>
                </a:solidFill>
                <a:latin typeface="Times New Roman" pitchFamily="18" charset="0"/>
                <a:cs typeface="Times New Roman" pitchFamily="18" charset="0"/>
              </a:rPr>
              <a:t>?</a:t>
            </a:r>
          </a:p>
        </p:txBody>
      </p:sp>
    </p:spTree>
    <p:extLst>
      <p:ext uri="{BB962C8B-B14F-4D97-AF65-F5344CB8AC3E}">
        <p14:creationId xmlns:p14="http://schemas.microsoft.com/office/powerpoint/2010/main" val="28084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9"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10"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 C</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endParaRPr lang="en-US" sz="2400" b="1" kern="1200" dirty="0">
                <a:latin typeface="Arial" panose="020B06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64C0D457-D142-432D-AED4-C7904B1BAEFD}"/>
              </a:ext>
            </a:extLst>
          </p:cNvPr>
          <p:cNvSpPr/>
          <p:nvPr/>
        </p:nvSpPr>
        <p:spPr>
          <a:xfrm>
            <a:off x="1363018" y="751154"/>
            <a:ext cx="5474576" cy="424732"/>
          </a:xfrm>
          <a:prstGeom prst="rect">
            <a:avLst/>
          </a:prstGeom>
        </p:spPr>
        <p:txBody>
          <a:bodyPr wrap="none">
            <a:spAutoFit/>
          </a:bodyPr>
          <a:lstStyle/>
          <a:p>
            <a:pPr marL="609600" indent="-609600" eaLnBrk="1" hangingPunct="1">
              <a:lnSpc>
                <a:spcPct val="90000"/>
              </a:lnSpc>
              <a:buFontTx/>
              <a:buNone/>
            </a:pPr>
            <a:r>
              <a:rPr lang="en-US" altLang="en-US" sz="2400" b="1" u="sng" dirty="0">
                <a:solidFill>
                  <a:srgbClr val="00589A"/>
                </a:solidFill>
              </a:rPr>
              <a:t>1.Khái </a:t>
            </a:r>
            <a:r>
              <a:rPr lang="en-US" altLang="en-US" sz="2400" b="1" u="sng" dirty="0" err="1">
                <a:solidFill>
                  <a:srgbClr val="00589A"/>
                </a:solidFill>
              </a:rPr>
              <a:t>niệm</a:t>
            </a:r>
            <a:r>
              <a:rPr lang="en-US" altLang="en-US" sz="2400" b="1" u="sng" dirty="0">
                <a:solidFill>
                  <a:srgbClr val="00589A"/>
                </a:solidFill>
              </a:rPr>
              <a:t> </a:t>
            </a:r>
            <a:r>
              <a:rPr lang="en-US" altLang="en-US" sz="2400" b="1" u="sng" dirty="0" err="1">
                <a:solidFill>
                  <a:srgbClr val="00589A"/>
                </a:solidFill>
              </a:rPr>
              <a:t>cường</a:t>
            </a:r>
            <a:r>
              <a:rPr lang="en-US" altLang="en-US" sz="2400" b="1" u="sng" dirty="0">
                <a:solidFill>
                  <a:srgbClr val="00589A"/>
                </a:solidFill>
              </a:rPr>
              <a:t> </a:t>
            </a:r>
            <a:r>
              <a:rPr lang="en-US" altLang="en-US" sz="2400" b="1" u="sng" dirty="0" err="1">
                <a:solidFill>
                  <a:srgbClr val="00589A"/>
                </a:solidFill>
              </a:rPr>
              <a:t>độ</a:t>
            </a:r>
            <a:r>
              <a:rPr lang="en-US" altLang="en-US" sz="2400" b="1" u="sng" dirty="0">
                <a:solidFill>
                  <a:srgbClr val="00589A"/>
                </a:solidFill>
              </a:rPr>
              <a:t> </a:t>
            </a:r>
            <a:r>
              <a:rPr lang="en-US" altLang="en-US" sz="2400" b="1" u="sng" dirty="0" err="1">
                <a:solidFill>
                  <a:srgbClr val="00589A"/>
                </a:solidFill>
              </a:rPr>
              <a:t>điện</a:t>
            </a:r>
            <a:r>
              <a:rPr lang="en-US" altLang="en-US" sz="2400" b="1" u="sng" dirty="0">
                <a:solidFill>
                  <a:srgbClr val="00589A"/>
                </a:solidFill>
              </a:rPr>
              <a:t> </a:t>
            </a:r>
            <a:r>
              <a:rPr lang="en-US" altLang="en-US" sz="2400" b="1" u="sng" dirty="0" err="1">
                <a:solidFill>
                  <a:srgbClr val="00589A"/>
                </a:solidFill>
              </a:rPr>
              <a:t>trường</a:t>
            </a:r>
            <a:r>
              <a:rPr lang="en-US" altLang="en-US" sz="2400" b="1" u="sng" dirty="0">
                <a:solidFill>
                  <a:srgbClr val="00589A"/>
                </a:solidFill>
              </a:rPr>
              <a:t>: </a:t>
            </a:r>
          </a:p>
        </p:txBody>
      </p:sp>
      <p:sp>
        <p:nvSpPr>
          <p:cNvPr id="2" name="Rounded Rectangle 1"/>
          <p:cNvSpPr/>
          <p:nvPr/>
        </p:nvSpPr>
        <p:spPr>
          <a:xfrm>
            <a:off x="1170208" y="1236363"/>
            <a:ext cx="7471516" cy="1068955"/>
          </a:xfrm>
          <a:prstGeom prst="round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eaLnBrk="1" hangingPunct="1">
              <a:lnSpc>
                <a:spcPct val="90000"/>
              </a:lnSpc>
              <a:buFontTx/>
              <a:buNone/>
            </a:pPr>
            <a:r>
              <a:rPr lang="en-US" altLang="en-US" dirty="0" err="1">
                <a:latin typeface="Arial" panose="020B0604020202020204" pitchFamily="34" charset="0"/>
                <a:cs typeface="Arial" panose="020B0604020202020204" pitchFamily="34" charset="0"/>
              </a:rPr>
              <a:t>Cường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độ</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trường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lượng</a:t>
            </a:r>
            <a:r>
              <a:rPr lang="en-US" altLang="en-US" dirty="0">
                <a:latin typeface="Arial" panose="020B0604020202020204" pitchFamily="34" charset="0"/>
                <a:cs typeface="Arial" panose="020B0604020202020204" pitchFamily="34" charset="0"/>
              </a:rPr>
              <a:t> </a:t>
            </a:r>
            <a:r>
              <a:rPr lang="en-US" altLang="en-US" b="1" dirty="0" err="1">
                <a:solidFill>
                  <a:srgbClr val="FFC000"/>
                </a:solidFill>
                <a:latin typeface="Arial" panose="020B0604020202020204" pitchFamily="34" charset="0"/>
                <a:cs typeface="Arial" panose="020B0604020202020204" pitchFamily="34" charset="0"/>
              </a:rPr>
              <a:t>đặc</a:t>
            </a:r>
            <a:r>
              <a:rPr lang="en-US" altLang="en-US" b="1" dirty="0">
                <a:solidFill>
                  <a:srgbClr val="FFC000"/>
                </a:solidFill>
                <a:latin typeface="Arial" panose="020B0604020202020204" pitchFamily="34" charset="0"/>
                <a:cs typeface="Arial" panose="020B0604020202020204" pitchFamily="34" charset="0"/>
              </a:rPr>
              <a:t> </a:t>
            </a:r>
            <a:r>
              <a:rPr lang="en-US" altLang="en-US" b="1" dirty="0" err="1">
                <a:solidFill>
                  <a:srgbClr val="FFC000"/>
                </a:solidFill>
                <a:latin typeface="Arial" panose="020B0604020202020204" pitchFamily="34" charset="0"/>
                <a:cs typeface="Arial" panose="020B0604020202020204" pitchFamily="34" charset="0"/>
              </a:rPr>
              <a:t>trưng</a:t>
            </a:r>
            <a:r>
              <a:rPr lang="en-US" altLang="en-US" b="1" dirty="0">
                <a:solidFill>
                  <a:srgbClr val="FFC000"/>
                </a:solidFill>
                <a:latin typeface="Arial" panose="020B0604020202020204" pitchFamily="34" charset="0"/>
                <a:cs typeface="Arial" panose="020B0604020202020204" pitchFamily="34" charset="0"/>
              </a:rPr>
              <a:t> </a:t>
            </a:r>
            <a:r>
              <a:rPr lang="en-US" altLang="en-US" b="1" dirty="0" err="1">
                <a:solidFill>
                  <a:srgbClr val="FFC000"/>
                </a:solidFill>
                <a:latin typeface="Arial" panose="020B0604020202020204" pitchFamily="34" charset="0"/>
                <a:cs typeface="Arial" panose="020B0604020202020204" pitchFamily="34" charset="0"/>
              </a:rPr>
              <a:t>cho</a:t>
            </a:r>
            <a:r>
              <a:rPr lang="en-US" altLang="en-US" b="1" dirty="0">
                <a:solidFill>
                  <a:srgbClr val="FFC000"/>
                </a:solidFill>
                <a:latin typeface="Arial" panose="020B0604020202020204" pitchFamily="34" charset="0"/>
                <a:cs typeface="Arial" panose="020B0604020202020204" pitchFamily="34" charset="0"/>
              </a:rPr>
              <a:t> </a:t>
            </a:r>
            <a:r>
              <a:rPr lang="en-US" altLang="en-US" b="1" dirty="0" err="1">
                <a:solidFill>
                  <a:srgbClr val="FFC000"/>
                </a:solidFill>
                <a:latin typeface="Arial" panose="020B0604020202020204" pitchFamily="34" charset="0"/>
                <a:cs typeface="Arial" panose="020B0604020202020204" pitchFamily="34" charset="0"/>
              </a:rPr>
              <a:t>độ</a:t>
            </a:r>
            <a:r>
              <a:rPr lang="en-US" altLang="en-US" b="1" dirty="0">
                <a:solidFill>
                  <a:srgbClr val="FFC000"/>
                </a:solidFill>
                <a:latin typeface="Arial" panose="020B0604020202020204" pitchFamily="34" charset="0"/>
                <a:cs typeface="Arial" panose="020B0604020202020204" pitchFamily="34" charset="0"/>
              </a:rPr>
              <a:t> </a:t>
            </a:r>
            <a:r>
              <a:rPr lang="en-US" altLang="en-US" b="1" dirty="0" err="1">
                <a:solidFill>
                  <a:srgbClr val="FFC000"/>
                </a:solidFill>
                <a:latin typeface="Arial" panose="020B0604020202020204" pitchFamily="34" charset="0"/>
                <a:cs typeface="Arial" panose="020B0604020202020204" pitchFamily="34" charset="0"/>
              </a:rPr>
              <a:t>mạnh</a:t>
            </a:r>
            <a:r>
              <a:rPr lang="en-US" altLang="en-US" b="1" dirty="0">
                <a:solidFill>
                  <a:srgbClr val="FFC000"/>
                </a:solidFill>
                <a:latin typeface="Arial" panose="020B0604020202020204" pitchFamily="34" charset="0"/>
                <a:cs typeface="Arial" panose="020B0604020202020204" pitchFamily="34" charset="0"/>
              </a:rPr>
              <a:t> </a:t>
            </a:r>
            <a:r>
              <a:rPr lang="en-US" altLang="en-US" b="1" dirty="0" err="1">
                <a:solidFill>
                  <a:srgbClr val="FFC000"/>
                </a:solidFill>
                <a:latin typeface="Arial" panose="020B0604020202020204" pitchFamily="34" charset="0"/>
                <a:cs typeface="Arial" panose="020B0604020202020204" pitchFamily="34" charset="0"/>
              </a:rPr>
              <a:t>yếu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trường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về</a:t>
            </a:r>
            <a:r>
              <a:rPr lang="en-US" altLang="en-US" dirty="0">
                <a:latin typeface="Arial" panose="020B0604020202020204" pitchFamily="34" charset="0"/>
                <a:cs typeface="Arial" panose="020B0604020202020204" pitchFamily="34" charset="0"/>
              </a:rPr>
              <a:t> </a:t>
            </a:r>
            <a:r>
              <a:rPr lang="en-US" altLang="en-US" b="1" i="1" dirty="0" err="1">
                <a:solidFill>
                  <a:srgbClr val="7030A0"/>
                </a:solidFill>
                <a:latin typeface="Arial" panose="020B0604020202020204" pitchFamily="34" charset="0"/>
                <a:cs typeface="Arial" panose="020B0604020202020204" pitchFamily="34" charset="0"/>
              </a:rPr>
              <a:t>phương</a:t>
            </a:r>
            <a:r>
              <a:rPr lang="en-US" altLang="en-US" b="1" i="1" dirty="0">
                <a:solidFill>
                  <a:srgbClr val="7030A0"/>
                </a:solidFill>
                <a:latin typeface="Arial" panose="020B0604020202020204" pitchFamily="34" charset="0"/>
                <a:cs typeface="Arial" panose="020B0604020202020204" pitchFamily="34" charset="0"/>
              </a:rPr>
              <a:t> </a:t>
            </a:r>
            <a:r>
              <a:rPr lang="en-US" altLang="en-US" b="1" i="1" dirty="0" err="1">
                <a:solidFill>
                  <a:srgbClr val="7030A0"/>
                </a:solidFill>
                <a:latin typeface="Arial" panose="020B0604020202020204" pitchFamily="34" charset="0"/>
                <a:cs typeface="Arial" panose="020B0604020202020204" pitchFamily="34" charset="0"/>
              </a:rPr>
              <a:t>diện</a:t>
            </a:r>
            <a:r>
              <a:rPr lang="en-US" altLang="en-US" b="1" i="1" dirty="0">
                <a:solidFill>
                  <a:srgbClr val="7030A0"/>
                </a:solidFill>
                <a:latin typeface="Arial" panose="020B0604020202020204" pitchFamily="34" charset="0"/>
                <a:cs typeface="Arial" panose="020B0604020202020204" pitchFamily="34" charset="0"/>
              </a:rPr>
              <a:t> </a:t>
            </a:r>
            <a:r>
              <a:rPr lang="en-US" altLang="en-US" b="1" i="1" dirty="0" err="1">
                <a:solidFill>
                  <a:srgbClr val="7030A0"/>
                </a:solidFill>
                <a:latin typeface="Arial" panose="020B0604020202020204" pitchFamily="34" charset="0"/>
                <a:cs typeface="Arial" panose="020B0604020202020204" pitchFamily="34" charset="0"/>
              </a:rPr>
              <a:t>tác</a:t>
            </a:r>
            <a:r>
              <a:rPr lang="en-US" altLang="en-US" b="1" i="1" dirty="0">
                <a:solidFill>
                  <a:srgbClr val="7030A0"/>
                </a:solidFill>
                <a:latin typeface="Arial" panose="020B0604020202020204" pitchFamily="34" charset="0"/>
                <a:cs typeface="Arial" panose="020B0604020202020204" pitchFamily="34" charset="0"/>
              </a:rPr>
              <a:t> </a:t>
            </a:r>
            <a:r>
              <a:rPr lang="en-US" altLang="en-US" b="1" i="1" dirty="0" err="1">
                <a:solidFill>
                  <a:srgbClr val="7030A0"/>
                </a:solidFill>
                <a:latin typeface="Arial" panose="020B0604020202020204" pitchFamily="34" charset="0"/>
                <a:cs typeface="Arial" panose="020B0604020202020204" pitchFamily="34" charset="0"/>
              </a:rPr>
              <a:t>dụng</a:t>
            </a:r>
            <a:r>
              <a:rPr lang="en-US" altLang="en-US" b="1" i="1" dirty="0">
                <a:solidFill>
                  <a:srgbClr val="7030A0"/>
                </a:solidFill>
                <a:latin typeface="Arial" panose="020B0604020202020204" pitchFamily="34" charset="0"/>
                <a:cs typeface="Arial" panose="020B0604020202020204" pitchFamily="34" charset="0"/>
              </a:rPr>
              <a:t> </a:t>
            </a:r>
            <a:r>
              <a:rPr lang="en-US" altLang="en-US" b="1" i="1" dirty="0" err="1">
                <a:solidFill>
                  <a:srgbClr val="7030A0"/>
                </a:solidFill>
                <a:latin typeface="Arial" panose="020B0604020202020204" pitchFamily="34" charset="0"/>
                <a:cs typeface="Arial" panose="020B0604020202020204" pitchFamily="34" charset="0"/>
              </a:rPr>
              <a:t>lực</a:t>
            </a:r>
            <a:r>
              <a:rPr lang="en-US" altLang="en-US" dirty="0">
                <a:solidFill>
                  <a:srgbClr val="7030A0"/>
                </a:solidFill>
                <a:latin typeface="Arial" panose="020B060402020202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4B697EEE-1763-4973-BB30-6CC66BE52C8C}"/>
              </a:ext>
            </a:extLst>
          </p:cNvPr>
          <p:cNvSpPr/>
          <p:nvPr/>
        </p:nvSpPr>
        <p:spPr>
          <a:xfrm>
            <a:off x="1349063" y="2485210"/>
            <a:ext cx="8146473" cy="424732"/>
          </a:xfrm>
          <a:prstGeom prst="rect">
            <a:avLst/>
          </a:prstGeom>
        </p:spPr>
        <p:txBody>
          <a:bodyPr wrap="square">
            <a:spAutoFit/>
          </a:bodyPr>
          <a:lstStyle/>
          <a:p>
            <a:pPr marL="609600" indent="-609600" eaLnBrk="1" hangingPunct="1">
              <a:lnSpc>
                <a:spcPct val="90000"/>
              </a:lnSpc>
              <a:buFontTx/>
              <a:buNone/>
            </a:pPr>
            <a:r>
              <a:rPr lang="en-US" altLang="en-US" sz="2400" b="1" u="sng" dirty="0">
                <a:solidFill>
                  <a:srgbClr val="002060"/>
                </a:solidFill>
              </a:rPr>
              <a:t>2. </a:t>
            </a:r>
            <a:r>
              <a:rPr lang="en-US" altLang="en-US" sz="2400" b="1" u="sng" dirty="0" err="1">
                <a:solidFill>
                  <a:srgbClr val="002060"/>
                </a:solidFill>
              </a:rPr>
              <a:t>Định</a:t>
            </a:r>
            <a:r>
              <a:rPr lang="en-US" altLang="en-US" sz="2400" b="1" u="sng" dirty="0">
                <a:solidFill>
                  <a:srgbClr val="002060"/>
                </a:solidFill>
              </a:rPr>
              <a:t> </a:t>
            </a:r>
            <a:r>
              <a:rPr lang="en-US" altLang="en-US" sz="2400" b="1" u="sng" dirty="0" err="1">
                <a:solidFill>
                  <a:srgbClr val="002060"/>
                </a:solidFill>
              </a:rPr>
              <a:t>nghĩa</a:t>
            </a:r>
            <a:r>
              <a:rPr lang="en-US" altLang="en-US" sz="2400" b="1" u="sng" dirty="0">
                <a:solidFill>
                  <a:srgbClr val="002060"/>
                </a:solidFill>
              </a:rPr>
              <a:t> </a:t>
            </a:r>
            <a:r>
              <a:rPr lang="en-US" altLang="en-US" sz="2400" b="1" u="sng" dirty="0" err="1">
                <a:solidFill>
                  <a:srgbClr val="002060"/>
                </a:solidFill>
              </a:rPr>
              <a:t>cường</a:t>
            </a:r>
            <a:r>
              <a:rPr lang="en-US" altLang="en-US" sz="2400" b="1" u="sng" dirty="0">
                <a:solidFill>
                  <a:srgbClr val="002060"/>
                </a:solidFill>
              </a:rPr>
              <a:t> </a:t>
            </a:r>
            <a:r>
              <a:rPr lang="en-US" altLang="en-US" sz="2400" b="1" u="sng" dirty="0" err="1">
                <a:solidFill>
                  <a:srgbClr val="002060"/>
                </a:solidFill>
              </a:rPr>
              <a:t>độ</a:t>
            </a:r>
            <a:r>
              <a:rPr lang="en-US" altLang="en-US" sz="2400" b="1" u="sng" dirty="0">
                <a:solidFill>
                  <a:srgbClr val="002060"/>
                </a:solidFill>
              </a:rPr>
              <a:t> </a:t>
            </a:r>
            <a:r>
              <a:rPr lang="en-US" altLang="en-US" sz="2400" b="1" u="sng" dirty="0" err="1">
                <a:solidFill>
                  <a:srgbClr val="002060"/>
                </a:solidFill>
              </a:rPr>
              <a:t>điện</a:t>
            </a:r>
            <a:r>
              <a:rPr lang="en-US" altLang="en-US" sz="2400" b="1" u="sng" dirty="0">
                <a:solidFill>
                  <a:srgbClr val="002060"/>
                </a:solidFill>
              </a:rPr>
              <a:t> </a:t>
            </a:r>
            <a:r>
              <a:rPr lang="en-US" altLang="en-US" sz="2400" b="1" u="sng" dirty="0" err="1">
                <a:solidFill>
                  <a:srgbClr val="002060"/>
                </a:solidFill>
              </a:rPr>
              <a:t>trường</a:t>
            </a:r>
            <a:r>
              <a:rPr lang="en-US" altLang="en-US" sz="2400" b="1" u="sng" dirty="0">
                <a:solidFill>
                  <a:srgbClr val="002060"/>
                </a:solidFill>
              </a:rPr>
              <a:t> </a:t>
            </a:r>
            <a:r>
              <a:rPr lang="en-US" altLang="en-US" sz="2400" b="1" u="sng" dirty="0" err="1">
                <a:solidFill>
                  <a:srgbClr val="002060"/>
                </a:solidFill>
              </a:rPr>
              <a:t>tại</a:t>
            </a:r>
            <a:r>
              <a:rPr lang="en-US" altLang="en-US" sz="2400" b="1" u="sng" dirty="0">
                <a:solidFill>
                  <a:srgbClr val="002060"/>
                </a:solidFill>
              </a:rPr>
              <a:t> 1 </a:t>
            </a:r>
            <a:r>
              <a:rPr lang="en-US" altLang="en-US" sz="2400" b="1" u="sng" dirty="0" err="1">
                <a:solidFill>
                  <a:srgbClr val="002060"/>
                </a:solidFill>
              </a:rPr>
              <a:t>điểm</a:t>
            </a:r>
            <a:r>
              <a:rPr lang="en-US" altLang="en-US" sz="2400" b="1" u="sng" dirty="0">
                <a:solidFill>
                  <a:srgbClr val="002060"/>
                </a:solidFill>
              </a:rPr>
              <a:t>:</a:t>
            </a:r>
          </a:p>
        </p:txBody>
      </p:sp>
      <p:sp>
        <p:nvSpPr>
          <p:cNvPr id="12" name="Rounded Rectangle 11"/>
          <p:cNvSpPr/>
          <p:nvPr/>
        </p:nvSpPr>
        <p:spPr>
          <a:xfrm>
            <a:off x="1168060" y="3089834"/>
            <a:ext cx="7471516" cy="1726865"/>
          </a:xfrm>
          <a:prstGeom prst="roundRect">
            <a:avLst/>
          </a:prstGeom>
          <a:ln>
            <a:prstDash val="sysDash"/>
          </a:ln>
        </p:spPr>
        <p:style>
          <a:lnRef idx="3">
            <a:schemeClr val="lt1"/>
          </a:lnRef>
          <a:fillRef idx="1">
            <a:schemeClr val="accent3"/>
          </a:fillRef>
          <a:effectRef idx="1">
            <a:schemeClr val="accent3"/>
          </a:effectRef>
          <a:fontRef idx="minor">
            <a:schemeClr val="lt1"/>
          </a:fontRef>
        </p:style>
        <p:txBody>
          <a:bodyPr rtlCol="0" anchor="ctr"/>
          <a:lstStyle/>
          <a:p>
            <a:pPr algn="just" eaLnBrk="1" hangingPunct="1">
              <a:lnSpc>
                <a:spcPct val="90000"/>
              </a:lnSpc>
              <a:buFontTx/>
              <a:buNone/>
            </a:pPr>
            <a:r>
              <a:rPr lang="en-US" altLang="en-US" b="1" dirty="0" err="1">
                <a:solidFill>
                  <a:srgbClr val="C00000"/>
                </a:solidFill>
                <a:latin typeface="Arial" panose="020B0604020202020204" pitchFamily="34" charset="0"/>
                <a:cs typeface="Arial" panose="020B0604020202020204" pitchFamily="34" charset="0"/>
              </a:rPr>
              <a:t>Cường</a:t>
            </a:r>
            <a:r>
              <a:rPr lang="en-US" altLang="en-US" b="1" dirty="0">
                <a:solidFill>
                  <a:srgbClr val="C00000"/>
                </a:solidFill>
                <a:latin typeface="Arial" panose="020B0604020202020204" pitchFamily="34" charset="0"/>
                <a:cs typeface="Arial" panose="020B0604020202020204" pitchFamily="34" charset="0"/>
              </a:rPr>
              <a:t> </a:t>
            </a:r>
            <a:r>
              <a:rPr lang="en-US" altLang="en-US" b="1" dirty="0" err="1">
                <a:solidFill>
                  <a:srgbClr val="C00000"/>
                </a:solidFill>
                <a:latin typeface="Arial" panose="020B0604020202020204" pitchFamily="34" charset="0"/>
                <a:cs typeface="Arial" panose="020B0604020202020204" pitchFamily="34" charset="0"/>
              </a:rPr>
              <a:t>độ</a:t>
            </a:r>
            <a:r>
              <a:rPr lang="en-US" altLang="en-US" b="1" dirty="0">
                <a:solidFill>
                  <a:srgbClr val="C00000"/>
                </a:solidFill>
                <a:latin typeface="Arial" panose="020B0604020202020204" pitchFamily="34" charset="0"/>
                <a:cs typeface="Arial" panose="020B0604020202020204" pitchFamily="34" charset="0"/>
              </a:rPr>
              <a:t> </a:t>
            </a:r>
            <a:r>
              <a:rPr lang="en-US" altLang="en-US" b="1" dirty="0" err="1">
                <a:solidFill>
                  <a:srgbClr val="C00000"/>
                </a:solidFill>
                <a:latin typeface="Arial" panose="020B0604020202020204" pitchFamily="34" charset="0"/>
                <a:cs typeface="Arial" panose="020B0604020202020204" pitchFamily="34" charset="0"/>
              </a:rPr>
              <a:t>điện</a:t>
            </a:r>
            <a:r>
              <a:rPr lang="en-US" altLang="en-US" b="1" dirty="0">
                <a:solidFill>
                  <a:srgbClr val="C00000"/>
                </a:solidFill>
                <a:latin typeface="Arial" panose="020B0604020202020204" pitchFamily="34" charset="0"/>
                <a:cs typeface="Arial" panose="020B0604020202020204" pitchFamily="34" charset="0"/>
              </a:rPr>
              <a:t> </a:t>
            </a:r>
            <a:r>
              <a:rPr lang="en-US" altLang="en-US" b="1" dirty="0" err="1">
                <a:solidFill>
                  <a:srgbClr val="C00000"/>
                </a:solidFill>
                <a:latin typeface="Arial" panose="020B0604020202020204" pitchFamily="34" charset="0"/>
                <a:cs typeface="Arial" panose="020B0604020202020204" pitchFamily="34" charset="0"/>
              </a:rPr>
              <a:t>trường</a:t>
            </a:r>
            <a:r>
              <a:rPr lang="en-US" altLang="en-US" b="1" dirty="0">
                <a:solidFill>
                  <a:srgbClr val="C00000"/>
                </a:solidFill>
                <a:latin typeface="Arial" panose="020B0604020202020204" pitchFamily="34" charset="0"/>
                <a:cs typeface="Arial" panose="020B0604020202020204" pitchFamily="34" charset="0"/>
              </a:rPr>
              <a:t> </a:t>
            </a:r>
            <a:r>
              <a:rPr lang="en-US" altLang="en-US" b="1" dirty="0" err="1">
                <a:solidFill>
                  <a:srgbClr val="C00000"/>
                </a:solidFill>
                <a:latin typeface="Arial" panose="020B0604020202020204" pitchFamily="34" charset="0"/>
                <a:cs typeface="Arial" panose="020B0604020202020204" pitchFamily="34" charset="0"/>
              </a:rPr>
              <a:t>tại</a:t>
            </a:r>
            <a:r>
              <a:rPr lang="en-US" altLang="en-US" b="1" dirty="0">
                <a:solidFill>
                  <a:srgbClr val="C00000"/>
                </a:solidFill>
                <a:latin typeface="Arial" panose="020B0604020202020204" pitchFamily="34" charset="0"/>
                <a:cs typeface="Arial" panose="020B0604020202020204" pitchFamily="34" charset="0"/>
              </a:rPr>
              <a:t> </a:t>
            </a:r>
            <a:r>
              <a:rPr lang="en-US" altLang="en-US" b="1" dirty="0" err="1">
                <a:solidFill>
                  <a:srgbClr val="C00000"/>
                </a:solidFill>
                <a:latin typeface="Arial" panose="020B0604020202020204" pitchFamily="34" charset="0"/>
                <a:cs typeface="Arial" panose="020B0604020202020204" pitchFamily="34" charset="0"/>
              </a:rPr>
              <a:t>một</a:t>
            </a:r>
            <a:r>
              <a:rPr lang="en-US" altLang="en-US" b="1" dirty="0">
                <a:solidFill>
                  <a:srgbClr val="C00000"/>
                </a:solidFill>
                <a:latin typeface="Arial" panose="020B0604020202020204" pitchFamily="34" charset="0"/>
                <a:cs typeface="Arial" panose="020B0604020202020204" pitchFamily="34" charset="0"/>
              </a:rPr>
              <a:t> </a:t>
            </a:r>
            <a:r>
              <a:rPr lang="en-US" altLang="en-US" b="1" dirty="0" err="1">
                <a:solidFill>
                  <a:srgbClr val="C00000"/>
                </a:solidFill>
                <a:latin typeface="Arial" panose="020B0604020202020204" pitchFamily="34" charset="0"/>
                <a:cs typeface="Arial" panose="020B0604020202020204" pitchFamily="34" charset="0"/>
              </a:rPr>
              <a:t>điểm</a:t>
            </a:r>
            <a:r>
              <a:rPr lang="en-US" altLang="en-US" b="1" dirty="0">
                <a:solidFill>
                  <a:srgbClr val="C0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lượng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b="1" dirty="0" err="1">
                <a:solidFill>
                  <a:srgbClr val="00823B"/>
                </a:solidFill>
                <a:latin typeface="Arial" panose="020B0604020202020204" pitchFamily="34" charset="0"/>
                <a:cs typeface="Arial" panose="020B0604020202020204" pitchFamily="34" charset="0"/>
              </a:rPr>
              <a:t>tác</a:t>
            </a:r>
            <a:r>
              <a:rPr lang="en-US" altLang="en-US" b="1" dirty="0">
                <a:solidFill>
                  <a:srgbClr val="00823B"/>
                </a:solidFill>
                <a:latin typeface="Arial" panose="020B0604020202020204" pitchFamily="34" charset="0"/>
                <a:cs typeface="Arial" panose="020B0604020202020204" pitchFamily="34" charset="0"/>
              </a:rPr>
              <a:t> </a:t>
            </a:r>
            <a:r>
              <a:rPr lang="en-US" altLang="en-US" b="1" dirty="0" err="1">
                <a:solidFill>
                  <a:srgbClr val="00823B"/>
                </a:solidFill>
                <a:latin typeface="Arial" panose="020B0604020202020204" pitchFamily="34" charset="0"/>
                <a:cs typeface="Arial" panose="020B0604020202020204" pitchFamily="34" charset="0"/>
              </a:rPr>
              <a:t>dụng</a:t>
            </a:r>
            <a:r>
              <a:rPr lang="en-US" altLang="en-US" b="1" dirty="0">
                <a:solidFill>
                  <a:srgbClr val="00823B"/>
                </a:solidFill>
                <a:latin typeface="Arial" panose="020B0604020202020204" pitchFamily="34" charset="0"/>
                <a:cs typeface="Arial" panose="020B0604020202020204" pitchFamily="34" charset="0"/>
              </a:rPr>
              <a:t> </a:t>
            </a:r>
            <a:r>
              <a:rPr lang="en-US" altLang="en-US" b="1" dirty="0" err="1">
                <a:solidFill>
                  <a:srgbClr val="00823B"/>
                </a:solidFill>
                <a:latin typeface="Arial" panose="020B0604020202020204" pitchFamily="34" charset="0"/>
                <a:cs typeface="Arial" panose="020B0604020202020204" pitchFamily="34" charset="0"/>
              </a:rPr>
              <a:t>lực</a:t>
            </a:r>
            <a:r>
              <a:rPr lang="en-US" altLang="en-US" b="1" dirty="0">
                <a:solidFill>
                  <a:srgbClr val="00823B"/>
                </a:solidFill>
                <a:latin typeface="Arial" panose="020B0604020202020204" pitchFamily="34" charset="0"/>
                <a:cs typeface="Arial" panose="020B0604020202020204" pitchFamily="34" charset="0"/>
              </a:rPr>
              <a:t> </a:t>
            </a:r>
            <a:r>
              <a:rPr lang="en-US" altLang="en-US" b="1" dirty="0" err="1">
                <a:solidFill>
                  <a:srgbClr val="00823B"/>
                </a:solidFill>
                <a:latin typeface="Arial" panose="020B0604020202020204" pitchFamily="34" charset="0"/>
                <a:cs typeface="Arial" panose="020B0604020202020204" pitchFamily="34" charset="0"/>
              </a:rPr>
              <a:t>của</a:t>
            </a:r>
            <a:r>
              <a:rPr lang="en-US" altLang="en-US" b="1" dirty="0">
                <a:solidFill>
                  <a:srgbClr val="00823B"/>
                </a:solidFill>
                <a:latin typeface="Arial" panose="020B0604020202020204" pitchFamily="34" charset="0"/>
                <a:cs typeface="Arial" panose="020B0604020202020204" pitchFamily="34" charset="0"/>
              </a:rPr>
              <a:t> </a:t>
            </a:r>
            <a:r>
              <a:rPr lang="en-US" altLang="en-US" b="1" dirty="0" err="1">
                <a:solidFill>
                  <a:srgbClr val="00823B"/>
                </a:solidFill>
                <a:latin typeface="Arial" panose="020B0604020202020204" pitchFamily="34" charset="0"/>
                <a:cs typeface="Arial" panose="020B0604020202020204" pitchFamily="34" charset="0"/>
              </a:rPr>
              <a:t>điện</a:t>
            </a:r>
            <a:r>
              <a:rPr lang="en-US" altLang="en-US" b="1" dirty="0">
                <a:solidFill>
                  <a:srgbClr val="00823B"/>
                </a:solidFill>
                <a:latin typeface="Arial" panose="020B0604020202020204" pitchFamily="34" charset="0"/>
                <a:cs typeface="Arial" panose="020B0604020202020204" pitchFamily="34" charset="0"/>
              </a:rPr>
              <a:t> </a:t>
            </a:r>
            <a:r>
              <a:rPr lang="en-US" altLang="en-US" b="1" dirty="0" err="1">
                <a:solidFill>
                  <a:srgbClr val="00823B"/>
                </a:solidFill>
                <a:latin typeface="Arial" panose="020B0604020202020204" pitchFamily="34" charset="0"/>
                <a:cs typeface="Arial" panose="020B0604020202020204" pitchFamily="34" charset="0"/>
              </a:rPr>
              <a:t>trường</a:t>
            </a:r>
            <a:r>
              <a:rPr lang="en-US" altLang="en-US" b="1" dirty="0">
                <a:solidFill>
                  <a:srgbClr val="00823B"/>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điểm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a:t>
            </a:r>
            <a:r>
              <a:rPr lang="en-US" altLang="en-US" dirty="0">
                <a:latin typeface="Arial" panose="020B0604020202020204" pitchFamily="34" charset="0"/>
                <a:cs typeface="Arial" panose="020B0604020202020204" pitchFamily="34" charset="0"/>
              </a:rPr>
              <a:t>. </a:t>
            </a:r>
          </a:p>
          <a:p>
            <a:pPr algn="just" eaLnBrk="1" hangingPunct="1">
              <a:lnSpc>
                <a:spcPct val="90000"/>
              </a:lnSpc>
              <a:buFontTx/>
              <a:buNone/>
            </a:pPr>
            <a:r>
              <a:rPr lang="en-US" altLang="en-US" dirty="0" err="1">
                <a:latin typeface="Arial" panose="020B0604020202020204" pitchFamily="34" charset="0"/>
                <a:cs typeface="Arial" panose="020B0604020202020204" pitchFamily="34" charset="0"/>
              </a:rPr>
              <a:t>Nó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định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bằng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thương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số</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độ</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lớn</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lực</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điện</a:t>
            </a:r>
            <a:r>
              <a:rPr lang="en-US" altLang="en-US" b="1" dirty="0">
                <a:latin typeface="Arial" panose="020B0604020202020204" pitchFamily="34" charset="0"/>
                <a:cs typeface="Arial" panose="020B0604020202020204" pitchFamily="34" charset="0"/>
              </a:rPr>
              <a:t> F</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tác</a:t>
            </a:r>
            <a:r>
              <a:rPr lang="en-US" altLang="en-US" dirty="0">
                <a:latin typeface="Arial" panose="020B0604020202020204" pitchFamily="34" charset="0"/>
                <a:cs typeface="Arial" panose="020B0604020202020204" pitchFamily="34" charset="0"/>
              </a:rPr>
              <a:t> dung </a:t>
            </a:r>
            <a:r>
              <a:rPr lang="en-US" altLang="en-US" dirty="0" err="1">
                <a:latin typeface="Arial" panose="020B0604020202020204" pitchFamily="34" charset="0"/>
                <a:cs typeface="Arial" panose="020B0604020202020204" pitchFamily="34" charset="0"/>
              </a:rPr>
              <a:t>lên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tích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thử</a:t>
            </a:r>
            <a:r>
              <a:rPr lang="en-US" altLang="en-US" dirty="0">
                <a:latin typeface="Arial" panose="020B0604020202020204" pitchFamily="34" charset="0"/>
                <a:cs typeface="Arial" panose="020B0604020202020204" pitchFamily="34" charset="0"/>
              </a:rPr>
              <a:t> q (</a:t>
            </a:r>
            <a:r>
              <a:rPr lang="en-US" altLang="en-US" dirty="0" err="1">
                <a:latin typeface="Arial" panose="020B0604020202020204" pitchFamily="34" charset="0"/>
                <a:cs typeface="Arial" panose="020B0604020202020204" pitchFamily="34" charset="0"/>
              </a:rPr>
              <a:t>dương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đặt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điểm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độ</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lớn</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của</a:t>
            </a:r>
            <a:r>
              <a:rPr lang="en-US" altLang="en-US" b="1" dirty="0">
                <a:latin typeface="Arial" panose="020B0604020202020204" pitchFamily="34" charset="0"/>
                <a:cs typeface="Arial" panose="020B0604020202020204" pitchFamily="34" charset="0"/>
              </a:rPr>
              <a:t> q</a:t>
            </a:r>
            <a:r>
              <a:rPr lang="en-US" altLang="en-US" dirty="0">
                <a:latin typeface="Arial" panose="020B0604020202020204" pitchFamily="34" charset="0"/>
                <a:cs typeface="Arial" panose="020B0604020202020204" pitchFamily="34" charset="0"/>
              </a:rPr>
              <a:t>. </a:t>
            </a:r>
            <a:endParaRPr lang="en-US" altLang="en-US" dirty="0">
              <a:solidFill>
                <a:srgbClr val="7030A0"/>
              </a:solidFill>
              <a:latin typeface="Arial" panose="020B0604020202020204" pitchFamily="34" charset="0"/>
              <a:cs typeface="Arial" panose="020B0604020202020204" pitchFamily="34" charset="0"/>
            </a:endParaRPr>
          </a:p>
        </p:txBody>
      </p:sp>
      <p:pic>
        <p:nvPicPr>
          <p:cNvPr id="13" name="Picture 12" descr="empty-red-rectangle">
            <a:extLst>
              <a:ext uri="{FF2B5EF4-FFF2-40B4-BE49-F238E27FC236}">
                <a16:creationId xmlns:a16="http://schemas.microsoft.com/office/drawing/2014/main" id="{046360DA-4B14-422F-AE8B-C0A79D2D3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872" y="4878450"/>
            <a:ext cx="2290517" cy="181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4ADB84-5BD8-DC40-B9B5-3B0949A2BB7A}"/>
                  </a:ext>
                </a:extLst>
              </p:cNvPr>
              <p:cNvSpPr txBox="1"/>
              <p:nvPr/>
            </p:nvSpPr>
            <p:spPr>
              <a:xfrm>
                <a:off x="4131870" y="5159056"/>
                <a:ext cx="1477925" cy="1054199"/>
              </a:xfrm>
              <a:prstGeom prst="rect">
                <a:avLst/>
              </a:prstGeom>
              <a:noFill/>
            </p:spPr>
            <p:txBody>
              <a:bodyPr wrap="square" rtlCol="0">
                <a:spAutoFit/>
              </a:bodyPr>
              <a:lstStyle/>
              <a:p>
                <a:pPr algn="ctr"/>
                <a:r>
                  <a:rPr lang="en-US" sz="3600" dirty="0">
                    <a:solidFill>
                      <a:srgbClr val="C00000"/>
                    </a:solidFill>
                    <a:latin typeface="+mj-lt"/>
                  </a:rPr>
                  <a:t>E</a:t>
                </a:r>
                <a14:m>
                  <m:oMath xmlns:m="http://schemas.openxmlformats.org/officeDocument/2006/math">
                    <m:r>
                      <a:rPr lang="en-US" sz="4000" i="1" smtClean="0">
                        <a:solidFill>
                          <a:srgbClr val="C00000"/>
                        </a:solidFill>
                        <a:latin typeface="Cambria Math" panose="02040503050406030204" pitchFamily="18" charset="0"/>
                      </a:rPr>
                      <m:t>=</m:t>
                    </m:r>
                    <m:f>
                      <m:fPr>
                        <m:ctrlPr>
                          <a:rPr lang="en-US" sz="4000" i="1" smtClean="0">
                            <a:solidFill>
                              <a:srgbClr val="C00000"/>
                            </a:solidFill>
                            <a:latin typeface="Cambria Math" panose="02040503050406030204" pitchFamily="18" charset="0"/>
                          </a:rPr>
                        </m:ctrlPr>
                      </m:fPr>
                      <m:num>
                        <m:r>
                          <a:rPr lang="vi-VN" sz="4000" b="0" i="1" smtClean="0">
                            <a:solidFill>
                              <a:srgbClr val="C00000"/>
                            </a:solidFill>
                            <a:latin typeface="Cambria Math" panose="02040503050406030204" pitchFamily="18" charset="0"/>
                          </a:rPr>
                          <m:t>𝐹</m:t>
                        </m:r>
                      </m:num>
                      <m:den>
                        <m:r>
                          <m:rPr>
                            <m:sty m:val="p"/>
                          </m:rPr>
                          <a:rPr lang="en-US" sz="4000" i="1">
                            <a:solidFill>
                              <a:srgbClr val="C00000"/>
                            </a:solidFill>
                            <a:latin typeface="Cambria Math" panose="02040503050406030204" pitchFamily="18" charset="0"/>
                          </a:rPr>
                          <m:t>q</m:t>
                        </m:r>
                      </m:den>
                    </m:f>
                  </m:oMath>
                </a14:m>
                <a:endParaRPr lang="x-none" sz="4000" dirty="0">
                  <a:solidFill>
                    <a:srgbClr val="C00000"/>
                  </a:solidFill>
                  <a:latin typeface="+mj-lt"/>
                </a:endParaRPr>
              </a:p>
            </p:txBody>
          </p:sp>
        </mc:Choice>
        <mc:Fallback xmlns="">
          <p:sp>
            <p:nvSpPr>
              <p:cNvPr id="14" name="TextBox 13">
                <a:extLst>
                  <a:ext uri="{FF2B5EF4-FFF2-40B4-BE49-F238E27FC236}">
                    <a16:creationId xmlns:a16="http://schemas.microsoft.com/office/drawing/2014/main" xmlns:a14="http://schemas.microsoft.com/office/drawing/2010/main" xmlns="" id="{6A4ADB84-5BD8-DC40-B9B5-3B0949A2BB7A}"/>
                  </a:ext>
                </a:extLst>
              </p:cNvPr>
              <p:cNvSpPr txBox="1">
                <a:spLocks noRot="1" noChangeAspect="1" noMove="1" noResize="1" noEditPoints="1" noAdjustHandles="1" noChangeArrowheads="1" noChangeShapeType="1" noTextEdit="1"/>
              </p:cNvSpPr>
              <p:nvPr/>
            </p:nvSpPr>
            <p:spPr>
              <a:xfrm>
                <a:off x="4131870" y="5159056"/>
                <a:ext cx="1477925" cy="1054199"/>
              </a:xfrm>
              <a:prstGeom prst="rect">
                <a:avLst/>
              </a:prstGeom>
              <a:blipFill rotWithShape="0">
                <a:blip r:embed="rId3"/>
                <a:stretch>
                  <a:fillRect l="-124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holykaw.alltop.com/wp-content/uploads/2013/03/Fotolia_42267434_Subscription_XXL-472x600.jpg">
            <a:hlinkClick r:id="rId2"/>
            <a:extLst>
              <a:ext uri="{FF2B5EF4-FFF2-40B4-BE49-F238E27FC236}">
                <a16:creationId xmlns:a16="http://schemas.microsoft.com/office/drawing/2014/main" id="{8FCB9B04-9B2B-45E9-982B-A7F7B125C4C7}"/>
              </a:ext>
            </a:extLst>
          </p:cNvPr>
          <p:cNvPicPr>
            <a:picLocks noChangeAspect="1" noChangeArrowheads="1"/>
          </p:cNvPicPr>
          <p:nvPr/>
        </p:nvPicPr>
        <p:blipFill>
          <a:blip r:embed="rId3" cstate="print"/>
          <a:srcRect/>
          <a:stretch>
            <a:fillRect/>
          </a:stretch>
        </p:blipFill>
        <p:spPr bwMode="auto">
          <a:xfrm>
            <a:off x="1194502" y="4701606"/>
            <a:ext cx="1248219" cy="1587241"/>
          </a:xfrm>
          <a:prstGeom prst="rect">
            <a:avLst/>
          </a:prstGeom>
          <a:noFill/>
        </p:spPr>
      </p:pic>
      <p:sp>
        <p:nvSpPr>
          <p:cNvPr id="6" name="Cloud Callout 30">
            <a:extLst>
              <a:ext uri="{FF2B5EF4-FFF2-40B4-BE49-F238E27FC236}">
                <a16:creationId xmlns:a16="http://schemas.microsoft.com/office/drawing/2014/main" id="{1294F7AA-466C-4852-B476-78A68FD5F4C3}"/>
              </a:ext>
            </a:extLst>
          </p:cNvPr>
          <p:cNvSpPr/>
          <p:nvPr/>
        </p:nvSpPr>
        <p:spPr bwMode="auto">
          <a:xfrm>
            <a:off x="2032000" y="1052945"/>
            <a:ext cx="5948218" cy="2909455"/>
          </a:xfrm>
          <a:prstGeom prst="cloudCallout">
            <a:avLst>
              <a:gd name="adj1" fmla="val -47330"/>
              <a:gd name="adj2" fmla="val 69193"/>
            </a:avLst>
          </a:prstGeom>
          <a:solidFill>
            <a:srgbClr val="D0EBB3"/>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514350" lvl="0" indent="-514350" algn="ctr"/>
            <a:endParaRPr lang="en-US" altLang="ja-JP" sz="2800" b="1" i="1">
              <a:solidFill>
                <a:srgbClr val="00589A"/>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8BDF3D6D-1740-48F9-8677-D9FCC0BF9740}"/>
              </a:ext>
            </a:extLst>
          </p:cNvPr>
          <p:cNvSpPr/>
          <p:nvPr/>
        </p:nvSpPr>
        <p:spPr>
          <a:xfrm>
            <a:off x="2608079" y="1643677"/>
            <a:ext cx="5242830" cy="1477328"/>
          </a:xfrm>
          <a:prstGeom prst="rect">
            <a:avLst/>
          </a:prstGeom>
        </p:spPr>
        <p:txBody>
          <a:bodyPr wrap="square">
            <a:spAutoFit/>
          </a:bodyPr>
          <a:lstStyle/>
          <a:p>
            <a:pPr algn="ctr" eaLnBrk="1" hangingPunct="1"/>
            <a:r>
              <a:rPr lang="en-US" altLang="en-US" sz="3000" i="1">
                <a:solidFill>
                  <a:srgbClr val="C00000"/>
                </a:solidFill>
              </a:rPr>
              <a:t>Cường độ điện trường tại một điểm là đại lượng vô hướng hay đại lượng véc tơ ? </a:t>
            </a:r>
          </a:p>
        </p:txBody>
      </p:sp>
      <p:grpSp>
        <p:nvGrpSpPr>
          <p:cNvPr id="9" name="Group 8">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10"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11"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 C</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endParaRPr lang="en-US" sz="24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2721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651" name="Rectangle 3">
                <a:extLst>
                  <a:ext uri="{FF2B5EF4-FFF2-40B4-BE49-F238E27FC236}">
                    <a16:creationId xmlns:a16="http://schemas.microsoft.com/office/drawing/2014/main" id="{D9A64FE1-ECFA-4532-BCFD-1754DBD11D84}"/>
                  </a:ext>
                </a:extLst>
              </p:cNvPr>
              <p:cNvSpPr>
                <a:spLocks noGrp="1" noChangeArrowheads="1"/>
              </p:cNvSpPr>
              <p:nvPr>
                <p:ph type="body" idx="4294967295"/>
              </p:nvPr>
            </p:nvSpPr>
            <p:spPr bwMode="auto">
              <a:xfrm>
                <a:off x="1170208" y="3287331"/>
                <a:ext cx="7973792" cy="1748308"/>
              </a:xfrm>
              <a:prstGeom prst="rect">
                <a:avLst/>
              </a:prstGeom>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eaLnBrk="1" hangingPunct="1">
                  <a:buFontTx/>
                  <a:buNone/>
                  <a:defRPr/>
                </a:pPr>
                <a:r>
                  <a:rPr lang="en-US" sz="3000" dirty="0">
                    <a:solidFill>
                      <a:schemeClr val="tx1"/>
                    </a:solidFill>
                  </a:rPr>
                  <a:t>+    Khi </a:t>
                </a:r>
                <a:r>
                  <a:rPr lang="en-US" sz="3000" dirty="0">
                    <a:solidFill>
                      <a:srgbClr val="00823B"/>
                    </a:solidFill>
                  </a:rPr>
                  <a:t>q &gt; 0:  </a:t>
                </a:r>
                <a14:m>
                  <m:oMath xmlns:m="http://schemas.openxmlformats.org/officeDocument/2006/math">
                    <m:acc>
                      <m:accPr>
                        <m:chr m:val="⃗"/>
                        <m:ctrlPr>
                          <a:rPr lang="en-US" sz="3000" i="1" smtClean="0">
                            <a:solidFill>
                              <a:srgbClr val="C00000"/>
                            </a:solidFill>
                            <a:latin typeface="Cambria Math" panose="02040503050406030204" pitchFamily="18" charset="0"/>
                          </a:rPr>
                        </m:ctrlPr>
                      </m:accPr>
                      <m:e>
                        <m:r>
                          <a:rPr lang="en-US" sz="3000" b="0" i="1" smtClean="0">
                            <a:solidFill>
                              <a:srgbClr val="C00000"/>
                            </a:solidFill>
                            <a:latin typeface="Cambria Math" panose="02040503050406030204" pitchFamily="18" charset="0"/>
                          </a:rPr>
                          <m:t>𝐹</m:t>
                        </m:r>
                        <m:r>
                          <a:rPr lang="en-US" sz="3000" b="0" i="1" smtClean="0">
                            <a:solidFill>
                              <a:srgbClr val="C00000"/>
                            </a:solidFill>
                            <a:latin typeface="Cambria Math" panose="02040503050406030204" pitchFamily="18" charset="0"/>
                          </a:rPr>
                          <m:t> </m:t>
                        </m:r>
                      </m:e>
                    </m:acc>
                    <m:r>
                      <a:rPr lang="en-US" sz="3000" i="1" smtClean="0">
                        <a:solidFill>
                          <a:srgbClr val="C00000"/>
                        </a:solidFill>
                        <a:latin typeface="Cambria Math" panose="02040503050406030204" pitchFamily="18" charset="0"/>
                        <a:ea typeface="Cambria Math" panose="02040503050406030204" pitchFamily="18" charset="0"/>
                      </a:rPr>
                      <m:t>↑↑</m:t>
                    </m:r>
                    <m:r>
                      <a:rPr lang="en-US" sz="3000" b="0" i="1" smtClean="0">
                        <a:solidFill>
                          <a:srgbClr val="C00000"/>
                        </a:solidFill>
                        <a:latin typeface="Cambria Math" panose="02040503050406030204" pitchFamily="18" charset="0"/>
                        <a:ea typeface="Cambria Math" panose="02040503050406030204" pitchFamily="18" charset="0"/>
                      </a:rPr>
                      <m:t> </m:t>
                    </m:r>
                    <m:acc>
                      <m:accPr>
                        <m:chr m:val="⃗"/>
                        <m:ctrlPr>
                          <a:rPr lang="en-US" sz="3000" b="0" i="1" smtClean="0">
                            <a:solidFill>
                              <a:srgbClr val="C00000"/>
                            </a:solidFill>
                            <a:latin typeface="Cambria Math" panose="02040503050406030204" pitchFamily="18" charset="0"/>
                            <a:ea typeface="Cambria Math" panose="02040503050406030204" pitchFamily="18" charset="0"/>
                          </a:rPr>
                        </m:ctrlPr>
                      </m:accPr>
                      <m:e>
                        <m:r>
                          <a:rPr lang="en-US" sz="3000" b="0" i="1" smtClean="0">
                            <a:solidFill>
                              <a:srgbClr val="C00000"/>
                            </a:solidFill>
                            <a:latin typeface="Cambria Math" panose="02040503050406030204" pitchFamily="18" charset="0"/>
                            <a:ea typeface="Cambria Math" panose="02040503050406030204" pitchFamily="18" charset="0"/>
                          </a:rPr>
                          <m:t>𝐸</m:t>
                        </m:r>
                      </m:e>
                    </m:acc>
                  </m:oMath>
                </a14:m>
                <a:r>
                  <a:rPr lang="en-US" sz="3000" dirty="0">
                    <a:solidFill>
                      <a:srgbClr val="C00000"/>
                    </a:solidFill>
                  </a:rPr>
                  <a:t>    </a:t>
                </a:r>
                <a:endParaRPr lang="en-US" sz="3000" dirty="0">
                  <a:solidFill>
                    <a:schemeClr val="tx1"/>
                  </a:solidFill>
                </a:endParaRPr>
              </a:p>
              <a:p>
                <a:pPr eaLnBrk="1" hangingPunct="1">
                  <a:buFontTx/>
                  <a:buNone/>
                  <a:defRPr/>
                </a:pPr>
                <a:r>
                  <a:rPr lang="en-US" sz="3000" dirty="0">
                    <a:solidFill>
                      <a:schemeClr val="tx1"/>
                    </a:solidFill>
                  </a:rPr>
                  <a:t>+    </a:t>
                </a:r>
                <a:r>
                  <a:rPr lang="en-US" sz="3000" dirty="0" err="1">
                    <a:solidFill>
                      <a:schemeClr val="tx1"/>
                    </a:solidFill>
                  </a:rPr>
                  <a:t>khi</a:t>
                </a:r>
                <a:r>
                  <a:rPr lang="en-US" sz="3000" dirty="0">
                    <a:solidFill>
                      <a:schemeClr val="tx1"/>
                    </a:solidFill>
                  </a:rPr>
                  <a:t> </a:t>
                </a:r>
                <a:r>
                  <a:rPr lang="en-US" sz="3000" dirty="0">
                    <a:solidFill>
                      <a:srgbClr val="00823B"/>
                    </a:solidFill>
                  </a:rPr>
                  <a:t>q &lt; 0</a:t>
                </a:r>
                <a:r>
                  <a:rPr lang="en-US" sz="3000" dirty="0">
                    <a:solidFill>
                      <a:schemeClr val="tx1"/>
                    </a:solidFill>
                  </a:rPr>
                  <a:t>:  </a:t>
                </a:r>
                <a14:m>
                  <m:oMath xmlns:m="http://schemas.openxmlformats.org/officeDocument/2006/math">
                    <m:acc>
                      <m:accPr>
                        <m:chr m:val="⃗"/>
                        <m:ctrlPr>
                          <a:rPr lang="en-US" sz="3000" i="1" smtClean="0">
                            <a:solidFill>
                              <a:srgbClr val="C00000"/>
                            </a:solidFill>
                            <a:latin typeface="Cambria Math" panose="02040503050406030204" pitchFamily="18" charset="0"/>
                          </a:rPr>
                        </m:ctrlPr>
                      </m:accPr>
                      <m:e>
                        <m:r>
                          <a:rPr lang="en-US" sz="3000" b="0" i="1" smtClean="0">
                            <a:solidFill>
                              <a:srgbClr val="C00000"/>
                            </a:solidFill>
                            <a:latin typeface="Cambria Math" panose="02040503050406030204" pitchFamily="18" charset="0"/>
                          </a:rPr>
                          <m:t> </m:t>
                        </m:r>
                        <m:r>
                          <a:rPr lang="en-US" sz="3000" i="1">
                            <a:solidFill>
                              <a:srgbClr val="C00000"/>
                            </a:solidFill>
                            <a:latin typeface="Cambria Math" panose="02040503050406030204" pitchFamily="18" charset="0"/>
                          </a:rPr>
                          <m:t>𝐹</m:t>
                        </m:r>
                        <m:r>
                          <a:rPr lang="en-US" sz="3000" i="1">
                            <a:solidFill>
                              <a:srgbClr val="C00000"/>
                            </a:solidFill>
                            <a:latin typeface="Cambria Math" panose="02040503050406030204" pitchFamily="18" charset="0"/>
                          </a:rPr>
                          <m:t> </m:t>
                        </m:r>
                      </m:e>
                    </m:acc>
                    <m:r>
                      <a:rPr lang="en-US" sz="3000" i="1">
                        <a:solidFill>
                          <a:srgbClr val="C00000"/>
                        </a:solidFill>
                        <a:latin typeface="Cambria Math" panose="02040503050406030204" pitchFamily="18" charset="0"/>
                        <a:ea typeface="Cambria Math" panose="02040503050406030204" pitchFamily="18" charset="0"/>
                      </a:rPr>
                      <m:t>↑</m:t>
                    </m:r>
                    <m:r>
                      <a:rPr lang="en-US" sz="3000" i="1" smtClean="0">
                        <a:solidFill>
                          <a:srgbClr val="C00000"/>
                        </a:solidFill>
                        <a:latin typeface="Cambria Math" panose="02040503050406030204" pitchFamily="18" charset="0"/>
                        <a:ea typeface="Cambria Math" panose="02040503050406030204" pitchFamily="18" charset="0"/>
                      </a:rPr>
                      <m:t>↓</m:t>
                    </m:r>
                    <m:r>
                      <a:rPr lang="en-US" sz="3000" i="1">
                        <a:solidFill>
                          <a:srgbClr val="C00000"/>
                        </a:solidFill>
                        <a:latin typeface="Cambria Math" panose="02040503050406030204" pitchFamily="18" charset="0"/>
                        <a:ea typeface="Cambria Math" panose="02040503050406030204" pitchFamily="18" charset="0"/>
                      </a:rPr>
                      <m:t> </m:t>
                    </m:r>
                    <m:acc>
                      <m:accPr>
                        <m:chr m:val="⃗"/>
                        <m:ctrlPr>
                          <a:rPr lang="en-US" sz="3000" i="1">
                            <a:solidFill>
                              <a:srgbClr val="C00000"/>
                            </a:solidFill>
                            <a:latin typeface="Cambria Math" panose="02040503050406030204" pitchFamily="18" charset="0"/>
                            <a:ea typeface="Cambria Math" panose="02040503050406030204" pitchFamily="18" charset="0"/>
                          </a:rPr>
                        </m:ctrlPr>
                      </m:accPr>
                      <m:e>
                        <m:r>
                          <a:rPr lang="en-US" sz="3000" i="1">
                            <a:solidFill>
                              <a:srgbClr val="C00000"/>
                            </a:solidFill>
                            <a:latin typeface="Cambria Math" panose="02040503050406030204" pitchFamily="18" charset="0"/>
                            <a:ea typeface="Cambria Math" panose="02040503050406030204" pitchFamily="18" charset="0"/>
                          </a:rPr>
                          <m:t>𝐸</m:t>
                        </m:r>
                      </m:e>
                    </m:acc>
                  </m:oMath>
                </a14:m>
                <a:r>
                  <a:rPr lang="en-US" sz="3000" dirty="0">
                    <a:solidFill>
                      <a:srgbClr val="C00000"/>
                    </a:solidFill>
                  </a:rPr>
                  <a:t> </a:t>
                </a:r>
                <a:endParaRPr lang="en-US" sz="3000" dirty="0">
                  <a:solidFill>
                    <a:schemeClr val="tx1"/>
                  </a:solidFill>
                </a:endParaRPr>
              </a:p>
            </p:txBody>
          </p:sp>
        </mc:Choice>
        <mc:Fallback xmlns="">
          <p:sp>
            <p:nvSpPr>
              <p:cNvPr id="27651" name="Rectangle 3">
                <a:extLst>
                  <a:ext uri="{FF2B5EF4-FFF2-40B4-BE49-F238E27FC236}">
                    <a16:creationId xmlns:a16="http://schemas.microsoft.com/office/drawing/2014/main" xmlns:a14="http://schemas.microsoft.com/office/drawing/2010/main" xmlns="" id="{D9A64FE1-ECFA-4532-BCFD-1754DBD11D84}"/>
                  </a:ext>
                </a:extLst>
              </p:cNvPr>
              <p:cNvSpPr>
                <a:spLocks noGrp="1" noRot="1" noChangeAspect="1" noMove="1" noResize="1" noEditPoints="1" noAdjustHandles="1" noChangeArrowheads="1" noChangeShapeType="1" noTextEdit="1"/>
              </p:cNvSpPr>
              <p:nvPr>
                <p:ph type="body" idx="4294967295"/>
              </p:nvPr>
            </p:nvSpPr>
            <p:spPr bwMode="auto">
              <a:xfrm>
                <a:off x="1170208" y="3287331"/>
                <a:ext cx="7973792" cy="1748308"/>
              </a:xfrm>
              <a:prstGeom prst="rect">
                <a:avLst/>
              </a:prstGeom>
              <a:blipFill rotWithShape="0">
                <a:blip r:embed="rId3"/>
                <a:stretch>
                  <a:fillRect l="-1835" t="-1394"/>
                </a:stretch>
              </a:blip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657" name="Line 9">
            <a:extLst>
              <a:ext uri="{FF2B5EF4-FFF2-40B4-BE49-F238E27FC236}">
                <a16:creationId xmlns:a16="http://schemas.microsoft.com/office/drawing/2014/main" id="{88591D1C-D459-4CA5-BB0B-4D3D31B98658}"/>
              </a:ext>
            </a:extLst>
          </p:cNvPr>
          <p:cNvSpPr>
            <a:spLocks noChangeShapeType="1"/>
          </p:cNvSpPr>
          <p:nvPr/>
        </p:nvSpPr>
        <p:spPr bwMode="auto">
          <a:xfrm>
            <a:off x="7543800" y="4648200"/>
            <a:ext cx="129540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58" name="Object 10">
            <a:extLst>
              <a:ext uri="{FF2B5EF4-FFF2-40B4-BE49-F238E27FC236}">
                <a16:creationId xmlns:a16="http://schemas.microsoft.com/office/drawing/2014/main" id="{6C2192F2-825E-4DA7-A33F-D6A43B44909E}"/>
              </a:ext>
            </a:extLst>
          </p:cNvPr>
          <p:cNvGraphicFramePr>
            <a:graphicFrameLocks noChangeAspect="1"/>
          </p:cNvGraphicFramePr>
          <p:nvPr/>
        </p:nvGraphicFramePr>
        <p:xfrm>
          <a:off x="8610600" y="4114800"/>
          <a:ext cx="533400" cy="533400"/>
        </p:xfrm>
        <a:graphic>
          <a:graphicData uri="http://schemas.openxmlformats.org/presentationml/2006/ole">
            <mc:AlternateContent xmlns:mc="http://schemas.openxmlformats.org/markup-compatibility/2006">
              <mc:Choice xmlns:v="urn:schemas-microsoft-com:vml" Requires="v">
                <p:oleObj name="Equation" r:id="rId4" imgW="253780" imgH="253780" progId="Equation.DSMT4">
                  <p:embed/>
                </p:oleObj>
              </mc:Choice>
              <mc:Fallback>
                <p:oleObj name="Equation" r:id="rId4" imgW="253780" imgH="253780" progId="Equation.DSMT4">
                  <p:embed/>
                  <p:pic>
                    <p:nvPicPr>
                      <p:cNvPr id="27658" name="Object 10">
                        <a:extLst>
                          <a:ext uri="{FF2B5EF4-FFF2-40B4-BE49-F238E27FC236}">
                            <a16:creationId xmlns:a16="http://schemas.microsoft.com/office/drawing/2014/main" id="{6C2192F2-825E-4DA7-A33F-D6A43B4490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411480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9" name="Oval 11">
            <a:extLst>
              <a:ext uri="{FF2B5EF4-FFF2-40B4-BE49-F238E27FC236}">
                <a16:creationId xmlns:a16="http://schemas.microsoft.com/office/drawing/2014/main" id="{C6939AB0-4447-4996-A9F1-EEFB050774D1}"/>
              </a:ext>
            </a:extLst>
          </p:cNvPr>
          <p:cNvSpPr>
            <a:spLocks noChangeArrowheads="1"/>
          </p:cNvSpPr>
          <p:nvPr/>
        </p:nvSpPr>
        <p:spPr bwMode="auto">
          <a:xfrm>
            <a:off x="6400800" y="3429000"/>
            <a:ext cx="304800" cy="304800"/>
          </a:xfrm>
          <a:prstGeom prst="ellipse">
            <a:avLst/>
          </a:prstGeom>
          <a:gradFill rotWithShape="1">
            <a:gsLst>
              <a:gs pos="0">
                <a:srgbClr val="FF0000"/>
              </a:gs>
              <a:gs pos="100000">
                <a:srgbClr val="76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rPr>
              <a:t>+</a:t>
            </a:r>
          </a:p>
        </p:txBody>
      </p:sp>
      <p:sp>
        <p:nvSpPr>
          <p:cNvPr id="27660" name="Line 12">
            <a:extLst>
              <a:ext uri="{FF2B5EF4-FFF2-40B4-BE49-F238E27FC236}">
                <a16:creationId xmlns:a16="http://schemas.microsoft.com/office/drawing/2014/main" id="{D7FC0260-6C6A-4529-8D5F-0C81D2AE7737}"/>
              </a:ext>
            </a:extLst>
          </p:cNvPr>
          <p:cNvSpPr>
            <a:spLocks noChangeShapeType="1"/>
          </p:cNvSpPr>
          <p:nvPr/>
        </p:nvSpPr>
        <p:spPr bwMode="auto">
          <a:xfrm flipV="1">
            <a:off x="6629400" y="3581400"/>
            <a:ext cx="2209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61" name="Object 13">
            <a:extLst>
              <a:ext uri="{FF2B5EF4-FFF2-40B4-BE49-F238E27FC236}">
                <a16:creationId xmlns:a16="http://schemas.microsoft.com/office/drawing/2014/main" id="{F2E234DF-1A99-4B56-BC84-09BA4E0D9037}"/>
              </a:ext>
            </a:extLst>
          </p:cNvPr>
          <p:cNvGraphicFramePr>
            <a:graphicFrameLocks noChangeAspect="1"/>
          </p:cNvGraphicFramePr>
          <p:nvPr/>
        </p:nvGraphicFramePr>
        <p:xfrm>
          <a:off x="8305800" y="2819400"/>
          <a:ext cx="838200" cy="712788"/>
        </p:xfrm>
        <a:graphic>
          <a:graphicData uri="http://schemas.openxmlformats.org/presentationml/2006/ole">
            <mc:AlternateContent xmlns:mc="http://schemas.openxmlformats.org/markup-compatibility/2006">
              <mc:Choice xmlns:v="urn:schemas-microsoft-com:vml" Requires="v">
                <p:oleObj name="Equation" r:id="rId6" imgW="253780" imgH="215713" progId="Equation.DSMT4">
                  <p:embed/>
                </p:oleObj>
              </mc:Choice>
              <mc:Fallback>
                <p:oleObj name="Equation" r:id="rId6" imgW="253780" imgH="215713" progId="Equation.DSMT4">
                  <p:embed/>
                  <p:pic>
                    <p:nvPicPr>
                      <p:cNvPr id="27661" name="Object 13">
                        <a:extLst>
                          <a:ext uri="{FF2B5EF4-FFF2-40B4-BE49-F238E27FC236}">
                            <a16:creationId xmlns:a16="http://schemas.microsoft.com/office/drawing/2014/main" id="{F2E234DF-1A99-4B56-BC84-09BA4E0D90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2819400"/>
                        <a:ext cx="8382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2" name="Line 14">
            <a:extLst>
              <a:ext uri="{FF2B5EF4-FFF2-40B4-BE49-F238E27FC236}">
                <a16:creationId xmlns:a16="http://schemas.microsoft.com/office/drawing/2014/main" id="{6E575425-CCFA-4872-B010-94649EB03AB3}"/>
              </a:ext>
            </a:extLst>
          </p:cNvPr>
          <p:cNvSpPr>
            <a:spLocks noChangeShapeType="1"/>
          </p:cNvSpPr>
          <p:nvPr/>
        </p:nvSpPr>
        <p:spPr bwMode="auto">
          <a:xfrm flipV="1">
            <a:off x="6700838" y="3581400"/>
            <a:ext cx="1376362" cy="793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3" name="Line 15">
            <a:extLst>
              <a:ext uri="{FF2B5EF4-FFF2-40B4-BE49-F238E27FC236}">
                <a16:creationId xmlns:a16="http://schemas.microsoft.com/office/drawing/2014/main" id="{30C4AD4D-CA76-4DEA-80D0-7C2B5E5D31EF}"/>
              </a:ext>
            </a:extLst>
          </p:cNvPr>
          <p:cNvSpPr>
            <a:spLocks noChangeShapeType="1"/>
          </p:cNvSpPr>
          <p:nvPr/>
        </p:nvSpPr>
        <p:spPr bwMode="auto">
          <a:xfrm flipV="1">
            <a:off x="5486400" y="4648200"/>
            <a:ext cx="1828800"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64" name="Object 16">
            <a:extLst>
              <a:ext uri="{FF2B5EF4-FFF2-40B4-BE49-F238E27FC236}">
                <a16:creationId xmlns:a16="http://schemas.microsoft.com/office/drawing/2014/main" id="{3AB994B3-3371-4DAE-91AC-7C52DE5E15F6}"/>
              </a:ext>
            </a:extLst>
          </p:cNvPr>
          <p:cNvGraphicFramePr>
            <a:graphicFrameLocks noChangeAspect="1"/>
          </p:cNvGraphicFramePr>
          <p:nvPr/>
        </p:nvGraphicFramePr>
        <p:xfrm>
          <a:off x="5562600" y="3949700"/>
          <a:ext cx="838200" cy="612775"/>
        </p:xfrm>
        <a:graphic>
          <a:graphicData uri="http://schemas.openxmlformats.org/presentationml/2006/ole">
            <mc:AlternateContent xmlns:mc="http://schemas.openxmlformats.org/markup-compatibility/2006">
              <mc:Choice xmlns:v="urn:schemas-microsoft-com:vml" Requires="v">
                <p:oleObj name="Equation" r:id="rId8" imgW="253780" imgH="215713" progId="Equation.DSMT4">
                  <p:embed/>
                </p:oleObj>
              </mc:Choice>
              <mc:Fallback>
                <p:oleObj name="Equation" r:id="rId8" imgW="253780" imgH="215713" progId="Equation.DSMT4">
                  <p:embed/>
                  <p:pic>
                    <p:nvPicPr>
                      <p:cNvPr id="27664" name="Object 16">
                        <a:extLst>
                          <a:ext uri="{FF2B5EF4-FFF2-40B4-BE49-F238E27FC236}">
                            <a16:creationId xmlns:a16="http://schemas.microsoft.com/office/drawing/2014/main" id="{3AB994B3-3371-4DAE-91AC-7C52DE5E15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949700"/>
                        <a:ext cx="8382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5" name="Oval 17">
            <a:extLst>
              <a:ext uri="{FF2B5EF4-FFF2-40B4-BE49-F238E27FC236}">
                <a16:creationId xmlns:a16="http://schemas.microsoft.com/office/drawing/2014/main" id="{9CB87941-F170-4AF7-A982-7305F93A097F}"/>
              </a:ext>
            </a:extLst>
          </p:cNvPr>
          <p:cNvSpPr>
            <a:spLocks noChangeArrowheads="1"/>
          </p:cNvSpPr>
          <p:nvPr/>
        </p:nvSpPr>
        <p:spPr bwMode="auto">
          <a:xfrm>
            <a:off x="7239000" y="4495800"/>
            <a:ext cx="304800" cy="304800"/>
          </a:xfrm>
          <a:prstGeom prst="ellipse">
            <a:avLst/>
          </a:prstGeom>
          <a:gradFill rotWithShape="1">
            <a:gsLst>
              <a:gs pos="0">
                <a:srgbClr val="0000FF"/>
              </a:gs>
              <a:gs pos="100000">
                <a:srgbClr val="000076"/>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chemeClr val="bg1"/>
                </a:solidFill>
              </a:rPr>
              <a:t>-</a:t>
            </a:r>
          </a:p>
        </p:txBody>
      </p:sp>
      <p:graphicFrame>
        <p:nvGraphicFramePr>
          <p:cNvPr id="27666" name="Object 18">
            <a:extLst>
              <a:ext uri="{FF2B5EF4-FFF2-40B4-BE49-F238E27FC236}">
                <a16:creationId xmlns:a16="http://schemas.microsoft.com/office/drawing/2014/main" id="{FF7BAC5A-4EA5-4E3F-96AE-BDE80EAF1282}"/>
              </a:ext>
            </a:extLst>
          </p:cNvPr>
          <p:cNvGraphicFramePr>
            <a:graphicFrameLocks noChangeAspect="1"/>
          </p:cNvGraphicFramePr>
          <p:nvPr/>
        </p:nvGraphicFramePr>
        <p:xfrm>
          <a:off x="7620000" y="2895600"/>
          <a:ext cx="647700" cy="647700"/>
        </p:xfrm>
        <a:graphic>
          <a:graphicData uri="http://schemas.openxmlformats.org/presentationml/2006/ole">
            <mc:AlternateContent xmlns:mc="http://schemas.openxmlformats.org/markup-compatibility/2006">
              <mc:Choice xmlns:v="urn:schemas-microsoft-com:vml" Requires="v">
                <p:oleObj name="Equation" r:id="rId9" imgW="253780" imgH="253780" progId="Equation.DSMT4">
                  <p:embed/>
                </p:oleObj>
              </mc:Choice>
              <mc:Fallback>
                <p:oleObj name="Equation" r:id="rId9" imgW="253780" imgH="253780" progId="Equation.DSMT4">
                  <p:embed/>
                  <p:pic>
                    <p:nvPicPr>
                      <p:cNvPr id="27666" name="Object 18">
                        <a:extLst>
                          <a:ext uri="{FF2B5EF4-FFF2-40B4-BE49-F238E27FC236}">
                            <a16:creationId xmlns:a16="http://schemas.microsoft.com/office/drawing/2014/main" id="{FF7BAC5A-4EA5-4E3F-96AE-BDE80EAF1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895600"/>
                        <a:ext cx="6477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ectangle 24">
            <a:extLst>
              <a:ext uri="{FF2B5EF4-FFF2-40B4-BE49-F238E27FC236}">
                <a16:creationId xmlns:a16="http://schemas.microsoft.com/office/drawing/2014/main" id="{F4662C08-BB2E-4EEE-BE74-4FDC55DB4B0E}"/>
              </a:ext>
            </a:extLst>
          </p:cNvPr>
          <p:cNvSpPr/>
          <p:nvPr/>
        </p:nvSpPr>
        <p:spPr>
          <a:xfrm>
            <a:off x="2026001" y="798078"/>
            <a:ext cx="5331640" cy="424732"/>
          </a:xfrm>
          <a:prstGeom prst="rect">
            <a:avLst/>
          </a:prstGeom>
        </p:spPr>
        <p:txBody>
          <a:bodyPr wrap="square">
            <a:spAutoFit/>
          </a:bodyPr>
          <a:lstStyle/>
          <a:p>
            <a:pPr marL="609600" indent="-609600" eaLnBrk="1" hangingPunct="1">
              <a:lnSpc>
                <a:spcPct val="90000"/>
              </a:lnSpc>
              <a:buFontTx/>
              <a:buNone/>
            </a:pPr>
            <a:r>
              <a:rPr lang="en-US" altLang="en-US" sz="2400" b="1" u="sng" dirty="0">
                <a:solidFill>
                  <a:srgbClr val="002060"/>
                </a:solidFill>
              </a:rPr>
              <a:t>3. </a:t>
            </a:r>
            <a:r>
              <a:rPr lang="en-US" altLang="en-US" sz="2400" b="1" u="sng" dirty="0" err="1">
                <a:solidFill>
                  <a:srgbClr val="002060"/>
                </a:solidFill>
              </a:rPr>
              <a:t>Véc</a:t>
            </a:r>
            <a:r>
              <a:rPr lang="en-US" altLang="en-US" sz="2400" b="1" u="sng" dirty="0">
                <a:solidFill>
                  <a:srgbClr val="002060"/>
                </a:solidFill>
              </a:rPr>
              <a:t> t</a:t>
            </a:r>
            <a:r>
              <a:rPr lang="vi-VN" altLang="en-US" sz="2400" b="1" u="sng" dirty="0">
                <a:solidFill>
                  <a:srgbClr val="002060"/>
                </a:solidFill>
              </a:rPr>
              <a:t>ơ</a:t>
            </a:r>
            <a:r>
              <a:rPr lang="en-US" altLang="en-US" sz="2400" b="1" u="sng" dirty="0">
                <a:solidFill>
                  <a:srgbClr val="002060"/>
                </a:solidFill>
              </a:rPr>
              <a:t> c</a:t>
            </a:r>
            <a:r>
              <a:rPr lang="vi-VN" altLang="en-US" sz="2400" b="1" u="sng" dirty="0">
                <a:solidFill>
                  <a:srgbClr val="002060"/>
                </a:solidFill>
              </a:rPr>
              <a:t>ư</a:t>
            </a:r>
            <a:r>
              <a:rPr lang="en-US" altLang="en-US" sz="2400" b="1" u="sng" dirty="0" err="1">
                <a:solidFill>
                  <a:srgbClr val="002060"/>
                </a:solidFill>
              </a:rPr>
              <a:t>ờng</a:t>
            </a:r>
            <a:r>
              <a:rPr lang="en-US" altLang="en-US" sz="2400" b="1" u="sng" dirty="0">
                <a:solidFill>
                  <a:srgbClr val="002060"/>
                </a:solidFill>
              </a:rPr>
              <a:t> </a:t>
            </a:r>
            <a:r>
              <a:rPr lang="en-US" altLang="en-US" sz="2400" b="1" u="sng" dirty="0" err="1">
                <a:solidFill>
                  <a:srgbClr val="002060"/>
                </a:solidFill>
              </a:rPr>
              <a:t>độ</a:t>
            </a:r>
            <a:r>
              <a:rPr lang="en-US" altLang="en-US" sz="2400" b="1" u="sng" dirty="0">
                <a:solidFill>
                  <a:srgbClr val="002060"/>
                </a:solidFill>
              </a:rPr>
              <a:t> </a:t>
            </a:r>
            <a:r>
              <a:rPr lang="en-US" altLang="en-US" sz="2400" b="1" u="sng" dirty="0" err="1">
                <a:solidFill>
                  <a:srgbClr val="002060"/>
                </a:solidFill>
              </a:rPr>
              <a:t>điện</a:t>
            </a:r>
            <a:r>
              <a:rPr lang="en-US" altLang="en-US" sz="2400" b="1" u="sng" dirty="0">
                <a:solidFill>
                  <a:srgbClr val="002060"/>
                </a:solidFill>
              </a:rPr>
              <a:t> </a:t>
            </a:r>
            <a:r>
              <a:rPr lang="en-US" altLang="en-US" sz="2400" b="1" u="sng" dirty="0" err="1">
                <a:solidFill>
                  <a:srgbClr val="002060"/>
                </a:solidFill>
              </a:rPr>
              <a:t>trường</a:t>
            </a:r>
            <a:endParaRPr lang="en-US" altLang="en-US" sz="2400" b="1" u="sng" dirty="0">
              <a:solidFill>
                <a:srgbClr val="002060"/>
              </a:solidFill>
            </a:endParaRPr>
          </a:p>
        </p:txBody>
      </p:sp>
      <p:pic>
        <p:nvPicPr>
          <p:cNvPr id="26" name="Picture 12" descr="empty-red-rectangle">
            <a:extLst>
              <a:ext uri="{FF2B5EF4-FFF2-40B4-BE49-F238E27FC236}">
                <a16:creationId xmlns:a16="http://schemas.microsoft.com/office/drawing/2014/main" id="{67D192EE-AD4E-43FF-A9D4-D1E7C046A4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8714" y="1426197"/>
            <a:ext cx="4547661" cy="16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81688872-7386-4B8E-B2C2-E316A79396F5}"/>
              </a:ext>
            </a:extLst>
          </p:cNvPr>
          <p:cNvGraphicFramePr>
            <a:graphicFrameLocks noChangeAspect="1"/>
          </p:cNvGraphicFramePr>
          <p:nvPr/>
        </p:nvGraphicFramePr>
        <p:xfrm>
          <a:off x="3043432" y="1399114"/>
          <a:ext cx="3575050" cy="1454150"/>
        </p:xfrm>
        <a:graphic>
          <a:graphicData uri="http://schemas.openxmlformats.org/presentationml/2006/ole">
            <mc:AlternateContent xmlns:mc="http://schemas.openxmlformats.org/markup-compatibility/2006">
              <mc:Choice xmlns:v="urn:schemas-microsoft-com:vml" Requires="v">
                <p:oleObj name="Equation" r:id="rId11" imgW="3575076" imgH="1454312" progId="Equation.DSMT4">
                  <p:embed/>
                </p:oleObj>
              </mc:Choice>
              <mc:Fallback>
                <p:oleObj name="Equation" r:id="rId11" imgW="3575076" imgH="1454312" progId="Equation.DSMT4">
                  <p:embed/>
                  <p:pic>
                    <p:nvPicPr>
                      <p:cNvPr id="2" name="Object 1">
                        <a:extLst>
                          <a:ext uri="{FF2B5EF4-FFF2-40B4-BE49-F238E27FC236}">
                            <a16:creationId xmlns:a16="http://schemas.microsoft.com/office/drawing/2014/main" id="{81688872-7386-4B8E-B2C2-E316A79396F5}"/>
                          </a:ext>
                        </a:extLst>
                      </p:cNvPr>
                      <p:cNvPicPr/>
                      <p:nvPr/>
                    </p:nvPicPr>
                    <p:blipFill>
                      <a:blip r:embed="rId12"/>
                      <a:stretch>
                        <a:fillRect/>
                      </a:stretch>
                    </p:blipFill>
                    <p:spPr>
                      <a:xfrm>
                        <a:off x="3043432" y="1399114"/>
                        <a:ext cx="3575050" cy="1454150"/>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C53CFC82-8F61-4FC0-9F86-83498EAABE99}"/>
              </a:ext>
            </a:extLst>
          </p:cNvPr>
          <p:cNvGrpSpPr/>
          <p:nvPr/>
        </p:nvGrpSpPr>
        <p:grpSpPr>
          <a:xfrm>
            <a:off x="1170208" y="86386"/>
            <a:ext cx="4937890" cy="552715"/>
            <a:chOff x="2193" y="0"/>
            <a:chExt cx="2222039" cy="1239104"/>
          </a:xfrm>
          <a:scene3d>
            <a:camera prst="orthographicFront"/>
            <a:lightRig rig="threePt" dir="t">
              <a:rot lat="0" lon="0" rev="7500000"/>
            </a:lightRig>
          </a:scene3d>
        </p:grpSpPr>
        <p:sp>
          <p:nvSpPr>
            <p:cNvPr id="21" name="Rounded Rectangle 33">
              <a:extLst>
                <a:ext uri="{FF2B5EF4-FFF2-40B4-BE49-F238E27FC236}">
                  <a16:creationId xmlns:a16="http://schemas.microsoft.com/office/drawing/2014/main" id="{9C429798-01AD-4F24-B90D-D0C3BD652490}"/>
                </a:ext>
              </a:extLst>
            </p:cNvPr>
            <p:cNvSpPr/>
            <p:nvPr/>
          </p:nvSpPr>
          <p:spPr>
            <a:xfrm>
              <a:off x="2193" y="0"/>
              <a:ext cx="2222039" cy="1239104"/>
            </a:xfrm>
            <a:prstGeom prst="roundRect">
              <a:avLst/>
            </a:prstGeom>
          </p:spPr>
          <p:style>
            <a:lnRef idx="3">
              <a:schemeClr val="lt1"/>
            </a:lnRef>
            <a:fillRef idx="1">
              <a:schemeClr val="accent1"/>
            </a:fillRef>
            <a:effectRef idx="1">
              <a:schemeClr val="accent1"/>
            </a:effectRef>
            <a:fontRef idx="minor">
              <a:schemeClr val="lt1"/>
            </a:fontRef>
          </p:style>
        </p:sp>
        <p:sp>
          <p:nvSpPr>
            <p:cNvPr id="27" name="Rounded Rectangle 4">
              <a:extLst>
                <a:ext uri="{FF2B5EF4-FFF2-40B4-BE49-F238E27FC236}">
                  <a16:creationId xmlns:a16="http://schemas.microsoft.com/office/drawing/2014/main" id="{806A4BB7-C330-499E-82E8-EB0C1CB541F0}"/>
                </a:ext>
              </a:extLst>
            </p:cNvPr>
            <p:cNvSpPr/>
            <p:nvPr/>
          </p:nvSpPr>
          <p:spPr>
            <a:xfrm>
              <a:off x="2193" y="60487"/>
              <a:ext cx="2199871" cy="1118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II. C</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t>
              </a:r>
              <a:r>
                <a:rPr lang="vi-VN" sz="2400" b="1" dirty="0">
                  <a:latin typeface="Arial" panose="020B0604020202020204" pitchFamily="34" charset="0"/>
                  <a:cs typeface="Arial" panose="020B0604020202020204" pitchFamily="34" charset="0"/>
                </a:rPr>
                <a:t>ư</a:t>
              </a:r>
              <a:r>
                <a:rPr lang="en-US" sz="2400" b="1" dirty="0" err="1">
                  <a:latin typeface="Arial" panose="020B0604020202020204" pitchFamily="34" charset="0"/>
                  <a:cs typeface="Arial" panose="020B0604020202020204" pitchFamily="34" charset="0"/>
                </a:rPr>
                <a:t>ờng</a:t>
              </a:r>
              <a:endParaRPr lang="en-US" sz="2400" b="1" kern="1200"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1326524" y="4800600"/>
                <a:ext cx="7160653" cy="1668598"/>
              </a:xfrm>
              <a:prstGeom prst="rect">
                <a:avLst/>
              </a:prstGeom>
              <a:noFill/>
            </p:spPr>
            <p:txBody>
              <a:bodyPr wrap="square" rtlCol="0">
                <a:spAutoFit/>
              </a:bodyPr>
              <a:lstStyle/>
              <a:p>
                <a:r>
                  <a:rPr lang="en-US" dirty="0"/>
                  <a:t>Vec </a:t>
                </a:r>
                <a:r>
                  <a:rPr lang="en-US" dirty="0" err="1"/>
                  <a:t>tơ</a:t>
                </a:r>
                <a:r>
                  <a:rPr lang="en-US" dirty="0"/>
                  <a:t> </a:t>
                </a:r>
                <a:r>
                  <a:rPr lang="en-US" dirty="0" err="1"/>
                  <a:t>cường</a:t>
                </a:r>
                <a:r>
                  <a:rPr lang="en-US" dirty="0"/>
                  <a:t> </a:t>
                </a:r>
                <a:r>
                  <a:rPr lang="en-US" dirty="0" err="1"/>
                  <a:t>độ</a:t>
                </a:r>
                <a:r>
                  <a:rPr lang="en-US" dirty="0"/>
                  <a:t> </a:t>
                </a:r>
                <a:r>
                  <a:rPr lang="en-US" dirty="0" err="1"/>
                  <a:t>điện</a:t>
                </a:r>
                <a:r>
                  <a:rPr lang="en-US" dirty="0"/>
                  <a:t> </a:t>
                </a:r>
                <a:r>
                  <a:rPr lang="en-US" dirty="0" err="1"/>
                  <a:t>trường</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 </m:t>
                    </m:r>
                  </m:oMath>
                </a14:m>
                <a:r>
                  <a:rPr lang="en-US" dirty="0" err="1"/>
                  <a:t>có</a:t>
                </a:r>
                <a:r>
                  <a:rPr lang="en-US" dirty="0"/>
                  <a:t>:</a:t>
                </a:r>
              </a:p>
              <a:p>
                <a:pPr marL="342900" indent="-342900">
                  <a:buFontTx/>
                  <a:buChar char="-"/>
                </a:pPr>
                <a:r>
                  <a:rPr lang="en-US" dirty="0" err="1"/>
                  <a:t>Phương</a:t>
                </a:r>
                <a:r>
                  <a:rPr lang="en-US" dirty="0"/>
                  <a:t> </a:t>
                </a:r>
                <a:r>
                  <a:rPr lang="en-US" dirty="0" err="1"/>
                  <a:t>và</a:t>
                </a:r>
                <a:r>
                  <a:rPr lang="en-US" dirty="0"/>
                  <a:t> </a:t>
                </a:r>
                <a:r>
                  <a:rPr lang="en-US" dirty="0" err="1"/>
                  <a:t>chiều</a:t>
                </a:r>
                <a:r>
                  <a:rPr lang="en-US" dirty="0"/>
                  <a:t> </a:t>
                </a:r>
                <a:r>
                  <a:rPr lang="en-US" dirty="0" err="1"/>
                  <a:t>trùng</a:t>
                </a:r>
                <a:r>
                  <a:rPr lang="en-US" dirty="0"/>
                  <a:t> </a:t>
                </a:r>
                <a:r>
                  <a:rPr lang="en-US" dirty="0" err="1"/>
                  <a:t>với</a:t>
                </a:r>
                <a:r>
                  <a:rPr lang="en-US" dirty="0"/>
                  <a:t> </a:t>
                </a:r>
                <a:r>
                  <a:rPr lang="en-US" dirty="0" err="1"/>
                  <a:t>phương</a:t>
                </a:r>
                <a:r>
                  <a:rPr lang="en-US" dirty="0"/>
                  <a:t> </a:t>
                </a:r>
                <a:r>
                  <a:rPr lang="en-US" dirty="0" err="1"/>
                  <a:t>và</a:t>
                </a:r>
                <a:r>
                  <a:rPr lang="en-US" dirty="0"/>
                  <a:t> </a:t>
                </a:r>
                <a:r>
                  <a:rPr lang="en-US" dirty="0" err="1"/>
                  <a:t>chiều</a:t>
                </a:r>
                <a:r>
                  <a:rPr lang="en-US" dirty="0"/>
                  <a:t> </a:t>
                </a:r>
                <a:r>
                  <a:rPr lang="en-US" dirty="0" err="1"/>
                  <a:t>của</a:t>
                </a:r>
                <a:r>
                  <a:rPr lang="en-US" dirty="0"/>
                  <a:t> </a:t>
                </a:r>
                <a:r>
                  <a:rPr lang="en-US" dirty="0" err="1"/>
                  <a:t>lực</a:t>
                </a:r>
                <a:r>
                  <a:rPr lang="en-US" dirty="0"/>
                  <a:t> </a:t>
                </a:r>
                <a:r>
                  <a:rPr lang="en-US" dirty="0" err="1"/>
                  <a:t>điện</a:t>
                </a:r>
                <a:r>
                  <a:rPr lang="en-US" dirty="0"/>
                  <a:t> </a:t>
                </a:r>
                <a:r>
                  <a:rPr lang="en-US" dirty="0" err="1"/>
                  <a:t>tác</a:t>
                </a:r>
                <a:r>
                  <a:rPr lang="en-US" dirty="0"/>
                  <a:t> </a:t>
                </a:r>
                <a:r>
                  <a:rPr lang="en-US" dirty="0" err="1"/>
                  <a:t>dụng</a:t>
                </a:r>
                <a:r>
                  <a:rPr lang="en-US" dirty="0"/>
                  <a:t> </a:t>
                </a:r>
                <a:r>
                  <a:rPr lang="en-US" dirty="0" err="1"/>
                  <a:t>lên</a:t>
                </a:r>
                <a:r>
                  <a:rPr lang="en-US" dirty="0"/>
                  <a:t> </a:t>
                </a:r>
                <a:r>
                  <a:rPr lang="en-US" dirty="0" err="1"/>
                  <a:t>điện</a:t>
                </a:r>
                <a:r>
                  <a:rPr lang="en-US" dirty="0"/>
                  <a:t> </a:t>
                </a:r>
                <a:r>
                  <a:rPr lang="en-US" dirty="0" err="1"/>
                  <a:t>tích</a:t>
                </a:r>
                <a:r>
                  <a:rPr lang="en-US" dirty="0"/>
                  <a:t> </a:t>
                </a:r>
                <a:r>
                  <a:rPr lang="en-US" dirty="0" err="1"/>
                  <a:t>thử</a:t>
                </a:r>
                <a:r>
                  <a:rPr lang="en-US" dirty="0"/>
                  <a:t> q </a:t>
                </a:r>
                <a:r>
                  <a:rPr lang="en-US" dirty="0" err="1"/>
                  <a:t>dương</a:t>
                </a:r>
                <a:r>
                  <a:rPr lang="en-US" dirty="0"/>
                  <a:t>.</a:t>
                </a:r>
              </a:p>
              <a:p>
                <a:pPr marL="342900" indent="-342900">
                  <a:buFontTx/>
                  <a:buChar char="-"/>
                </a:pPr>
                <a:r>
                  <a:rPr lang="en-US" dirty="0" err="1"/>
                  <a:t>Chiều</a:t>
                </a:r>
                <a:r>
                  <a:rPr lang="en-US" dirty="0"/>
                  <a:t> </a:t>
                </a:r>
                <a:r>
                  <a:rPr lang="en-US" dirty="0" err="1"/>
                  <a:t>dài</a:t>
                </a:r>
                <a:r>
                  <a:rPr lang="en-US" dirty="0"/>
                  <a:t>( </a:t>
                </a:r>
                <a:r>
                  <a:rPr lang="en-US" dirty="0" err="1"/>
                  <a:t>mô</a:t>
                </a:r>
                <a:r>
                  <a:rPr lang="en-US" dirty="0"/>
                  <a:t> </a:t>
                </a:r>
                <a:r>
                  <a:rPr lang="en-US" dirty="0" err="1"/>
                  <a:t>đun</a:t>
                </a:r>
                <a:r>
                  <a:rPr lang="en-US" dirty="0"/>
                  <a:t>) </a:t>
                </a:r>
                <a:r>
                  <a:rPr lang="en-US" dirty="0" err="1"/>
                  <a:t>biểu</a:t>
                </a:r>
                <a:r>
                  <a:rPr lang="en-US" dirty="0"/>
                  <a:t> </a:t>
                </a:r>
                <a:r>
                  <a:rPr lang="en-US" dirty="0" err="1"/>
                  <a:t>diễn</a:t>
                </a:r>
                <a:r>
                  <a:rPr lang="en-US" dirty="0"/>
                  <a:t> </a:t>
                </a:r>
                <a:r>
                  <a:rPr lang="en-US" dirty="0" err="1"/>
                  <a:t>độ</a:t>
                </a:r>
                <a:r>
                  <a:rPr lang="en-US" dirty="0"/>
                  <a:t> </a:t>
                </a:r>
                <a:r>
                  <a:rPr lang="en-US" dirty="0" err="1"/>
                  <a:t>lớn</a:t>
                </a:r>
                <a:r>
                  <a:rPr lang="en-US" dirty="0"/>
                  <a:t> </a:t>
                </a:r>
                <a:r>
                  <a:rPr lang="en-US" dirty="0" err="1"/>
                  <a:t>cường</a:t>
                </a:r>
                <a:r>
                  <a:rPr lang="en-US" dirty="0"/>
                  <a:t> </a:t>
                </a:r>
                <a:r>
                  <a:rPr lang="en-US" dirty="0" err="1"/>
                  <a:t>độ</a:t>
                </a:r>
                <a:r>
                  <a:rPr lang="en-US" dirty="0"/>
                  <a:t> </a:t>
                </a:r>
                <a:r>
                  <a:rPr lang="en-US" dirty="0" err="1"/>
                  <a:t>điện</a:t>
                </a:r>
                <a:r>
                  <a:rPr lang="en-US" dirty="0"/>
                  <a:t> </a:t>
                </a:r>
                <a:r>
                  <a:rPr lang="en-US" dirty="0" err="1"/>
                  <a:t>trường</a:t>
                </a:r>
                <a:r>
                  <a:rPr lang="en-US" dirty="0"/>
                  <a:t> </a:t>
                </a:r>
                <a:r>
                  <a:rPr lang="en-US" dirty="0" err="1"/>
                  <a:t>theo</a:t>
                </a:r>
                <a:r>
                  <a:rPr lang="en-US" dirty="0"/>
                  <a:t> </a:t>
                </a:r>
                <a:r>
                  <a:rPr lang="en-US" dirty="0" err="1"/>
                  <a:t>tỉ</a:t>
                </a:r>
                <a:r>
                  <a:rPr lang="en-US" dirty="0"/>
                  <a:t> </a:t>
                </a:r>
                <a:r>
                  <a:rPr lang="en-US" dirty="0" err="1"/>
                  <a:t>lệ</a:t>
                </a:r>
                <a:r>
                  <a:rPr lang="en-US" dirty="0"/>
                  <a:t> </a:t>
                </a:r>
                <a:r>
                  <a:rPr lang="en-US" dirty="0" err="1"/>
                  <a:t>xích</a:t>
                </a:r>
                <a:r>
                  <a:rPr lang="en-US" dirty="0"/>
                  <a:t> </a:t>
                </a:r>
                <a:r>
                  <a:rPr lang="en-US" dirty="0" err="1"/>
                  <a:t>nào</a:t>
                </a:r>
                <a:r>
                  <a:rPr lang="en-US" dirty="0"/>
                  <a:t> </a:t>
                </a:r>
                <a:r>
                  <a:rPr lang="en-US" dirty="0" err="1"/>
                  <a:t>đó</a:t>
                </a:r>
                <a:r>
                  <a:rPr lang="en-US"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1326524" y="4800600"/>
                <a:ext cx="7160653" cy="1668598"/>
              </a:xfrm>
              <a:prstGeom prst="rect">
                <a:avLst/>
              </a:prstGeom>
              <a:blipFill rotWithShape="0">
                <a:blip r:embed="rId13"/>
                <a:stretch>
                  <a:fillRect l="-937" r="-681" b="-58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62"/>
                                        </p:tgtEl>
                                        <p:attrNameLst>
                                          <p:attrName>style.visibility</p:attrName>
                                        </p:attrNameLst>
                                      </p:cBhvr>
                                      <p:to>
                                        <p:strVal val="visible"/>
                                      </p:to>
                                    </p:set>
                                    <p:animEffect transition="in" filter="blinds(horizontal)">
                                      <p:cBhvr>
                                        <p:cTn id="17" dur="500"/>
                                        <p:tgtEl>
                                          <p:spTgt spid="27662"/>
                                        </p:tgtEl>
                                      </p:cBhvr>
                                    </p:animEffect>
                                  </p:childTnLst>
                                </p:cTn>
                              </p:par>
                              <p:par>
                                <p:cTn id="18" presetID="3" presetClass="entr" presetSubtype="10" fill="hold" nodeType="withEffect">
                                  <p:stCondLst>
                                    <p:cond delay="0"/>
                                  </p:stCondLst>
                                  <p:childTnLst>
                                    <p:set>
                                      <p:cBhvr>
                                        <p:cTn id="19" dur="1" fill="hold">
                                          <p:stCondLst>
                                            <p:cond delay="0"/>
                                          </p:stCondLst>
                                        </p:cTn>
                                        <p:tgtEl>
                                          <p:spTgt spid="27666"/>
                                        </p:tgtEl>
                                        <p:attrNameLst>
                                          <p:attrName>style.visibility</p:attrName>
                                        </p:attrNameLst>
                                      </p:cBhvr>
                                      <p:to>
                                        <p:strVal val="visible"/>
                                      </p:to>
                                    </p:set>
                                    <p:animEffect transition="in" filter="blinds(horizontal)">
                                      <p:cBhvr>
                                        <p:cTn id="20" dur="500"/>
                                        <p:tgtEl>
                                          <p:spTgt spid="276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7660"/>
                                        </p:tgtEl>
                                        <p:attrNameLst>
                                          <p:attrName>style.visibility</p:attrName>
                                        </p:attrNameLst>
                                      </p:cBhvr>
                                      <p:to>
                                        <p:strVal val="visible"/>
                                      </p:to>
                                    </p:set>
                                    <p:animEffect transition="in" filter="blinds(horizontal)">
                                      <p:cBhvr>
                                        <p:cTn id="25" dur="500"/>
                                        <p:tgtEl>
                                          <p:spTgt spid="2766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7659"/>
                                        </p:tgtEl>
                                        <p:attrNameLst>
                                          <p:attrName>style.visibility</p:attrName>
                                        </p:attrNameLst>
                                      </p:cBhvr>
                                      <p:to>
                                        <p:strVal val="visible"/>
                                      </p:to>
                                    </p:set>
                                    <p:animEffect transition="in" filter="blinds(horizontal)">
                                      <p:cBhvr>
                                        <p:cTn id="28" dur="500"/>
                                        <p:tgtEl>
                                          <p:spTgt spid="27659"/>
                                        </p:tgtEl>
                                      </p:cBhvr>
                                    </p:animEffect>
                                  </p:childTnLst>
                                </p:cTn>
                              </p:par>
                              <p:par>
                                <p:cTn id="29" presetID="3" presetClass="entr" presetSubtype="10" fill="hold" nodeType="withEffect">
                                  <p:stCondLst>
                                    <p:cond delay="0"/>
                                  </p:stCondLst>
                                  <p:childTnLst>
                                    <p:set>
                                      <p:cBhvr>
                                        <p:cTn id="30" dur="1" fill="hold">
                                          <p:stCondLst>
                                            <p:cond delay="0"/>
                                          </p:stCondLst>
                                        </p:cTn>
                                        <p:tgtEl>
                                          <p:spTgt spid="27661"/>
                                        </p:tgtEl>
                                        <p:attrNameLst>
                                          <p:attrName>style.visibility</p:attrName>
                                        </p:attrNameLst>
                                      </p:cBhvr>
                                      <p:to>
                                        <p:strVal val="visible"/>
                                      </p:to>
                                    </p:set>
                                    <p:animEffect transition="in" filter="blinds(horizontal)">
                                      <p:cBhvr>
                                        <p:cTn id="31" dur="500"/>
                                        <p:tgtEl>
                                          <p:spTgt spid="2766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7657"/>
                                        </p:tgtEl>
                                        <p:attrNameLst>
                                          <p:attrName>style.visibility</p:attrName>
                                        </p:attrNameLst>
                                      </p:cBhvr>
                                      <p:to>
                                        <p:strVal val="visible"/>
                                      </p:to>
                                    </p:set>
                                    <p:animEffect transition="in" filter="blinds(horizontal)">
                                      <p:cBhvr>
                                        <p:cTn id="36" dur="500"/>
                                        <p:tgtEl>
                                          <p:spTgt spid="2765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7665"/>
                                        </p:tgtEl>
                                        <p:attrNameLst>
                                          <p:attrName>style.visibility</p:attrName>
                                        </p:attrNameLst>
                                      </p:cBhvr>
                                      <p:to>
                                        <p:strVal val="visible"/>
                                      </p:to>
                                    </p:set>
                                    <p:animEffect transition="in" filter="blinds(horizontal)">
                                      <p:cBhvr>
                                        <p:cTn id="39" dur="500"/>
                                        <p:tgtEl>
                                          <p:spTgt spid="27665"/>
                                        </p:tgtEl>
                                      </p:cBhvr>
                                    </p:animEffect>
                                  </p:childTnLst>
                                </p:cTn>
                              </p:par>
                              <p:par>
                                <p:cTn id="40" presetID="3" presetClass="entr" presetSubtype="10" fill="hold" nodeType="withEffect">
                                  <p:stCondLst>
                                    <p:cond delay="0"/>
                                  </p:stCondLst>
                                  <p:childTnLst>
                                    <p:set>
                                      <p:cBhvr>
                                        <p:cTn id="41" dur="1" fill="hold">
                                          <p:stCondLst>
                                            <p:cond delay="0"/>
                                          </p:stCondLst>
                                        </p:cTn>
                                        <p:tgtEl>
                                          <p:spTgt spid="27658"/>
                                        </p:tgtEl>
                                        <p:attrNameLst>
                                          <p:attrName>style.visibility</p:attrName>
                                        </p:attrNameLst>
                                      </p:cBhvr>
                                      <p:to>
                                        <p:strVal val="visible"/>
                                      </p:to>
                                    </p:set>
                                    <p:animEffect transition="in" filter="blinds(horizontal)">
                                      <p:cBhvr>
                                        <p:cTn id="42" dur="500"/>
                                        <p:tgtEl>
                                          <p:spTgt spid="276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7663"/>
                                        </p:tgtEl>
                                        <p:attrNameLst>
                                          <p:attrName>style.visibility</p:attrName>
                                        </p:attrNameLst>
                                      </p:cBhvr>
                                      <p:to>
                                        <p:strVal val="visible"/>
                                      </p:to>
                                    </p:set>
                                    <p:animEffect transition="in" filter="blinds(horizontal)">
                                      <p:cBhvr>
                                        <p:cTn id="47" dur="500"/>
                                        <p:tgtEl>
                                          <p:spTgt spid="27663"/>
                                        </p:tgtEl>
                                      </p:cBhvr>
                                    </p:animEffect>
                                  </p:childTnLst>
                                </p:cTn>
                              </p:par>
                              <p:par>
                                <p:cTn id="48" presetID="3" presetClass="entr" presetSubtype="10" fill="hold" nodeType="withEffect">
                                  <p:stCondLst>
                                    <p:cond delay="0"/>
                                  </p:stCondLst>
                                  <p:childTnLst>
                                    <p:set>
                                      <p:cBhvr>
                                        <p:cTn id="49" dur="1" fill="hold">
                                          <p:stCondLst>
                                            <p:cond delay="0"/>
                                          </p:stCondLst>
                                        </p:cTn>
                                        <p:tgtEl>
                                          <p:spTgt spid="27664"/>
                                        </p:tgtEl>
                                        <p:attrNameLst>
                                          <p:attrName>style.visibility</p:attrName>
                                        </p:attrNameLst>
                                      </p:cBhvr>
                                      <p:to>
                                        <p:strVal val="visible"/>
                                      </p:to>
                                    </p:set>
                                    <p:animEffect transition="in" filter="blinds(horizontal)">
                                      <p:cBhvr>
                                        <p:cTn id="50" dur="5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animBg="1"/>
      <p:bldP spid="276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4"/>
  <p:tag name="VIDEO_FILES_RECORD" val="&lt;Videos&gt;&lt;Video Name=&quot;Bomb - Hiroshima-Nagasaki_1_567_1_56034.flv&quot; Position=&quot;1&quot; SlideID=&quot;567&quot;/&gt;&lt;/Videos&gt;&#10;"/>
  <p:tag name="MMPROD_DATA" val="&lt;object type=&quot;10002&quot; unique_id=&quot;901&quot;&gt;&lt;property id=&quot;10007&quot; value=&quot;Next&quot;/&gt;&lt;property id=&quot;10008&quot; value=&quot;Back&quot;/&gt;&lt;property id=&quot;10009&quot; value=&quot;Nộp bài&quot;/&gt;&lt;property id=&quot;10012&quot; value=&quot;0&quot;/&gt;&lt;property id=&quot;10022&quot; value=&quot;Thử lại lần nữa&quot;/&gt;&lt;property id=&quot;10068&quot; value=&quot;Câu trả lời chính xác&quot;/&gt;&lt;property id=&quot;10069&quot; value=&quot;Câu trả lời không chính xá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1&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26&amp;quot;/&amp;gt;&amp;lt;Answer FontName=&amp;quot;Arial&amp;quot; IsBold=&amp;quot;0&amp;quot; IsItalic=&amp;quot;0&amp;quot; IsUnderline=&amp;quot;0&amp;quot; FontSize=&amp;quot;10&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Câu hỏi củng cố&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50&quot;/&gt;&lt;property id=&quot;10160&quot; value=&quot;1&quot;/&gt;&lt;property id=&quot;10161&quot; value=&quot;1&quot;/&gt;&lt;property id=&quot;10162&quot; value=&quot;1&quot;/&gt;&lt;property id=&quot;10163&quot; value=&quot;0&quot;/&gt;&lt;property id=&quot;10164&quot; value=&quot;0&quot;/&gt;&lt;property id=&quot;10165&quot; value=&quot;Chúc mừng bạn đã vượt qua các câu hỏi&quot;/&gt;&lt;property id=&quot;10166&quot; value=&quot;Rất tiếc bạn không vượt qua các câu hỏi&quot;/&gt;&lt;property id=&quot;10167&quot; value=&quot;FFFFFFFF&quot;/&gt;&lt;property id=&quot;10169&quot; value=&quot;Question %d of %d&quot;/&gt;&lt;property id=&quot;10170&quot; value=&quot;Send E-mail&quot;/&gt;&lt;property id=&quot;10171&quot; value=&quot;Câu trả lời chính xác&quot;/&gt;&lt;property id=&quot;10172&quot; value=&quot;Bạn chưa trả lời câu hỏi&quot;/&gt;&lt;property id=&quot;10173&quot; value=&quot;Câu trả lời không chính xác&quot;/&gt;&lt;property id=&quot;10174&quot; value=&quot;Đáp án là B&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12&quot;&gt;&lt;object type=&quot;10050&quot; unique_id=&quot;10013&quot;&gt;&lt;property id=&quot;10020&quot; value=&quot;2&quot;/&gt;&lt;property id=&quot;10102&quot; value=&quot;1&quot;/&gt;&lt;property id=&quot;10191&quot; value=&quot;-1&quot;/&gt;&lt;/object&gt;&lt;object type=&quot;10051&quot; unique_id=&quot;10014&quot;&gt;&lt;property id=&quot;10020&quot; value=&quot;2&quot;/&gt;&lt;property id=&quot;10102&quot; value=&quot;1&quot;/&gt;&lt;property id=&quot;10191&quot; value=&quot;-1&quot;/&gt;&lt;/object&gt;&lt;/object&gt;&lt;object type=&quot;10061&quot; unique_id=&quot;20000&quot;&gt;&lt;object type=&quot;10058&quot; unique_id=&quot;10043&quot;&gt;&lt;property id=&quot;10201&quot; value=&quot;Câu hỏi trắc nghiệm&quot;/&gt;&lt;property id=&quot;10202&quot; value=&quot;1&quot;/&gt;&lt;property id=&quot;10204&quot; value=&quot;2&quot;/&gt;&lt;property id=&quot;10205&quot; value=&quot;5&quot;/&gt;&lt;object type=&quot;10064&quot; unique_id=&quot;10044&quot;&gt;&lt;object type=&quot;10059&quot; unique_id=&quot;10045&quot;&gt;&lt;object type=&quot;10060&quot; unique_id=&quot;10059&quot;&gt;&lt;property id=&quot;10020&quot; value=&quot;2&quot;/&gt;&lt;property id=&quot;10102&quot; value=&quot;0&quot;/&gt;&lt;property id=&quot;10191&quot; value=&quot;-1&quot;/&gt;&lt;property id=&quot;10210&quot; value=&quot;0&quot;/&gt;&lt;property id=&quot;10211&quot; value=&quot;50&quot;/&gt;&lt;/object&gt;&lt;object type=&quot;10060&quot; unique_id=&quot;10060&quot;&gt;&lt;property id=&quot;10020&quot; value=&quot;2&quot;/&gt;&lt;property id=&quot;10102&quot; value=&quot;0&quot;/&gt;&lt;property id=&quot;10191&quot; value=&quot;-1&quot;/&gt;&lt;property id=&quot;10210&quot; value=&quot;51&quot;/&gt;&lt;property id=&quot;10211&quot; value=&quot;100&quot;/&gt;&lt;/object&gt;&lt;/object&gt;&lt;/object&gt;&lt;/object&gt;&lt;/object&gt;&lt;/objec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9j/4AAQSkZJRgABAQEAYABgAAD/4QBuRXhpZgAASUkqAAgAAAABAGmHBAABAAAAGgAAAAAAAAABAIaSAgA6AAAALAAAAAAAAABDUkVBVE9SOiBnZC1qcGVnIHYxLjAgKHVzaW5nIElKRyBKUEVHIHY2MiksIHF1YWxpdHkgPSA5NQoA/9sAQwACAQEBAQECAQEBAgICAgIEAwICAgIFBAQDBAYFBgYGBQYGBgcJCAYHCQcGBggLCAkKCgoKCgYICwwLCgwJCgoK/9sAQwECAgICAgIFAwMFCgcGBwoKCgoKCgoKCgoKCgoKCgoKCgoKCgoKCgoKCgoKCgoKCgoKCgoKCgoKCgoKCgoKCgoK/8AAEQgEMQVg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8MchlZT8u0Zz61C5fbuOML2PenH7vznkjA96YI3wHdM84PzV/ZaWt7n8+cy6sVTuXcQxx1BPGPpT5BJIu9BleevtTYSiR+a0eCPvZp7s27Z9cEDrmpbdzWykivI2z5mQEj0FKPNJeIAAY3ArxTnYKpKRMd3QmgAxASSDqueD2pq9iG2nqCxtJnfGmcdcVCVIHmsRkcc+vpU+8Fd5XAzknPQUxkHmAOgwD8oPOD6+9JSsXfmiRea+7dMSc/ebPf1pVOIjlRuLYQ1I6IjM5XPzYx2H4VGUwcPwobLHrn/CmrW01D7JG29SELE/7OeaOhyVXavDClkjfaX29RkPmm7QWKEkAcDPrVK1tCGriuDJlJPm+boRTVAVstIOBjdjgUqKQN5AznPIxxTGygxGVx3U9DSabYJCs+wGN2IZvvb+P8aaCoVmddyJ0VjkmkZCT8rEP3IHSlkQkZXktSUbIq6tcUEyDLADH3flpJJWTOf4BjimyMjEqocY+6c0yRSw2upG77xocbSDmVtByKjE8DO35TShIVBk46cnHWmKyysNmFJ4UEUsm/IAA2q2GwauUWmZud2AZkYx+blf+eXVabHKNxAYk88lcdKUyHZ5gQAn0FMVRuVW3ZbPXvmo5VY1i1YViynyyuQoI496EUCRmEa5HXiiWQghy2ADgYFN80g8Dk/eFTZtXGpIcQUDs2cH7pzSZUMNy434JweuKa8pZTGHzkZAPamNFK3G4fc+U5pcr6idlsK7bnyXyQOeetOJQsMn5j3x2pBHvfhcbunFOAYgJxnP3cdvXNV10K3QxZP3hz1zhfanbmClWI2OMkn19aZuJi9G3ct6UfKqgFWCr8pZTnBqWuoKVhkgV2zs2gd2FLHFlfLiyRjualAVh5RfLHpmo94zuReDyOaLtrQE0txYsuoY4+VeT/nrSFXJEwJ3Hn8PWlLwqOImAC8UpDtgBQuB3Pb0rO0rj5kkNCBR8rfNu+9u44pjur9ecjHFO8shuCC2SQmOD/hRI7qCmOe+Dnb9fSqW4oyuCfKoY8t0WkfyjJsjU/N2pUcAEkZLcZ9abCWMmwHpnntx70KLsF/eGyeYwG4jj3psY2EtIWwW4XplvY06TLh1BHHVien+NOXC/PIC3HCjnDUlNxVmNRs7jCiFvNjAG05b6+tIEyFhLDdnLHHP50+UMCWeIBm6gGiFvMBdUf8AE07O2o5O410ZU8ssoY9MjNMVXhTzQOe3tTyed5bLEZYBaRFKyYYkAnoDmpirE3bQjFGCF4wG77zmpFRCNzkkDrvFQplcpkFx/eHSp0AIxuyMZOT1pO60Kja3mRtjcNz5UOduRimmYrmIsNxOSRUjgMeEyBnA64qFWZSCCoDHGCKpLmQnO2gozwhkOAcjmlK7z5gkOfTNMVgZPMYlRuxtI5p8sm5v3ajrjaBzTkrIaa2GsWmY4b5tv8VR8pGZR8oIxnP9Ke0RI2RnDHnJpjBjtLKSrHAoSskglKILHnMmSTjBzxmniSKZTI428jdtPpUQhdgAS2QcZ3dfwoZ0zsijXrgqBnNJrnkCcYbivM65dyTnuD0qJWZwUZdxPTJp6qxYlGXI6kmmsjH/AFnQNkFeTVR00E3fYfCCR86qCh+b+v1xSFxgH5WAOSMY5pN8g/fAYYnHHP1P400yEgB5lyo+bB60krkq6dwldCDyobHykHmmPk4PBJ75py+WPlKgsHwp29TT/MDhgjYHZmp2RbbjqQrIAc9j/eNNZiX3Rc5OMD6YqRHAAj3K3GemabJCzrvVgATlsHGaT0ZOzGTyFpWjwAQ2GJHUelKqEZQPyGwR2xQUwpRPmIbk9cf40oUJiUqfbnkfhRddCopp6igiYkA7yTg9sUgyM5yu7qDTVVC25CUO7lSKkCyo+T2IGG574qGroaSIJI3wcDqcqwP9KVmkMnmFSo24Oe1CybpM45A4JPf0okU8A5OfvAn86pe7uS007kcjbuN/A7baVG2MpbkHvjpSMTIQzAEL+tKkbthWI56jd0osmtSlewi4JYsuAucgHvSFWbDFSc92HFKW/eEhTkHj0H+NRySDAVSOOwPFCUrik07D8qwBKZGeTu6U9CHCrtGFHBIqMbGXapUADLZWgFvMBZ8gtwMYpSi2tyoxQO8Yy64wDjOD/hShpAm9SGUHr3/KmTSLLmKMnnnqcD8c0sLJGPKZhnGOvP50KN42J5lcbInlriRip7gdh6Unm4wzJyOuTSyxqznfJlsc8d/ShRl9sT4I9qSaiEm7oVlSV2yDkn+50/Wl81GGfnJ7K3UU1o2ABJCgj5pM5FNcPKSm+Td/eIwan3XsV7yY8MSQEYgr1yPvU2TcE2EhmXqAc0jiQRAI44PfvTvMWIs+9Np6nHNPl1uLm92wxN8hDId3ocZx/KnK5TAVgAeppMt5IV8ue2BT3AXDeYMjqc0SSuRdJjSykHyxnI/jFJGGYESYHPyEnrTQ5myFRvxoIbzCx5Djhc5pRTT0LSctxqhFcxx5AIz60K2BuxnDZFG4yEmMf6tTkg53fT1pVPGJBgDpjn8/Sm3cpe7Ij2kS5HCkYBAxQm5QNwYjJycelODeau7duXOFAGKBKG+TdgLnPPXNS5Jib5tBr/c3KFKnoM03gRgxIVI6t6VPiJA3A+Y5IYYxRdTRFtojYjGWx0/OldsdtCFQ3mZ3Fs9eKV42BDPGG2NuxnGT7+tDuWO0Ak+xxQXVzls/7VF5ApW0IZTGuQzHbnPymklBgAMbDI/vHINTorZEgz8xGPxpXVFYI67gTgDNVzWAgJDIHAyVBGCcZB6ioszBlBVhhOVx936elWJDuBVACd2XwMY9veonBdtygliMEetLmVwsoojUAwloVK5fJwO9LJASMrzj3okBP+jAlWznrTkVdmVz+Jq0/dFvsR7ijAHjP3aUMUJCMxZ2JPPpSldrHCnP8XFJHmJtxbcwByMcjPtSSb0G3aw0IowqgEfxNu6/4VHIq7flBXJ6elSpDhVcDk/eOOlKWUgEjHHRhTerEm0RqYxGwV1GBgEH9abgBSpTKAnI288UpCoGCuMY6Y5oRsLyoBAOOM9ai2hSloRmOMJkTHA6Lu/rSNmNCzKTjpT3TYNjMoUcEY5z6UxBGcSq5Y5wAO9aJRaHzrYJgrD73PQqo4I9KjRPLZQAdjngEdKlZA6gDgFs4HFRzEElt2CDhfm6UR3sKVxWXZ84jJIP3dtASQhXDfKMcemKQvuQMF5xzk02SchSISSpGTkYP5UOLSsiZT90GCAFVIKgcHGePWmMiYBjXgLnpjJ9aUF1GCVAHbpx6U7G8HcvGOucVFrblOzSIyiBlKhjxkDHSkYEIcPtLcZP8qeGLHcm4H7uD60xsYDmPcG+7znFWhyp3QibXlEcowqn95kcdM9aUHdHtccjaBikgjcyhiCSDnaRx0xTy8jL8qgnaPmxxxSfKiI8y3EYOoIUq3GSwPSiJ2A8tFOwNgkt0oUL5TOVwCMED1pSo/1XJPcYxk1KkXa7sPVok/dwygDdnINOE4ZzIqfMGyuDUEbgKMnAP8WKkKlCFwQAOVI60nCO5alfRkjKQPlhJ+bBXcOP1pplEcRdnLKMfN3oZgRuilVCTyOD/So12vISoLAsBgn86E1InmtoOdvLZlLBUY/uxmlZnJQAkkdQfSkdAh2hQdo6gcn3x2pcFckxDOcE+go0YRVtxQMKWilYqc+2M06KMsMu2SBhSe9IYyv3fuk8DpUiKixjKMcdM8VDcehSXMBc7AGACqeFAzSFySWL5zzhTgijyw+cZXkGo5ElDmNXYKG/H86lLQqSVtAyQpGD8xznHI/Gl3AFVRcg/fBHFNEUgTMhdcZ6j0qYyCTDFsAdcL1q7JMzd77iK8pwWlYjoAep/Cjjfs2n5e1RtK/m5RDxwDjkUSMEQxrJuyNwYHtUfDoKLbYvm+Ww2IW4O8EZHFI7p8pMewM3zbVqPcWDRoSAASxzjrSSOqNvI3Nt4FV1Luoji4VyfMXkDBA/SmTSfuxiQEjoT1pkrbuBEFOeAe1EpyqsAPU4HSpS5dxXb2GLJsVpEkb5TgU2VkEhXy+OlGGXn+EnJFNUyMxLIeD607X1ZDbUiTzVYh2wD1bcOtMWViD5bIADwTSOqhuZMjbzxnFDojOFwCu3qO9XHsVfnQSNswQcn1POaiMQ3uudwznd2qWJWHIj+UdCTTFJOSqnn+EdKlPQlq2wzr8iKOBkikAIYI0iEn+7UjhmXLOcYwVB5P4VHJ5aKHEYPyD5VqpKw1N2sOjO3BTqOoxSjYqgSjAyMc9c0zlCyAHJJAJ4oDmNjGxywAC7/apktPMXM73HuQGb5csPlJ6c1CUkU/KhVgfvHkD8amd12MJxwVycevrTW2MNmOCcEdqItrcu3Mhqcr6nPJPekRFOVBByAPmPrTm2MpBBJA5AqOQttDFAQccr7U2QpcmgoMaShmU8nJ4/h9KR1ZEDY69hTlBSIkqxIOee5pqbkwhU5HJHoPWnZ3Liud6BsBQkde2aTI556dPepQSq5Ubvmzj2pg8sybijBAMjii8mtg0hEYyRMxLMdwHA9KRt6ruxs/vA8/l60r7i4eQYGMlqXLSRhvLbn7uB0p3XKQ77kcQyCBEdxPHGKSRGJAl2kDpsNWHViPNY84+bn73+FRxKxcBguNvOO1G4XegyNXQksMj+BjS4Rn/eMfxoYSj5OP8AZAbNOK5LfMMN95qzkrMpvQGZWTfGCT78UFScSFsL3ApCPMYMFBX0HFMmUMCI5NoI6dapRug59LCskhAUOApPPHXnNOjCjMRIyw6k0xCXASRRgD+9Um0yFYkYAA9WWlsrDvqNldFLFchmOAQOlQlizFDxhee1TuiYIEgO085P9ajRUO7A3NsyxPpVRcY9QUm9xpMgO5wC2M5JpMSKdkwACnP3etSSRRsoIfqMfjTCNyMFDZxz5Z/xpbg3yvUjdmRmXOFPXaKcgYlwh9NwA5/AVIIkO5Y2yrAfMe2ajCiLaSRkdH70eQ9LaH0fMqbsb+B09qTeQDHGSDu6mpgDJgEkZzk+lMYxj5ZD8u3ggda9CLujzZNNCkMFAPIYZJIpSwYENN904yq4xUBDOwwwOBjbjmpQwRG3BeW/Ohxe46b7jXR42J3HlcfX/Ch0Rwvlg7s7uTxmnNLs4bnP3STRKqMmCSABjg0rNDS5iIKpVkdFAK8gjt6U9yGj82Ns4bnikiQiQ5HX7u4ZzSDa6uTwS/GOKGkwjdaDWZgwcnJJ6elNBH3QQQB/EaJEQEhd2SOBRsXlUQfe70pR6BztLURto5Em4YweOPyqNmYBio3cAHPYU8xYIfuThsc0C3k3CTyyP79CSiEZ3ZGTImX28N2fsKDwPLMw29z6U9ZSn3SBnqB2ppO47i/J6/LwfwpjWwyGPEh+chcZJz1pX3BsSDr93HapVTLFSeMEH2okC5DjG7OAfWobfPoJK+pD5HAd4goAyS1RzRKSWZQc9MNVpyqL+6JU5znOaiu8SjLMH/CqTu9SktCDJ4LAkg5BBpxGyIKFKnPyg80hjAXdGCfrT1SOU7WwMHO0jpTk7shLUrTR4TYsf5VIhYIMOAF6bqfIsoJBI46be9MkDSMEIQgDOD3o3VkNpRQz/WhV3njk5pCkjos6gDPXmnoocfPwcYweKeQMBpIiR2XpU35VYpWsV5YlJDHnK/NjtRGokBEUu4gYGDUsyOwaPcqgHlhTDbkAmVfqfQU1KMuoaJDPl81nJbGPm56UOZedpz2/CphDJJI7FlG48VE8RPMZwDxk0upaS5RkgYny0Hy9AM9Px70qYVWyF2EYbHYUOSkfluVw2QFDc/nilzhQzOQSfmAGQaTT5bMiKaegjIwUKFwnb1FMdSOOxPygVNCfnQLyfftTCfl+RACTgk9aVrF8t3djShRCGcsQeecUBVYlvmGD0IzUhVWVcMNxbKg+nrUe04OGfkdff0qmriaiI0nlYZ1PP3sUN8w5bBIzkD7319aUIYsrkkHuR0o2BSC7EKoxnripaitmKF0ho2/KpB5OVNCEzDaWCnnjp1pzqoZQASD1INGxlbcqgnPeqWqsS5py0GyqrEb0Ax29aVSFkb5sApjjsKC5dTkcfTrTXyMSAqAfX19Ki1y5yutBqlcCRmYA9zTlT91li350m3I3sckfw5zSuSp2t0PQjmny3Rmna9xCmTvVQpIwcN1ppDq+W5wMfL3p+4KW3buKNql14z8wJx71LXLuW3cgjGFO4cnrUiIrNskJyBhtvY0KFOVkdQc8c9RTijZMaIQ23auOw+tEg2QFGVts0IHHBBxUUibvkkl6EnI7Yp7B0baEBYL0bmh0RTuVyAc8MeuaSSuU2reYxeQHbldwGWHPNA3KuxVJXd97HP509Ovmgg8jK9cAd6JUjEQVucnPC05OJML31EkQuxJX5c+tV3i2gIRxnIHcVYcpEzBGLKv94dab97JDDC9Djk0RG2pMhEI8sgLgqcoSeaakEhIkC8ZyQtSEopLg7m7AnpRnbGRyMnjaaWqYe6IyIjAhOF6E8YpmXQq5UgFeSKfJI+QcZJGSTTNkgXzEJ29NrVTtuU3oMkXcHIb7vYcUNGpI8tcnqeOtSEoFHydOnNBDIwA4yuOTUp2ITXKNRQ+QeG7H0FIzMBtMobb94VKkT4bLDgHDAdSO1RmQj5xJggbQNvVvSkU5K1kQyRiT5g2cDGWNPTaYyAOnVcUPE53MyDIbNLCVZSnAbPHPSm3ccbtKRC6MqnCFSW+Ujt/jSFd4ZlhzgcknpViY7F/eSL09arMoJyMZY89qS1QNtiCZydxQcjgmk8xgjbAFJcZ28Ec5pduDyhC7u/GKbKitywwSeSeM1fKmxOTiOAXYqKUwV5UrnB9aRgqsd7ZPGAPelZSDgHG48NnpQVVQNuMccZ9KmSLV3Eh2qzgZ/iyQaVt6qSMbifmI9PWnylJHwF+XHUU4RpFHu244AJLdQe1Np2uJOzIX2mPBY4A+UjvSvAxYMwUZ9KkeMR9GAx91OoNN5mKrkhcZxt7Um7RK0buRsrRvsLfe5POaCyyIAeSDkEVOUaQKGUcnjAwPzqHyiTtRCPLwScdc0rXI5uVEbRSEPtiA4xt28VIqSLl+MN69qWQu2VLFtx+6DzTUMQLB43wFxgmplzAmt2NRB8xXhs55pHILnaGx/d24NLJMXGyUhA3pzSgMzZkDYP8AEDyKLWRWrkNZ12M6g8n5X2/NQS3DOoyD1JpDE4mJU5w2QCcDFPZmhXBb+LPPNC1HKdpDXPlqXSMABeA/OaY24MQzA+1STSu5LIm7J+UmkIO8vsyM46d6Ivl0Ju3YRBhi6khuxzwKBtLbWHGcH3pV3CQseHBxjtTcH74O7DelN8ruTrcXY4XduOAMnBpkqsoyepHG09KcZcqDtbB4YU4KyqeMoTUaxNFPoiHCDJHzbTwW7fT0pGDBSZD1+6F7/X1qUxhmLk5Pf2priNNoRxlegoXvDS1uyMgbuTheoU09QXlJULznnHpSFXd9uOhGT9aQEn5Q3yjPGPWnysTbvewoXMZVfkA9O9NcK74VO3I7H8Keh8teT90ZPvUYYEhckEjv6+lNJqWpLbYMhfgMN3GD0zmgLv5ilXGDk49Ke+STEVGAARj2puWViseQQx7cc0cxKi20uoxVAYkAAsoJP0oKFvmzncMbvWpG3smyRQrcDJpGDs4Z/ur021C1NVFxIX/dkIpwD0phVXbcrMW9FNTP+9IymMfePpSNGS5kA3Y7GhSSWgJXIzEYyHJznoDzTJMAFCwyPSpCUVm2t9373fND4DYRlAPtTStuCTeg3ZLJuiGcevv6U2aLaM71B7nPJ/GplWOHe7Jux/dP8VDEqvz4bjJ9qbnaV0NRIUTO1TJ98VEY2EjKysR2JNTeWqv8wx3X2psmGkZGc4IyOetCepKvcYUTLHggng9zSPthQSb/ALx6YzipndkYKqKBj5QBk1Gd4cFHweg3DvTu7hFXRFtb5gu0uecuOAfWmIpDbd7Eqc7T2qaVUCbGRiQuST6UKj5RwoJZcqfT61Sl3E0Qj98gYkBR3zR5XmNgbeG709VMQJeMgADPFG9WLsgViW4XpWe0ro1TUkNMMQ3FMYbP3z0xUZdSCXLbcdQeafjfECWBDZ2nHH51HPuZSUTkHH1rWCUmZtoHxG+3DL/10pjvHuDycmpFAYbxFzn7veldS7DEoIDZIpcq5hxu0QrtAwrYO7ILHqfWnLFkgD/gTdBTzsZS24jdycUo2ujsQMEZX5sD8sVLd1sVza3Gs2QWjc7h6dPzppOEHlxHnj/ZFKAWUhjtB7DpSK4AUecQSwwMcUezaKjKzBuCFPVu+ON1MdXKFSxLMcDAxUp2hVVzkZ6eh9aYY8Yb5sg5/wB2pTSQ1KL0uNQyNGu5QBnGDTlDxnmN1OcblNCBmAQITg55oUDOzacE5Ck80dLCeu41k/d+Wjg4ODg96fEYt6rHksecAUwhldg0YUEbTtGfw/8Ar082zSMoTKgrgMDik4rdExTTuSRFiQzAYBwwz82KUJCTgsc7fm+vpUYXJB2sMr83rUsrLgEKQjDOfX3qLWGpAwaTD4JOOBjpR5LpxnJ7gmiN3OXVzjPGRilWRYgqbScfeCnrVWl2LurClX3AufTgCkESFtrAD5uvrTpAsnzquAvJphIRgwbHHG3jFK3MyZWtoJJIYjiNiuWYjFRymVU8xMZ9KewLKcqM4O8Z9aikLMo2yLyMgZo5X0J0ew0SBpF3lvnOVxSscDKMD6YXvTMgSDLZyCeD0xQ4lHyhsHGRgUnG+oRu3oCMGLrkElO5pHdCN7EBjwmKjXMeRwCOisOv+FEm0DLx9TniqaSZajYbI5UkknPYnvSkEKAXfrglT2okYZJcZBbI46e1D4YmLcVIPBHem4vYIysMDNu80yKwzjINKhiYFiAM9qQtIqkEqMt1Ue+Kc5Eb+XlG+bPyiqkk1YiLVwZkYlNgA28kd6jj8oHaMlcYHtTvLO3BjACn5WI6U1mMT5RfmzgYGc8ZqbNBF2bFVw67ANwz06U2R3J3BgF/vjpTwoC+ar446EUNDG6lfJQMMZfHIqdmD5GlqRtmGYE4XPQ9c0ECQAhSDgfLuwaUqjkoqkg8nPYeo9KWRkymxSAPUc/nQ3ccHdELB2+VTkbudzdKdsJIRl+Y/f75/wAKd8smfkA3N270qgJuYPgj+I0LVjc4WsRCUFRHs5zs/GkACYK9m6GpRGWUFTt3HDgjqKRI2LEnnB3ZIptK4ufkVkiBXdDubgqfm296VFUH92ce5bFTNEoViowSOh7+9JNDGF4UMd2OOaG9QacmMc7EVimSerDpSbVdjtjfd0PPb0qR1dWYRpzx16c+1LCVZ2/ebs9xxikm7CT5dCNI1ZtpyQOMq2KeUZ/4SPl556UqOpUKxC4bJKr1pAckM6878YPGaTk2glK7uNKbneSVCAG6Y6U5IN8jLGDz1YVLIoZzk8E5K560NtUtGAMH+7xUybSKi48uhHPauzY2kkdvWmm2GCqoeeSamkuERApZhzjNRtLHtJAxlsfSri522G+VJEbpGH3EcDoQMYqPb8hVI+AePerCtG6HDAuvUVHIMsfMfr93FONk9RtXGyxtGxwBj0XmmlWVvuqRnn2p+/dIRu27vQdKa8jlyo27ccjHX8aFdmbaYnlhTllXOc4z2oVIimRn5eHJPSh5MHazKWx6dqbh0LMzclvlwM0la+pppYc0kLHypFU7hyFHFRSArtkiQgnhhnt6U5H3fKFAAGT8vSmGQDcuHHpxQoidh5JdmfftVuT33H19qY7KWH7skkYALfe/wpok3EOzAYGQKdguu1EU57dMUKNmJqUvesBVEIU4O4jgHpijIC9Mf7OcmmqjEFXX8KQE7jtOCPUZP50muZj5uXY+kvMUDyd3JBK03YVGFZyAMDcOlSOFLbgABt4GOlIpMsgKqD/tGvTjbc8+y+EjT90uXbn1zzSsd+1d38Xy5NK6OzhS5JIzjFIYTEgEqYx8wZm6Cq929xRVmK5XaGYAs/G3Hf0prwhiQQRjqC1OJUKXYHK/d+vrTz5YIDODxlj1rFuw42TuMVckPnIP3vmqKUFpCzrxnJA7VLgAFgo3HpQgLZVWJbOGyaSkVZOV0QhX4USnB6HFIxRpCsjkHORx1pVVlJVm65yQM5FAjEoUA4C/ezxVDlFdBpkVJCqrtB5zS7ty+YeTuBOOc5pGVZCWCDAHc0u7LmJECgEDO7rgZzUtJ7GcUkMmZjnaSCTg4WmlFdMRrn1x2pzNIs21Dn5qFRTkElQBlivehrlWom3eyG+XsQOWPJ54pj54jZMc5Ujmp3BKiNuuMcetNEJUkBwT29qa01Ls1EYN4GGHXpnvTo418ssigB/u7j0pWUzopdhtH8NMZGTkEbmPIPNGjFeyI5ArDYyqHzjI9aRI5EbeF3Z6nNPZpAN+wFs7enalU7uE4yM7emKbbSK54sj2eSoPJ54xzmo2icyfwgnjA5qd3VE3KpIxxtHSmMgV18sjOcdP1oh3REp3GIWzwmWzwD3pZm8wYGVOcAMcZNPaJk+dBlsfKMUxDsTcMDI++Ox9aWjK5lBCElI/3rA5OG9zSsASCu7aeox2pAxZciMBsdWHf1pRCqZdGJKHBIFHKt0TJtWsQhkZ2cJgk4PNAEkRKmQYB5Ddqk8nylzx8zHFN2gAjGM9WYZplOWhEiF23q4JZW2L6UYy2PLPA9OKmxvwVjC9ShHB59qasZZt5kxtHzc0k+YOlxjR4UGRhn1HahYUYb0OB/tHH408fKSpn69CRSGONkLupyOlS22UrjAm5gXkOR8oPTAprZaXJcgdAff1p6bJpCHOcc5xilZN5Jx8oA2004rdhG1xjRbWaMMSWPBz0pjoxPlp0J5HrTyu35I5QMetEjoGEa5245b0qdtgkmyMMqNlQwx6DI/OkwSgk5HJB9venrGxYsz/AHey9DQYyMtzg9DnrVKVnclXT5QTLAKsjcdQaY4ww+UHafm3DofWn+VmAYDhmPXFNlkQAhFJI45FK/vaDWuwiF2OfMTHsMUELjbvGScErzmgiRF85+vtSCTaVKhQAc8d6atIrlURoj+basucnrRCQmGzgkAgN7VKp3/xklRz2qNkdMKse3jCFT1pN3FJK10AlC4DqCwl3E46GhhhSxBGKI0LttaPBY53E9aVkU/eJG4nPPTFJtA03qATfgq24MeCBTZUQKcqfMPXdTo3aFFGAAvQA04sZBvYDOOp5qXF8waPchClMFlHIwwUdqGCDG0nA75pW3BDKuMMeATSJG6/JgYP3hu5P4VfJfccWmxPKVxtJYD3pCp/1Y4J/wBmpTkgt1A6Y70bl+U7snGc1KtEmS00KxLyKUc7Xb77L0pxOyUjy9gx8u804RFWyXGN2SOxp0anc4XCk9feqbTQcyUdSIkbQQucDGBSEFwMjJJzzT1TkLgcjJ2npQ0nmFf3Z5XKkc5qZao0h7y1IWieM8gN8+evah0w6jgjH3s5p8myZlVyRuGJMfyoRNqKVB259M0uqTFKKaVhpk2Lh8AYPKt3Peo3WHgE5Xb+NSSQlTsIxz0K0jxoHZ2GABnNJWuJoZvZON33xgFu1NI2MCQ2cUs0SEHLZy2SacsSfdHI7e9CVnqDuRNuA4G7A+X2/wAaURIWDudg7b+c08jaceWw4xxSI6cNt2k9O1FuYdmmQ7W2FGjDDZ8244odSjbGUMuMFSen40s/GNqZVfU5xQVVk2HnnB5q1cbauQgkHDHcFPVRkGnhVPyBQpXse9NkcrIV81lGckL0FOVwX3xgE4/iokmKM1F6jBlSVJAwegpWiXCqFJBI6nPSpJAseF3Kceg601GkX5d6kqvIzU2bWu5fMnqRtICRGrkbQeM0Sbgm6JiVA3A56mnyhl25Rd8ZPT3pm0FQWGMHGPWi9xKXK7A6MvzqB874IHQfhURBjcAK3IAf8O9WH2bTxwDgYqOWFY/nKkhvQ9R6/wD1qSabJabYjhSMMMFcAup55poV9u55PypzjCldpHIJJ7gd6azFnCRAKD0LU7+9ccU7WY0RGQKfLIB++T3odjvMZQAMMpjvUm1mQiViFP3eaQ4mfjpjBJ7U/iRLUlsNEZLko/ykY+b0oaIGNUxhQcEk09Y1VwDk5FEJ3AxSI3Jzhh0rNe6tTRLmdyKNSjZzhQu7GeQKcqDZln4znIbPNK8W1AVjTBO0knkikbbs3MmF9qlq7DmV9hGKNi2U/MOSx71Gu55WEbAEcknpTnEhYFoyQVPI7UnlgIcEEHk84zWnKkiHOUthpUAlTu5OetOZxGnyMcehNK0QZQo2kE4xQEV02MRkdRiocb69DWK5VZg2TwgOT1GOtMdULAMQrd+OlOYM5IViXB/hNDIMkIuAey81KRUWrajOI1EjZG4gAHvj+VNKqgJ3AZPr0qRtgYlz8ynPJzmo2TdwqhTjlWqlJPqZte8OVDn51zkYIJxileIcYmYhTu59aRBl1Yg88885FI4ZlKmPof7/AFoabE00xhUoFdlbGMdKR0kjJXJPOR7j1p6L8xQISCcAHtSyyDlhxs4A9vSmkluTzO2gNiRTwxwoOGHH50iy8KJVKjGcAUqb5ASwOTxgHjH0pCmCsrRAnGCc1nJ3vYtN21E8wqvCj/YGaEiUsQrDknnNBYK27YSR0YDpT4Bt+8B3GcUco07ojeFh8pOCcbucdahIjYhAy8d81YZMKSdxOQMgelJ5AxnBH4Uk3YpPtuQwqjfOp4Gdw9x3p6MgXced684GaVBKrMEfJGd3GOtKMCMfOwxycUNdSLtDMLkbHB7c00xuzh8g7U9afKoZd+RgnKkLTkiLb14AUfMxHWi9il75WaJFlBKYcHG4HgZqNoWHyKcgDhj/ADq0YnU7cEDaAciopY0TChR/u1UJWErKXkRNH5kahWLqp3KQeppqEqu0nBPBxzxUzRiQ+XIN4zwPSmyRtHIzJyT1wOR+FCauaJKLItrsVfySACChJ6/UU1tisAEXcD071IQzDKqAT70rxvuzvOM9cc/nVWVxOWtkV/8AVghsBSM7ewpDudXKKc7+5xmpCqB8Bv4ehFLuLgZXG0/Lmq13ROrd2iEtuchQcgH6/nUkXlDAKDrzxTgvlHIAYnPPTGajMaMVYFlGOpNDSWpSlG1hDEvmcR5yMdacsUiOeQSeHDCh1JIVT0H50ZYIcElmPORSV77lW0EeBVGxomI7r/8AXpGiBjwkgOUBA6YPpUm0KgDvnPUChnG3YyHcGz+HpWbb2DlRXaEKWRsZ6DmiRSy5DdRk06UJgkrwhOcHJNOREXMzDBI4BppOUSU+UjVtxMiFvpT9rgmaSPbt7k8ihItqhpM4GNmD0zTSMLkplv4h1oSuxvcRkZ1wSAQAeD1J704QlXDK2SeCT6+lCorH5YztAAzjripkUtuwM+Xye2T60pXWg7MiKGL+IqTwe9NADN90HAwuPSn4DfNvJJY/LjNNzhVK9vvY4otdBJK+gpCRgbclgO7dR60ohXcN6bfm27gO9MCjdv6jOCc9BTlaVFCCQMuM4J7/AFoVzN2TFZlUCNcnaeCtDEA7SMk9gKY6B22sXKAfxU4fK2InBycYP+NS7otLmIyx+ZFbIJwT3Jpnlgt5oOQRhMNnFSzIgZdmcI2VGO/rTSSj+V5eQ33scUJoVncjdCCWUhc5AGOmaiBlRcr1xgE9qnuN0o2FCD054qNgQp+Q5zgYOc1cXZFJNMjkjVwzj5yfve9AbzlPlvjC55WpgqgMygBj3BqNvMKFixCk4yaSVncTdlYbIGK7w+V7jbQJCBwNw3A8jGM9qUEnKLnc44OOlPCyPl22f7ue4oc7kkURcP1I43bT1xnNKBtKyKQGLYCg/rQZHDKQoJHPLdTR84O9Snt7Uajjox0+3PlZ4A5zUZGGxwxDcMpx2xTWLSPuZnG08gn71KzZk+bH3c/KMVKbTKUVITeoQIOpPORnFAXsXPONxxQrkZbaCNoO7Pr7U+AYQbmBOOR6n0py0JhBET8t8rAdgcdR6Uom3geZtyDwB3qSRTJxITgDIIFJ+9VkO8E45O39anSxagnrchAJYFSvPzLz2pX8ssVDMVPpUzN5IyzDBOGKjPHpSMI4mB3DCffAGKfXQUmnuQHeJdpBYFv3ZI6U7LDKYHIwDmld8yhXzHk5YdaQpGHBRGPfn+H3oaVxcwgIyAxBwO5/SkZFYHy3Cq33uacgjLkOcEcjjOaY0h3iPCnnoRimou+pPOCx55JUZx0OelIwl5OUAC5BAxTyGIWQIMAdu9RgyOwCkDsUIxTS6oI6aiidVba2BxnJoVlUguCSfu5pHJBIkC5PAzz+NDbmUljjaPlGaFsK+lgUmRiACGB5XvTgTAW2kkjp70Bgu0M3YbmA5OfemAny2Azx0Y96l03IafLGwOxIIDZA5yOaYzFyQo4PQn1oSNORv+qgdKWVV+8WG5T82PWmnyuw1G71GREbcIMbenHWkO8N+8Ukdj6Ur+XtILEsD0UdaFjZ2KiTBH944B/GnZMu+lhrMykyngIfmB6ilbdsEQZgQc8jGRUjeWpIcZ45c8gflmomfdzhcA4IbsO2fTNNXS0IvZ6Cv8wG0KQwwDiohuBIVgCpx1qVoVA2LnHYjnFRnAUptGSck+tCS7jVmhd6jIYEbuGOelRvuCbhJjB5wc8etPlKNw2D3HPSmbgG6BcDGcZ3VKTTHGXRiCNwuc7sL2IpOVfbITweCKBE2CFdDuGOe1KYNo3JKCVHIzVpK+oNve4ks0zKFjU7/fimtLgFgOSeCKcI4xIdkpB7E800Ycl2YZA+XHFUoxE1fVH0s26QMwUjafTrTljD84KgnOPT2pxR0kCglgeoHanRyeWny4zu+63Wup+7scDk7jEIOwsxyV4O3t60rxI0b7WIVl+XPHFEryIWyBgnqBnj0qGUS7GKtx91VbmhJsSbjqLhh6HmnlGUM6EnaMMMVHvVgGVDgZBP0qZAsaFyVYhc7f8APWhppiu2RvtYeWAVX+8w4/OnFQkflvEoGeWHemtEWi/dAJnoFPGaaxDgBnBUe9Tyo15krDYyWZfJTpnBzwfxpsqLIdijJ25ODmpEhOwmMFsHICjjPpTZEjZCRGwyOmelF77Et9iHJjYqO/YiiUtnDqCx7D6YqRgvmkkAn0zUUm+N/N3Y/DNCabJXuvUNwCYC980ZZVKIoAJBz65/lQJAqbGcbcZ4pHfeoGdvTd3BxStzajUuqHK22PagzkZPsfWkLhQ0SRn/AGeOtNVmaRhu+XHJIpB5iybTgIf4s9f8KuUUkNPldyVyyKVAHzdOKjd3bc5TPHVRSg/MFblQOMUrbnQoX3ZGRuqYlN3IkQr8jxtn1zTQFAIl4OOoNSOQ2Pl5NDkMSUkb7uPu0c9zNx925G0KBgx3D2BpDuTcfL53YzmnrJJjYuMg4+YYoLLHn5S2ad3excVzRFQbUBc5JbC80xx5bFdo2ntiny+YhDKq/T0qJhlh+9Bz7VEYtvQLaC+Uc71Gc9s5piof9VvIYnJx3qSQsMMoC4684oO4pngYqk7REnZEU2RtBBIGCD6ZojAlAQu3Pd24H4Uvlqz7ShIbA4HTFSCOQk/IpH06UX0G0rERZpGLFeSvXpimYSNNqtz1FSsGk+YkDIx8ppGhG8r1DL8/FSa3cVYhILogVjkfrSlWbCknC/eOak8ts8rtyfl9qYx3BlUjanAf39MVdrozb1GSbVw5XCOMKB3psUiY+Zzhd24YpxKrINx47j0pEGVdyo77Bn1pOKYotR6jiycMSemeBmoSHUb92ABkjGc1MWAXYey9QKaUK4dO4xzUQXKzbXqNPlF9ioPqBSBZEUIsbYHSk3bGJ4wDhjmnKrMN7yt7jNU1oZJ7oR2OGVcjjL+30prR+VmRm+8OFB5pzASLwjAqMcnrT3UYO3/gJI5pe6XGzZEceWIlzz3NCLg7JH+bH3qcoJA+dc46Z5ojkDhQcHByRjk0o3Ubg2m9BgiYf6sYI6H0pTE8hJ3dfensAF3Y6jiiTYmZBhgOu00uZ9ivdItmwqcAKP4G6ikHKEYJ+Y9umakZFU7Q+wEfeHUUkiNGzEH5gPmOepqkuZ6ia00GO6lCYwML97dxQ67sqgOw8Y9KWIq+N+7ITnPehmSJSAmQDlOOg/rSk+iDlGGMKMKmVxwM9KQK5/jUc4yRg/nT4yvCn2x64+lIEHG4s3zHOad2Z8vKw2Mrqsb4PqRwKYyrvJAOSMYxUqSOVCYzkZGeeKQxgSFgWJBwaVmnqNxVhmxmXylI5fhcdaAyqBHEpH+8M5pyuPO3ggZGSWOM0BEYDzCdoGetRq3ZlcqRF8rSMwGN3CqF5pzRRxoqo/VuCG/zil2K5BII7qc8/nTHYbnAK4znOOtNpvcpS92whT5fMxj1yO9G4RRmMEgD+InjHrTsqR5xyB6Me9RzoY2LRxoAQPl7YPam10J5op6BJy2C5YY9aQMilgBwRjaxpy75cZywPdOKeiK6CQLyTjLLUP3SlLmQyRQVwc5xntTDtUAKMnt7U+Qoy7jFjA/T1/8ArVE5lIGzGccH1PpQtkDbaVhGLyMNu4Z6ZFNdUMZYtnC7SCPun+tOMcm8Ow6HgCnOWwQ6btvJ2jv61b0RDlNrVEJRwdsKnBODmownz4VxwcsRzipyowQWAOcjilDEBSOMdcUuezFFNMhkhC5bGfX3qNY4wm5HIJ6BlqdkZChB4PWgeVtBBGM4BYdKFN2HJRZXYAEFyo2856ZFJnBwTgk/KalYDPJXCtuwR1NRyBGOcYC/dzWi94q6tYPMxtCjlB0202YOAGcFXHJ3CiPAO8Sk8jOwZJp8mBvcKQMYUqetKy5hXTVhgLqmzy+Rz1pqTCN/Lbj+JQeeadEjFVcDJJ6niieFAwkPPGBjtUpJPUE7MGxIWj2kEnAbHamPGGADNyPu8U6KT975e/5g3r1pyBnLybgRjK8dKTaiO2t7jGBMnzRD5ehI4pqqGQE4wfmI6fhUi7PLJBIBHBZs0SeapHmBQJOoA7etHNZaFWVtAw5YLgDIyxz93296Y28gpkggZ+apI4wV2sfmU4HNIUYbgMgZ2jFRd31HytSuRMRIQ5AUDOcmmiRpMMSuD71IsQ8vJdSMkEHvTJkULsQLlXyw6cVVlewra3GRx4U7AW4OOaFMe4YjO7GDgcVJHtYlWGDzt296UKgYxEY4yCDx+dS/iHqkRMgaQspO8nKjFLFG7SbhgnPzjPNOKDZkK6+rY+Y/4UhAQlVOAw6k8mnvFoWuwhXIwpHIpC3kxkJ94elIqSIpZh91OmM5qQxL90nIK44GMVnK1y72VkRFNwPmAbj60km0qVlkAPff3oVNsqsiAluqsDxUpyF3BfkbrirvFW1M48zdyNYHSLZIG3EgAg9M0352KjbjsaXkPuZAoOCSTnGKlWMBSFweeG2f/XpVNC+bUhC4IUM27rjFNcBcs5BA64qUxKgX5jnpyaFT7xEfz+nWiKRMrtWIwABksQM4Ge/vT2O5Gl24OO5pSgDhWwWzxk9KR/lYuzA5PQGplq9C7dWRGNnVX8nAHXB4NK0RT5xubjDKD0pyxu6mYMRj+DdxSu5ywKkMDgEClbXyE4psaqvCCq7uCCc+9OXyxGzFQc9h2pFTbKQzkggE8+lC7FYCNSB3LHrSnrHQIrklqISyuWRMZHPHWmBC24gAs35CpijAfIhxn7xNRPCAwV2PIz1oWwSfvDSo3+S2ApHJNSJHldwhJC8tk9P8ajB3giJcLu9KepQsd+eOAoNOWo6ejEkAZ+hxu65qIDy5QCgB9c5qSYPuDJ5gBHQ0whWY+YjZ2HHHpShZrcJR5WxMo+SIypzgds0kiqybg4GevHzUjfOWLlmGN25eMe1OJZkJ3H29abVtUKLbauQBS3yhQBnqGzTTI23bG3fPIqWQELzIQAOdvamCQGMwx59ty9avdBdpkUhKnzVCnjGGpIA5wAOc5w1SNGyEhXZsDowpEQr8wySB1HNCaS5QStoNMLruDjJ9jSKi5CL/AA8kPUpDtlI+AR9ePSmiIL+83Ow2csT1qXO6sVGF9RHhIdXWMgDk5pFVpFCgYJOd3YVINm3Y2evJIzilkQD5UU8dMdKG1FAmQsnyAPGRg43KaQIp3bgeTgfNSupD+WijOc7TUrR4+bAx14ppWVxyaZV2ouZHQE+it1qSExlAxYMO27tT/L3HeVGG+7t7UyRNpKvtAHQU73VhpJBNIh3hRkNjI+lM8l2YAk5c4yB3pWIKAMnPqKVUbIyWGfvc9D60kooWrYQoWYu6Pz26UkrgOy7clegU9acELFjnOF+maGRCMs4DnoF71LSbuNXZHKeMopBDHOBUayPvMgduV5GO3rUr72b54ScDjiowNhw8YHPP09KaSWhLYSB1jw6bQRyBzmkbBg2KABgDBFPAjlOwDnuMdKjZJd3mIcp/tCnbWxP2gV2H32wM+vWlIZpCrIAqnIx3pu1ZY1JGOOakjUISoDdMkk0mlF2NOohUD53LYzmmCWJi6gqcdBUkrs2A/IPQ5qKRAPliB3d80lG7G3ZhMPnYSAFW5HtUYUMw3qFwcjBqWcCMBWUNz1BpEwxJZQQDjOKpaLUW68xqtgcICPWhlUR+Y5yobvzz6Uv3flVD0ztx/Wl8sKxQDOB3459aHZaIUFcj4O0OOc/eB7UkmdjGJiwIJBXpzUirKMJHGNwXtzTCvynzDtbbwEGAPwqHqxtRXUgfh4yijltoOOp/pUgDA71Uk5wRjpTnOwsoA5XA9hTJc7zgkYPzYNVZ2uLmWgOiysztnYBkkVGwYAleeMDFPCgKiHcPl7mgxhiCPmAHGT1pQjdic9RGiYKSOSACwAzgD+dCqQxjGAN3GV6n1pUy2VwdoOQA3epDE8yjcPmByBmle25V9CImTKvvBIPNI7sigjaTnGPapXDxgMx+c+/SmbCXyAT8vTNJK5d3GNrEed7FVwFPFSO7u4j2Nntx1pXARuGLDOcimZjG5llfeOlaWT1RinIjEHmMSAEb160sSK7MHRsjgjHb0qQsQDIrKcrx8vb1oKrI6gkbR9044P40pPqWhoCoTgLkn5STUcinZ5qyAkj5O+f8KkcoDsDAkDjI6VHKiALgj3CioTuxWVriOqrGMTNtIx1oSDZIZpGyqtnd3NKs5L4MYKgccdaR8g7eFH8PzZx/jVczSsKWisBaPA27sIMHI6+9NcEjnGdp4+lKZFVWwccdxS+aoYNERkhgcim0SvjIdxlwmSNwHI7YoAjdyHXKg4FDCUPueIY6/KcUrgfMobB3cAiiLXUq6TGKy43Ect045P4dqNzFsqFJZeeP4qcxYRMuBnPXv+dR7gD8owpHT0PrQlZ6FN88RpMjELkDBwcfzp7LHjzCclex6H8KeBE0YfaFyfWmmIhsBc7hkc0N8yIvyjWCuyANkN1XoP0qMuY2Kld2Rz8uc+mfpUvllcOhXjrz0qJl8tApZuf9YBTgnJjUroIiu75gvA5GcAUSccOMkdSvNKo2fM8YGW/i70uBGdwbb3Oew9abepS5e42Vd8anYBgYPvTI9pDYcfQ9qlLhpFZDuI7jvULCSMnbnLdRihNTM2mmI2Gd02gYxginqXUbARuHK0yH52wOW7j6U5E2uGibOW4JFOSRb10FjeIkOEzlOlNw4BynydgVxQFZ3ZVB/djnbxmnNGkWMtuJXIB5qWrO5UbWsfS4LRSKFf5e4xmlEKTAZYZJzuzg0x42Vd6vgEgZ64o4LAN2IwVU4P6V3ct1ocGl9RZFJHzIVAz0PWmERYIZScnK80sqL5SyNIwB5w3HHrQhcjaIvoc9BTimo3FotBgjATy+QMknn1p7BkTZIWVVGM+h9Kcq7gScEj0NNxJ/qlQNyC24Z5NF+ZCaSdmRLG7o2wEY+4M0mSNysdoAyCR1qZ22vvjAGBndmmbDtDKuTjvzmob0Bq6GhmkjA2AkHJDevrTPmQFig5PA9KmjjVXRWY4C5Y01ggbdGvGcH2qVuPW2pEGIUOVByMggUwxY6xqWzjB6VYjWMMEkJDBew4FROygbQcjOc0otNkPm5iAr5rEoWZgMNtGBTgA3LOw5xt7VIRJKCoIG7GwMemfWmNBI3JcDnP4U01Eq85K1hrKAVUDA/i3d6BCVdti529j1/KnYk2Hyvlz3HShlCbsoMr95s4JotZD5ZLcRijRE7QuCMDpnNR9ZMPG33eOOlSx+R8wTJ4BAcelRyx7m8oRkAHrmkm7lOnZA6EsElBBHZaaAgHDnPpUhZlkUs2Se+KRQRL5hX5icDimmkS9FZkcgIQ/KWw3QilGcGNhgEdPSnzZVzHIec9R0/OmkxoQ0hJBOc+lVcTlqIY1kHIIC4zz60gRBli5BPQVIflImHqN3vionlUOQf+Bn1+lSr2KSdtSSYgwM+BgHBOM5qIKojODjjPLZp8RVAFjPU5OTTSu7JVcFRjO3rTjoK4jDGCJCAo+ZgOBSuWgP3uO59aEzhiWBVsfKRgflSsoJCKi4PtUybHzcsSMMRwAP3fXAxmlaXeNoLvnjPSmrJu3CXHHXnGacX2ICyNwvOKbvYtO6EbBZmduBwB6VEq7ThmQHq2D39alDMwJSQqWOQGpI0wM7RnOFO7pRZ2JdrjDGUVWLIcdeOtIsW6MlnXJ6A8YpcDzAWclcZJBzikkAPCp17kZo1sNKN7oa0bhjsyAeNxHFNYYQKQWxj71PVG3YO4qo5zyPypHMqvtK9+1LW4kRMmcttGTyuR0/xpFddwV05Xrg9amCnIUAEnjk8UCMKrbYxx/ETTduUaV0NSMuNsknJ754piqvl+YX+Ve5PWpwhB3YBz2xxURSRcghcEZ+YVKj3Em0Jy6s7KCy8kg0j2+1Qq4VT3704PGFJdeTwQBijKRE/KcquCSc4pO8VY0UrSGqsmzG4ZA2/wD1x60hdUx5ZIUfewaVVAwYXz5eSM96Y8i7nXIwoycd6abJlZMRnLDCEHcTgAYPFEqyZVNpyMcg+tOYiNCIgNqghWzzk0GLerNjaoxg/SrV7ajTGB32GTzlBHbHNLKEPy8r8/JY9B6UGRZFOOAWC5Ayc0DLIyK42g5+Tv8AnUtO9ynohCsu0nHAOA/cCmuPMO1mIyc9elIvICNJhW5BLfpTy6iQqUPJwCOeaS30FFtjUdwSCBzyuT0WkVV2AqGxnkZ60/5lO6YAjPUenpQhCAZzih36kve7I9sudsqAnPK9aUs7KHA+UjAU8UskarIz5YsegBxikUsAVBBBPOTTcXe4aoRmdUJBBwP4e3+NNIRlUqzLkcrjNSxx7UCjcD2A7UuCkg8tPnHJJPFOyHe5CwCuCLfcD1LNjB/KlB+Xa5YnI5+lOZSp256HBHXNJGVGGGVPdc5qZb2C+o07TKY3DMD03cUh27U8ychS3JC0rLxsZW4GQTzTsAKqRs2AvyZ7fWo5SklYgMZkBIxxJzx3pZkxGfLiX5RxtGTn1qRYn3sqndlsndT/ACyuXjiYMe1DtaxGpWRVUkcHjj3pvzglmfGCNoHeplYs5ckgKcA9vzokjXdvcfeA2ik5R2QWfcjO0IpZjvHbFRuG3cAAH36VPLk84AUDk0x0V22B1+Y4BpqzJTY2VBguQeBnbiolRvLIBJYnOSOlWfJYSHDdBjBPWo5VcDDY2/7NHut2Rd4pK5XnKvGVdfmHcHrQkYkJcKPlxnceufan+UhBQkYbpk4zSszBmDKCFxtx2xV6oTbvoV2TbIrO24gEpkcinhY/K27+oyB6D1qaQI+4llHHbk1GBI6lkbhRjB7j0pKWomm2NyQAhwcDJIpoQSB1aTaQMjAqX7M8qrghdo4xS+XGseGYEdDjrSvaxdtLkBhO45KcjgjvS5CxlFXaCMN/tf4U4oqgiAcj7oYYNNmIVmzznrU6slO5FJEBwTgA8qe3+NLIyuF3NksMx+m361I0ZyD12gYB5JpVVjHkqmN/3T6+v/1qfMi0+ZESMY5NrLln6DPNOIcnd5Y+XtjrTzEg5AJJ/wCWnc07YxU4PJGadk2EG5Mr+XgYVc8gn2zShVRlwTvU9F71JtRcSCMYbGSenFBTI4Uj1IHSov1KbcXoMaID54Fw57nv/hR5cTtuZcEDGCeD+FOV9r/v8Mo+4VPWhkYSJvIIPWlJO5abiRSu4BZ5Pu9SDUZjMcwdUzlvl3HOKlw20xhAQOhpFKMpySNx5NOxF76jVCo+7cSNvPNBRCwQMQDzu9KVostuEZz1JB6U0BCzCONwcYwRS5JEqTbHN5bMzDflDgnPSgRrJuEcWfmwBGcfzpHh3A8KCpyuT0/xpDDLJGsiBck8Kw5P4UpblJ2EMeHYKwK5y2RmkbYDsRicdRnFPkdEBIHyscGhxGSGx8oHy+v41UUpbjfu6CSFCwBGfm7USfM4y+NwzwOlKUMS7SNoDd6SYBhzlSBjFRykqSQ04abeSMgelEyrIpC7QR1GMYppzCFeSVcZwp9D/WhRJu83c209SaGraottONhnzBCAMbR6daVSocgkkseKmdtj7DggnrikaEJhmddrtke/+FJtWC2uhGqBULOOi+tMIRVIVNwHc1IUd0IxwV9aBmNXijXB9cZ4pK1hbsiRgWYzKMLjK545qR1MsZTtjGaVow7gRsCCwIJGMYpAqBTiAg9mz1/CpbTKSUtSIGRBg4PHYYpV8wEB1GAOgpX3MMqMjt7mkfhcxjD98nNU1cErDXkWMBt24HvnpUW/YmSmSqnn1zUhJkDJGo4HKqOlOKgrsaTcjHsvSiK5bXEt7FeSNGZcKwKHAwf5+lKruHWVY+n3hmntbAKj+b1bkA9fr60joPlWMnI+6KvS1mF3FjVRTJs6KeTkdaQR72PmIVI6YNSxgFMvKWJ5GT2oAVXZw/4E1FuVFJyl0IWRQ481MHqe2ac6b42Owtk85HSlKttYlg2V+ckU2Nm2YRm64JI4P40bqzJTknewnmAEFoWUFeOKY77mLqcY7EVIy7j57DOTxjtSMu5yCAfWlFJlXXJYjMhYkowIPU9Kcq/MBHDtIOCGpBhCWYnbuwBnFLIF3DKqUB4O4Z/nVSaRPwoHQkFlQ59aVAMkRj5gMDNKrJ5aZYkdyKZvUsUQY2nBJ70tWhKKbuKqKnzICFzzmotm1ABCTn1Gald1ZWVYyO2CaRlaTCKGBA/vULXUfMrEHlvExVl3Z+8PWpFDeXuVx8w5+tP2EgGRSG7880gidjswPlT07+tVzKSDmcRjyKxIUn73pim7NijAHTK5p7hSWzIOTngUOXAw2OmGwtJK2iBNpXIRv5LwsR654pBGTMwQklugI6VMscmF2vGwABZc8c00rFIdxUBh1PpTTtoU9SJiGYFwdy9CBikJ3pmR8H0xT40GMEMh/wBinMsZJ3cY64qm7O4RUmrEKwABj/Fnk+lE6hWO6MHjHBqTgnIBLMMkjmk8qTP7w56cFT3qL82pbtciICsRGOMZUZzgUnKsGDjJ67u1PCorBAP3hbGfb0pwZvnZSD7MOlVNpEqLeo2VQVDlRgdSOKhCbEwgzjkjNPl37w4YYPUbqXYqykgnkYIxRtHQXwy3I2IDbRJgbe5qUhFJ2ruJ75p3lrINqICMYyw/rRsxGHJ2kjPIxUXSkVay1IwzK5TO3AxuHT86a0YLDaeSverMkSylHQZBHznt+VL9mwS5+fIwB0waashJ3RUNuAq71AI5yG60xYyXORkHrxVmVRHtAIJ6YxzTX3ldgdQfWi7tZj5NSvs2HzATjGPnqMBMl0VemAAOlTEbHy2CQcc0iCVx85wT2Wpi3Bi5GxFB4k2lR3zT92SxBztPzEUrwhss3PGVOM5qOPJ5yBkcEd6HeQTfI7D/AL3yAD5vuhhimkbTxGoOMYxSlzJ8uCVJwcimFmLEM3IOMipScQnZ6oRtxJOMAHgDvTERBK29sL6UrB3DsGG/HyDPWmKdshAGc9cjpWkpOMdAilbUkKhgHMhJUchRjj0pkkhATDZJHyqOlTvLGpbyoyzIMKcYqDyyhQHOAeBjpURQbMDlowCxH972oLbXV1BC9sHrTtykHI5K4I/rSPFGuCXPyd//AK1Ne7uKT5UiMKUBYqQDyvFMkZwyqhQ+2M1N5mFHmElmGFA7Ugg3MIy5AAzsXp+dDeqY7ORCiBsfNnB7imuoeVgEUYzkgZxmrM0LRRblXAzjp39KaySIWDhULdQy4NEpS3sJaLUhUbFVA/VcEkdKQE7MogGOCHFTOgIO0ck8DHSo2T7pdwQw+YCmmhN2egwoxjyVyTzkHOKaiKDg46VLMUVSofnHG2k+ZeWmJBPBx1ppttA07oiWBi3IIKjPsRTvcJ1Xk7qkCGIFULc/LhT2+tMxn7yYGMfMcU2rsSSYxVzGw2thD85qPcBmIdT1YDNSqS7eWhJGD9056flTXiYr5oQ/ewCopr3dx63IipXkuADwQxyKWSR2QjfnA5JHUelSSW21w0QBwOjDimqhc7QmMDBppRa3F8TuMESt8m4ZHdTihTFKzIq5AHyrjk0rW7RAAnjdnIFOAAiVmYAdflHzilysvfUhEapIVdWOAT07GkZSFJzuG/gt2qWRsguCxbdvPsaaciMFgNp7elC5kwtG+giGRMOoOAmBxTAUibaCSMcBh0qXYu0AyHeTkDPamSAxNl2XkYG7vVq0loK9j6bPmtGyyIowOR2H40wlGbH3sAYyxwKmaRMASjLMfm9KQ5jZ0U7l7YH9a3Ta2OD4tiHy2yMYQA42j0qNMDKheB1b2qxKGB3K/OOhOajAUqpjwARkgnrV+9axcrWuhgAlZwykEfhmjJGQJQrPjJJ9KcY2P7l2zkZGe9JHGRhm25/2qp8tiHo9RWLYKkMAB2oGUKg9W+6PSkV9gBaPGeu49KV0AVmXOW6kjFZyVkNN2AsCVdlI/vHH9KYGUPuDrnfz70obYMgkEdSec0B9xJRx7ZFJITciI5xsaL3ZqXAyE8pgT0BpfLkyYULY28g9/wAaUwNuEi5LHoGHSpsrkKLuQN+7JkG7nAbPOCO1CMytl2O3JGfYVOISTuaF/l6NnjNMZFK45Klhxjpii0Sr3dkRFA7cIwXHek8tTwjZKnPzD9PepdoZTJHng9TSPGjKV3EbTwCMd8U9bmifVjGUEgcY3Z5qP7zmNiyljgZ6fnUkqqMJIDnsR0pHhVcb8sNvHzdKNLjunuI+7YHyMg8Ad/8ACholyrMxLE5GTjFLgIWMUbHPDA9vpTmzgpIc7vv96lK7M7XlchliaTEg42nc2TwfwpBGMHjAPY809sTHknCjGP8APWmKo4Vm5PrWi7CWghiOGjJ6jkelMaF2faoHydDnrUzsm9yMtu6kUFYWkKRhR7mk2aaS0REIsM8hY/L0A70jxMp2jIPuetSOOdwYr7FTzS+V5incflH3c81Kba1IlFx0uQu6iTKJztwMmnFURtok5FOWKMMT19PekxITh2VfYijRlRStqRtH5ZPylXPqcn8qR2l/gHBHzZNTBABkRqVzjJ6/nUeA6sCQ3+6at6ag3KLI8YXcD1655pNjnAUgjOTx0p5TyTvTrnHrQEVN00b5OenrQwbvuNKOTlZdqbeSB1oMWUCgkj+8BRJuCghSfkHAFB3qflIwBkgDtSS08yVoDrIm+NDtOOAaaoLquHBKDnFPHKl0zuBP3uc4pNzoi5QYc8gDFS9DRWI2QiRU2BXx65FPV5PLYo4K+5xRIQQWIBPfnpSugcMigqdnHzdaN0JysyNgfOUyEqO9MjKu2V+cfd/GpoUmR2DrkD15xSNncXJ3AfMVqrNbhFNvVEUsgVSNxzztJbrim7ZNx3qTn7vt/jTvvPvwpZs5J75oEQ5ZcfTvQktwlrsNkWIsQz9Cd2BTUjZORGcYwpLdP05qcMeDIDkZwOKbId295OuOKd2NbXZCxk+6jZLEb+ODQiswKK+QPv57U94yxIj4ULyc0kSqcgDnuPSiTuJ+6IqMrgYHcZHHFM3Iq7WUMSMjcOtPDSkeVn5j04pHIEhZxllGMgdKlRl3LvzbhsWONCy7Nxy+8ZxUWxnbc6lejDHc1KAFiIwqZGSSc0k0e9N5LDcMHmlBNO7E5dhCmF2gHA6Z70x0KDEe48Z45pSBy7TYYsQhzQiNH+8eUYxj5WptXZLurDTJn5s89yB0p6HK5UBuPugc0ixbB5aDqQMk9c09gN2z5epGVODkVU5JFrYj3qWEhZtgH40rqob74AJ+YU4KQ2AN28/dxjFAKsxyBwcYI6Vk3K+gKWlhs48xmIGDySR2xTTE+wSkcr1460Od0ZBYKWBHPfNIhAJdGYq3Tmq5W42FeQuA5bGVI4IBpqszZAUkkYYHjFTAC4QYADD7vPvjmiKABQ8gJLe9Z6RdmWk5aoj2Qlt6vjd0NLkgcodv1qQhySw3bc4UY6URx7TtU5Gec84HrQ7bhGMmQ+UrZDcAnO0jimsvIST+EZye1Tv5qcAbs9d3aoW2yMowSwGMH+KpUU3cmXMmJIQEAcAAHIA9O1RtGDwLfBI49qc5RZCNpHpu7jtTnUlG5XdT2Q4SSQwRAJtZ+fR6R4gp27SBjgClUBmyjhD6gUrxou13wcHmpaalcqMU9SExYkVflyvTNRqgAKgksSRj6U8o7SYMxA7CpoowjAFSWLHkDpmtXdLUz5bERHyq24L8n3R1ppi8sZHXuT/hT3QE/ebB6Hv+HrQEV/nZec9c1mrDUZbEYJUEbgPlyOKa7iFzhQN5yOM1NujkwQrYzg81EY2fPlYzkgK3UEVUbMprQbs80IqMNuOWbqPxprxvjLRhSMcMeuamEbI+yVQV35bjtSpEHkVkHHG4Djbj1o1ixQ5epAkbRZJIAyBv6gH605UUZHAVfvNJwKkCMM/OFGMFduQRRuYxAbuD0C9B+HeoTdzS0bkKLIuR1A6HHH50AyTAttGAMZ3cfnUjjAyr7cfwkcEeuKacEHgAf3QeKptJX6kq69CNRjAblR2PI/KnRRyGMA7snkj2olXy4w2wqfUnP6UsbfIRsYsW3ZJ6Gk0iVOwx4vKQK0m0g4AHrTCTKQAADUhCsPNGT82WB7H1qN4lRthU7W6EnFJJ9S3Nt2BisYVZHCr6Dk0wYMeO/wBKkZVYhEz1xk0gRlLo5CkevT86taIUtUNY+aSpyMH5yppsitFMIwAyt3B6VL5YDgwRpx0z3pqqzgfu+/UtilcEtCMLtZihCnuFHSlVtzZkOS/Qjg0/yDuKkgEjJNKpkQZeMHHT2FTLVlkciI6O4bqflXHSkaJnO9VyTksM4zilJDgYj2gjOSaQRRkYePGFO75umaavykp2kNKbgVDcs3AakYPnDHD4zhvSnKZWfaByBwW7U8nYdiqAc5+Ud6Um2tg6EZwQMODhe47U0Q4i8xYiQAS2R0xUxQxOxMfTg4p1wPkAL53ZGQ3XNQpNOxSViqyqwBZSp96MlmIYAq3b0qZQzDcCXz2C80wBiy4GAp6Y60JN7j0tZDQkZ2kKArrwCMUzcwBRTx657VLk4I+8MY5qJ4ghBRSfXmlBW3B2aGjDhcTc9dpHb1oCvnLx7Snc05NwRmYhsdSDjA9KVozEAEUAr0C03q1cSt1I3ZsbY5UwOg9DRgPkD7zLgMaEkVWJVQSrZIxRJIo3K6Yc8qvcU4puQ00Ruzbs8hnPRBSBy5JRflHTbUjKwIdxgnrg0EYxsXLN6cYptpSsZ6x1QihXbGRnOQQMcetN3gK22M7sfL7U8BVdpMfc7A/w01mGQyv05zSdnsUpN6jY5FB8tVAx91tvb0pXHygOjkdmHQ0pyYiqnDt0GOn40hVMOYkYqRkgcgintIVhqAbDlmwV5GaGIwNykZOQFPFOTagyo/h6deKRpSfl24P8O0d/Soer0LUaiiNUBkCt8oHpTHYZ+dCAPunrSgPgohxjuacyLs2KGyehNOKSZMtURqqs4eFVyOfmWlaFwduBu9CooXCNgjtgGnkkHGUOfUUm7MuPw2ZD86DzY0+Uc/h60xUSVVYMTg5FTEIELoynI6EdvSog8iFkkUhh221UOVrciTVxSpEm5mOCc4anISgxu6n0qIhTP5bBwDzlz29ak86RsqCxK/eYnFUoqwrCIySK0TYYDof4qXYAC5izxjOaDKY2AD/Qngn8al69uT3AzUNcpaZAyuH3PuxnAwM04CFvkSAjP8R71IYY1X5hnnI28YpoRyCyueOm6hS0KUXykco+URnk4AHHTH86jZDKxAA2hdwGcYFWJ4QGKL09Qaa6YO1iBubOcYwfSpTur9QK7Rw/KyKxyOfQfjSOxRgVQ4/iOOtWGiCMQqlix+dVbio2QGMkNkemaactB8yWqGNiMhFVjjjCikkUuxds44xhj2/GnBZVfG7BI9e3rTk2mMqwz/fA71UvdJVpO5GI/LYMWcsDncKSVElLFAevzDFKWVsxbBtBwD0zSMQpyWYlVOQvbFS02W3yaDSI3YlSu5vuZGBRGrMA5UYIzuJoEmC0TOSS2SCvQU4AuwKkcDGM8VcVZaGenUTa+wjkkHoOlNjO5wANgC9jUiwxxAGVgMD7xHWoxHkgbuq8cURSKvzImWOZkI2kKG+bjFPaIshQyAkdcHv61GsksaF1AbPJzSyTFkPALN1LjNZOLuVbsRSGN2KspBIxnuKiYnYYzu/2RnrTrgus3mO+B7CgqwcKT8xUFjj1qt0QvcImO8Fwud3ODTWd25YbRnG4evpUrxb03rGMA8ZGM0gjVlEZXg89e9Ncr1KlUTQwlsiIFiQvy7e9NeOMnzUBCD7q5qwIFUbSAO7dsiopYGRshsjOGP8Ae/woWj0BpSWo3esYD4OTz1psjKrZitxyuDk96JMI3zgfMehOMURs0p+ZCu77tHxakXa0G4Xd5ij7v3+Ov0o2PGAzoPm7g1aS1aRUJwP7uf60SWPkooZiwHUYqG0nY0toVeAy7D97rk9KciOzlpGPXpR5QMmWXOOTzjA9aljQPGc7eF9apuyFcS308sw2qWJXGQKvW3hy4lC4AyfvZFaug6TbylWIOCM+ldl4e0C1nkwOfqOgrirYpUdjphT9ozitP8CXl6TJHbFgw5ZRV6f4Z6pbIPKt8ZGMmvdPB3gfT3VWaJQCARgdc12UHw9sL6FfMtVPHpXh1c75JWaPVo5bCUbnyJqHhK9td6zQNs+9yO9Yt/a+VKdw2NkgccmvrTxl8Dd9u0qWpKleAprw34i/DK70qWTbG28k5yK9DCZnRxElqceKwE6bujzQgquHb5sZ6U0kHERjGSOCtXLnTbiKXy3iIPIJx0xVUwt9xc4Z8FiMV7CSktDy7WZFJGkn7xU5B5C0SBdwSRCobGRjNSNsYkzx7t/AyOB+NKAwyshJIxtYDOaXO4sq3NYiMfljZ8pBbscU2RWDArwpOBUxUIW+78o5qNRvZmdsLv5BHWrvYJLsRhSAPl3Ic9+xp3ypGURwoQZwW606JI4wRuwpbGCe1D7mkK7h8q/NyP8AGkLyI5WKZx1IzgUxXIwQ6443YPrUwjjiXaDlgvOe1MWMIMoMLgbiR6U+ZIXXlGEOSCiEgDIHqPWk8uN88gHGAR1qYQshyWZRwqjHagsOSUYBevAp6t6BuV50Cgs7Bdq9xyB6470jxqM7l+YDI/un8acinG+PAYLtWQDn6H0pGjZyRntwvYUR30DlsyPcUYhyh3YA9we3tTSBImwoCufl3VNsKfMsQxgdR6UzO5MFCeOMdqq6SG7NWR9NuQMq8fBHFNUggkuCSehNWDBkFSdzA4ABqPaTKQrqOOhFdiabPOknHYicnYGGNnQkjGD6UjOB/q9nyjADdT+FSmPy5Hl8x2GM/U+tMlVZBn5MA9duCaaWpUXeNiMIDIZNwJC8DPSk8sgiQqMAZyw4/OrKQ7z5m1WBXHycVGQpIA+6R91zxii90S7t6kTpmMh0JUtgg03dJ5mGOW9+lS4VUxIW6n9KXymPVDU3SQ4pkG3G4SYBA55oSHzgNqgY61K6fLtkAAzwMU0Ihy20hfXpUxfUTTi9QPlsu6QkYOOvX3pVKAEqG5/iJ6VIYwBtEbHB9M5pCwwEVSuc8kccVMti1JXIfKbzAMjD/dXdxmmtEVQ7rcjI+ep2VSQFCj39f8KjG91IlYAevrRFaaiteVxphIQKoB5xjd1ppBlQjedp9T759KlCYYuV4Ug8Dpmhl2uGVmB2Yxjikm9Q1W5W2GKMbTvwcAKM0kkO5fMMZGT1B6fhUxgSRQhVjzzk9Ka0PmFoucY445oVnqVZbkRJlkDRFiAMLkUhURqUhPyjqSOtTRR5Xnj0yelL5R3MV2hQMqM9KHZFNqSKrInlKzRgDtjtTpmbKtK+U+nNSpEAqlAW98UPFvUblwT/AKzNUnclRuyoisxMmCrZxtFKUCkkSHdj7pGasGPYEZnY5bBI9fSiUKzMRGSCR04pczZUUVn8wgEkkds54/WljUJgNGSc4B3DmpmiUHIk49qU/Kp2t0UlMqOSKG00hcuurICgOVHBHIHt604hWG5tuf8AapxjPmDKlWGQeOwpFKqofbgZxyM5/Kk9WDsROVOEjyATkZ70NEikoCwyOqDI6Zp7qW2rgFVOAOlOKeSBAW2knjB46Ypy00JjKUnqVjGHBWUDK84Axmk8tVjZpQcBs8d/arLSMUZlIyOVJPSq4Q7sIxK9x74zQnJoqUbvQArK25ZABgfKTk01kXaQGxk8nHUelSsMt5RkGV4iJHJ/GmRRvhlLbtoJJxxinDVsJNxREFwwUIwxn9ak2fJtY84yKV4Swym7j73PShGMkYdVyGOQTT91sFeTIX3PJyVwTg8U6Mj5n5OBwT2p2GClthBA5GOlId6qQrLhkwKpSuJWTuKEKbdoHPX3qJt33wgLAYAHFTBV+Q8kEcnNNUADcORuwTUXeo7JPQiAVFWNiwC/rRHHI52RjOBksBzTzFt+YgsO2D29aV1ZVyAykDAwcUJ3ViVd9RnlhmBKAk9DnvTChUDdGWy3rUiAEgKhOPu4pk+SoCx8g568fnTvdlxaSGhg2DGVxjDA96BhFy52AjJz1NAKAn5cgHGAKcy+Xh9ioSMfKM05q+oLle5CyRZGB93oO9NlJY5B4zhdtTSR+YRJGPmPUkUkkJyhAAYHIwetJPoNtdBnkMGLKASODupJFBIDAAAcDHWpHO1lRmIPVxUQ3yNuZGIHTjpSs2h30FT5/lfHU5Pr/hSCIKHy2FXqBQsYUAFSccnml8wEYxkDpT23HKTa2I1KsOH+cEFR9KfiSPDk55JIx0JpxVAhIjx6fLT1WOTcC2c/rUSskKOqIyuG3PGM+oNMdFYGKY4BIJx71IyiPAZSfenBEO4qQyrjGe+KLg97ogUKCu5QwGeWHTFISkS7VI29geMVJIm1c4wWzgnnrSJHvUKuShGfmHIo5ra3Ep+8MRkCBmjVd/3geo5z0qfzVjBUZJ9xUZUBgVBBHUoeTSEs2Ijjk/L83X/CnKPM7jjPlHNNuCmNzwcsTxUcbnqjDONhz6U9U8oHC8D7ueQPxpJ1csSMjn1xUuKtYpSaEULPtlaPnOGPTn0pJ4VUF4wPlOFwKfERGSqHeM7juGOaWVQ+0Iu3DcgGpUXFlJtrYhEIEisF24XPXGKQ5KsjOB0/g9alO8kHyenBy2c/4UrAbnfjaMZOPSnJ82hHLbVkUkQJKtuAB6gUhQIu0gk+mKkCk7pFJU7eec00Dd8pYltu7OaOoStHRELxx+YEC5Pr60uJAXJcsWHzHFSvGdgTZ9zrg5zQ6Bus5UHuDScnaxKdiqYmMhQYLEZyBwPp6UsalQA8Zy3AGalCkYeOPAxjaDTPK37gMZI+Ytx+VKybLi5JXZGyg/6piB15FOCNKR8uCckseSCaeAUI8t2ORzv4oQBdysSMH+Pj/Gm3ZC5W2NVXVRvG8ngjpSfZz8oCPwMx8Y2fSpZgI2EXI3Nk+9CiSMEYz2yWyMetZtuyBaO5DkqRGY8ehPemNEiL5hOFzgKKeU3D50GD9w5pzBckSDBBz1zmqXL0KehXOM5RMMDglueKcBsAXaPm6/L0pyFQSzD+HkehpCCX2BRkHBx2pNXBO8Rh+Qh92T6MM1GSjncd2OpOcYqwydEIyckflTY4AyiZ8FmBGQeDindJEpX3IVTB8x4uo+T/AOvSybi4UqWAGQSKkJZlMYbJYcn+7SNHuAXAIIxj3oVr3Kk1ykHlSvywxluMGnRokT5ByT044P4VOqKqlmBzjgA9KaVMrkSjGTg+XzTlO+gRTdhscRdn3Lj09qSeNd6rvHAPy4p/nIjgCTvhsjGailKqcMSQCQPl9azUW2aNK2gwIr8MxZcYyKSS3XZkDAzjrninqvzbVG326UhjbeY4zls545FXre5MPdiQmMplcEN04PFHl7ADGD6fNzUrQuvynPDdjmnQAoT5hBB4C96HK8dBO61InKSrtfOAOSKVURj5efnI6k1KUWEAhhlTwSP0qF4wVO6M7ur4PX6VPxLQbkthFhEYXIyAMAg55zinSLHKm0DAPDADH60iEttbaMZxtAx82c1JIVZQqruBPzADlT6UlurlXbRE52FFQl8DJJNQu4HRF6epqaNRGzAscAcnHShFYrjKtn+IVpJqwlcjCFR5oIJAyRTIyUZhjhu57VIxjVsIM4AwM9j3pQgVvNnVs+wrLYiMuUbIhdtw25xwAMUwsJDh+vqtTS4BIUANjj3qC4DRuFiTCn36VUddy9LkbEebtwML0A/xqTKJDGpQjJ+4RkUkahScJjJxg/XHWnTjZkNJnJLE5otrcFuQyP5QKpb4K+gzSq6tJlgF55LH73+FL5LbWfLA47mk8ok7SGBA42nFDUXEFZvmHeW6rmPog2KdvU/nTSu5vLUYGMFielPUozbCwVcEA+gFI4aUbSvPc461CdpFSatZIaAwXYFyB93sD+NMckbSwO37pJORipSCyCRwQAM7QOMfSo23RHJGdgwQemfpT5u5AyPdtGwYc8c+lEocHY3TGRjsafHyfNVwQR8x9abIGYEkjr60Xu7Du9kKsayEGJenUE4NMzliPK2jdkZ6j2pQxdgCmQR85c4amMDMSF3HH3sn5qi2oajWEkYdm5y2Tx1pPMQkSeYcDsKd5kgGBj7uRk9aC5VsRmMfLjaa0VkhXfMDL5oDKTtDdAaRE2vhmzn+92o3FH+UjJGBjkUuSoJC7jjrnFJvsOVnJDDEHJ8osuThyvcelJuDMELttU4YA0/ySSux0BJyRnrSOihSuOWOSRTVkKUWnoNAjdgwO7k4AXOKlt87xHIOcZ4NMcsBvK5xgEEZp8TqWQxKdxGOad00EULvAfyo5m47kUM5AKuNue1B4AAAx3NMmGWLJICE/vHOazaZfwbCKqyN8qqCTjpSSxt9zBIycbvX1pqu0e7LgbTlh/8AXp7RmXhnPALZB6e1OKtIhtsjkbymYFgm48knj86FEkZaUuSFGSdtI0SgfPjOONg4+uKUxsvZmAOR6fSmrNGl4tDTFlducJj7x5OPSog22EZ4GecdTU8YYOSvZenWmDymYZboKLSYkkyuI2QlgCR1APapFyDmQDJBD4bnmnthf3ZfcN33waFUbsYC5+6epFNy92xVoyVxmyN5QEUjOXfPqKejbiWX+7nB4pkjsAd7YYkgk8daEO2QInTJBJ7Yo32JsmPeUgMNrKFHzAHNRGVTIwjZjg/Pz+gofO0ZckD5iQccUksYK4C4Y9MdzTVk7g9NhryK7AjJB546/lTJm3fMVVuf4DT1jcsdwCspHI607y0bmRCRt6MuKGlzIWthhwykgcU8RCR2jBG7AXO70pht28wSCMAj7gz0qeCIxtvABB5I7ipnH3S4tpDJY3C7gMgDO096bsy244GW6DnFSybmYjO0AcZ7/wCFNZTKANhGFzwO3rUr3UVJdh7KBLhnXL8BWHaoZEQHYx4Uc807zHZdwUMQPlz7U7yFdCQPnP3jTs92zNNPQovFmTIQLjuKWFY2YvGQGPUkVffSWkGSe9TW2kTM/Izk8ACj2kIor2cpFe3kiETeae+GK0+SQtGyqeR0FWZ/D8sKELjDHJqnNatHKE8sBW654xWd4Sd0x8siH7IbgEEHrgkelX7HSbqWXcEAIb5gak06BXYEqPn427uldholtaLBhoAWbjPXPrWVauqfQujDm3MG2gu7Bf3BIyMDcK6nwpdypcIJHIKnDD1ouLKyGFjZfm68U/T5ILV4yikBSDjr1ryq0lVjtqdULRlc9j8BXZmtY1JbJChSO3+FeseF7OHKIGU5YDkZ5PavBfBvi6z08CORgM4yRwOPevRPDPxWsoZgiTKGJBw3YivkMdQrKb5UfQ4WvDks2ety+GrW9tmSSNdrDKY7e1ec/E74O2erozxwDCtkkLk123hjx5bX1tuaRcMPzrau72xubcs6pkjPrmvIo4qvhah6Eo0q0LM+OPHPwJk05nmigY4LFgO1eW6/4FvbSfZHCNqkgnGelfZnxFhtGEpxHls5wcda8i1Twva6lcMyR4UZLYHrX2GAzqs4pyPDxOApp6Hzfe6JdW6EyL95+cDj8qjttEvrlwpRx05A6Edq9v8AEvw2j8ouLYlQM/KOKy9O8HWqI8dxAev6+te3DM6Uocx5n1SUdGeRXOkzQMTKrD+7n+tUWZiQS6bv4ge1eoeOdBtreNwiL1wxH9K88uLWOKYxPGApYgn6V6GHrwrxuc06TpNme8JE3KZOM8mnm1JJZYxhhgnYK1rHTI5QXkjJYLz7VqweHbdoyJhHu/hx3rWdeMWZQpubucxHaeY4XZz0BzUraRNztUkbuW9a6OPSLJWBKgbOevWp57a3S2C7QuBuGT1rKWIXNsaxo2ZyDQIqski5LsM89KryRSDcGA5P3QeTWxfRhJHSOUHaTwPYZrOmjAKiMfL0JPX866ISTWpjONmVmjchYhtKAk5U9SO59aayxFBiLHydM+nWp8KQ4k2ttBLBu2aa6KpD7QQinAz0z1q4tRZEpNohMB+8rFlB/hamrHnLCHgjIxzUrSy/c8on2Zac0ZzsG1RngilJyXQINXPpiW3c5k8kMM5wxphwhG1VxgnC+1TkBXVih5ppOHztXGCOOOTXZZX1OXS5FEJdu5OhPQikSPbhGyABuOealHnNKwCgFOuTig7eo45wc0+ZrQhp7kTCUkRucjtk9absB3B2U+pPanqGyFQEK33htzTpIRsyBgr2ZcY/xpt22GotrUhKspB8wMxB6jHWgsqIfMTGDj5eamkaJkSTy+T04qOWM4O0Y5yeelRpIXK0MkEZUtFz6BjnNMEMTMG+YFh95zwPwqTZHHubswyfelw/Hmrleoz3rRO0bCcZNajTGyx7wQRnIIOM0hIU7yG5B4LcDJxT5VYARrjBPGeMU11Vx8rdSe3vmsXd6DaSGE7l4kxg4HtSSfdaYk7R0pZN6v8AK7EY3EgdKCsJjY7ONn8T/wCGaq9tx+o1eMIFYZUEBm6YpSokRYwgG0+nWhpGG0YwR0K8ZpdqlN6bfxOKVo3QS0GurpISpOD13GklREPmANhhnOeRTmJK42E845pm8EFiSSRio3JT1uI0UYU+wyCe9RnaxxnAZefl6U5CGbeWyQOmOo9aURoWO0swJySO1XezBptXI942qkZIPucUxFRWJTkZ+YtT2STcdy8scLmhgZeCnC8Y9KV1FmiaSGLEXAV4yBnOAO/rT/LVQ2TkliB8361KwA/esSAO2aayrvDCPjvSvcfMkiFuSVEfAHGB1prOoZPlJwCOPepypOMKRlqjeCVWKHjI4Ip+7sYtOyGCZScO3zAHnPrTJQQBgELu4yMAflippINq5GSSfypERGlyWJKnJBPH5UX6oraJEqF1LEZUNyVp0w3OY1QBT1z1pwLRoTtxtJOB2oaPzSVk6gZJFJvmHC0lYjVdijoQ2ASR0yM01IyqrkkEHc3uMYqRk2nAYYJJw3fJzQvzHceQVBGeOO/5U0yoxsm2QuYUkIjwcjHzCmKnlygspYschF6A/wBasyxZj2huO+O1RyKgf5kBGM5YZoTbE/d3IndonYDbz146UxVmcYMZHPPvVmMMX2v3GcjnNNZAHBYDBHTvn0xRdJBypvQiWJ3chtwB689aWWLbuZQx4w1SAKy7lwOe4p6OhUoBz/FQ5MbhdFWRfLPmK3QAAY9ajYsqgh1GFwpI6n1xVuQRkkleuPl78UkpWJBI65PbPamp33JtFPcrMdgQO/A4+UdR6U10ZDsdCSexGaklWMSFxnJ+7gdKUFlVm+ZgDjjmqVraENNMa3yFUcHd2CnqKiCqFViYyWPPoPwqUDDn5sEnB3elL5a7vvADbkZpp2KgrkGB5ghIAJb5T60vksQCX4BwanG5naPd0ILE9s+lM8tGjC4UZOWxzSbdglHUYU5Mecg9CtI2P7oUN7dafiON1WME4HOKbKhkCxtyfVe1KLY+awxlMiNgAgjAzwTTIwiSbWIznG3P9asJCrlZNh+9jntTTDhwwII+8TjoKG09C7O2pCIpCu1R/FyaekUYO4uPqB/SpU6lSRljnr0pArrHmNiD2PrSa7GcW27MieKQA7fl29QTSW8cfMu7kDJY9BUvBQyFSecMGPWlGQzFCcOdu1umanSw1qyB4ECAbmAyBnOetOQIScp8vYbaJG28jkEggY9KWNPnyzc/73ehJpalyaiiCSSTzAfvKBwKVCkiFi+FLcAdqe0TbSBGAwPQtTUTyznaCQPmxziqumjNay0AoxOdoA9jSPEqcsgz3I7D1p8SHfuUAZXGS1EsfkkjzASSQVzzgdqhXehslyjXAfgDG7pzx+VIX4VSu7AwpJ6UHKuPkJDEAn60pAOEwu4dsdvWhpdSLNjGZ2G/dgFfTpSKyEA5+8cnnpTTb75WZx/FwPapGjKhWOVBOApxz/hVtXFJtBsCp8sgHmHBJPX3pDhoyzoxyMsAOtBWJFIZegzhh0p2CoIIAAHrWbpu9zRTaVmR8bghJyy88UzYEwccngHP6U/yzgNzweGz1pVmy2HDZByuR39aLO90E7NpjEjkAJ+ZifXtTlgZSHDHJ657f40m5iXIUJnpn1qUg4LO3C9CO1Ek4iTciIx4BZ+B356Ux1LMDwem04qwIg29yeD1b/61AL8AMOACpNTrcu13YhWIyLl1B2/dyelJiXyyzJ16ECpVUGRneNRxmlUo67w2QOmG4pXk9ymiuySoMBskHABGSKbGWCNjjLfKD0+mKsMUebfvXGeq802WOPPb5gd3P8QoumjNq0iBkRSGYLjOCNvWoWX5t5ZtpGclqsSRDzPkyQTnGKDbIX25+Qr8tXHQc7pkMUaiQswLHnKgdQO9NCgMoII5ytWGhEbhoC2eB+Aps8ETESbQM5wD/DS5oyZSjeJC6BFZonI+Y8EdM0LiNVVlGBnDAdM1Y2x/KdmMj5s9PzpI4iFZs89iahvWyIlzN7EDIvmEMQEJG7bzSbBu3ImQFwvPRfWrDEbcgsp4ygHJqIxqjBlznZg+3tVKStYrlSI2ZgqhozzyTTZSBLkvs5yCeM1OQ20sQxHSogHiTB2A/wAO3mlyych63E8p5FBjVued7ikW3kO1FAYK3OW4P41I6y4Xj5sYwaXggxs7gDnOOKm7gS5ORVCtnCncvq1JHGqguk6jjtU7rG48twFH1pgVuZOBt4bcK0tdA9xjgOdhTAx6YpoWMFGZgM8Kc5J/HtUxihcfwjjB3n9fp70qFACPLPzL3XpWbbSsi17xFIm5PIJ49vX602PdIMhhkcrninDbH8qL16DqDTWMm4CSHgLyV6fnVRjdaEuzkKuFXK4yxDqPT2pHjdizKcEjORxzQWGBtYEOOg/zxT5HD8Fu3VRStqilKyIgGUAK2dp+UAZzUUkcm7YMDauD2/GrCYzsLYU4wQOlRTIysTjPrnvRbUTVwAfaFBwTgBvYdqZyind8ny5wvr6U8xkgxqSD6txtpzRhEy3Xdn1/CiT5GENSEg7SzHJK4UjmkKbY8Sx5ZunPSpAN2TwuB8uKGDgH92dzDuaE77DdluRBmKlV6Bc8/XOaDCzOSFUgAgKetLJmQqruqnGOfT0pXSThW+XnAbPJpPsOPvIjJhJKyOSCTg5xTSiAlmkOR3FSFQZFJbCjPHrSbkTJZwF+mafI0hK6E2scKM454zzk+1KEiBzJITzg807AWIbDnkYPQmjCcrsBGcspP9ajluuZGilZjE3q6EMePlB25qNkLMEYpuIwBt7VJ87Abm2AHPBpryLwuxuFxmiCZDdroZ5aljIQoGOi8U2RldSUwQDgkipJVUR5JAA7DvUMcLyZLDJzzzjNVGF3cNEgKksylgcnjPU/jTHh2kjYCyngA8/nUjLJGWHlbiP4gOlRuAVLS55/umnGNgTbQw5kOFAGOBkYofMa7yCSemBSjL5YrwR09B6//WpzRGXgRgHGQM4xTdkxWGo25Spk477e9IdjApH/AAtyTSxwlBtKEBPvdj+VJhWYhgdrHaQB3qbWegudiZLkkrj0YnofypxCSDFspII79qYw2Axhy2D1Ld6RXnabYccrh88U1CbZetloSoHjzHk9PkJT/wCvRhADIdwQfdzxSeWQfMyOBkc01izyABi69mxwamUWKLQ6KOXc0boOvyqTyaaY0kLKsWPYt1pzPuOybbnovHP502Ri5DYQEdc8ZpJN7lXV7CrGDhXYlVbafrSEZB2KV2Dg4/zmlRlb96pJXGDgcEfWnK4kG4FsI2MAZ4/rStaVzPmTehAi+WqguPlHJB6+1PDuhAjOVPK5br/hT9sm35SPUEjrULxjKk/ePDe1Ne8x3ihXy27DAEno38uKYw2sdh2475zTlzGpkD7AGwWB/WkZ+SMqQVznFXsym7ojKFQFJPJzwe1EhYoSIxkd/SnxmNkEglcMB1b0pwVkYOoG1vvc9KUtGKLurMrxxswLgYY87lPSnsAG4ypySQw5OacjKgkQxn5RjKmghyPl3I23duVecVSd0O8U9yNk3LhFIyOh7H1/+tTVCIC2Dgds5xVmOPZhmY47Z5pkg25+T5tu4nsRUXtuNO5GhGRMy9vm96HjEhKrGVAGct3PpTlG4swOcnqO1PCkMCYxkNk76XMrjfkRxooIMgO4Hr3x64pVjZR5ZYfMCCQeeKm8tCxKklgMFjwaDEYcsU4528dc0StN2FzuNhiKwkLgK2fvMTT28ll55b7uAccUjoqjYucZAPNKI9uAwUA8cGpcSpTWxEIVZiwAxk4BOK1NI0yO4QDCnnlSetUUYKiB3J3DjNX9JuRG+XwMDHWs6zly2RUHBSNAaNEigbga2tC8OrMF8yM7COD3FZtpqiGQKXDY549PWt7SNbt7NsiTpzhueK8ytKrGJ1QlDmLx8EJJE0cdvg+rL0/xrn/EXgI20XmpCOBnmuy0/wAV2pwZSvbqeBn+dXL+9sdUs2KkNuHzYHUetcEMVXpSVzp9nSqLQ8efR57bJXIHUjPQ+lTW19dxS+XvA2nI5xXUa9Y20czqmzJOQPf1rCuNPTeQNgB6Bj81epGtCrH3jjlScW7MUajNOyjLAqPmqWGdiGZSVbjkn0pRaRpGSg4HIG7pVKS+S3uCjPtzxx6+lJxT2QRdviLc3iC6s8Rq4wD0z/SpNJ8f3VtMrmc4798Vm3cMV4PO43Y78ViXTyRvuxgZ5A4pxw1KruDryi7pnvHgz413FrAkbzj5T92vQ9H+M/nxMrSZ4AXn1r5K07WHhZH+1fc/2sV0WleOpIGO2dgFxg/SvJxmR0pSujroY+qnqe9+LPHsd95hacEdj61j6TrqT3BaRsLt+UV5Nd+O3nUhZTgjJyaveGvGQgkDvKCQRkP6elc/9lyp0tDb6651D2HVo7aW1MOzqnUfdz6VyV/Yxb2Ma8HjI9ao3Hj2NrVVabqpOB0BHeqFt4wjeXymc8tnB9fWsKOFrQ1NpV6crGJ44sJjuVkbgblwa4K6sSJGxEeCWOT616vqd5aanDzt3L79a5y40SxuHJRANx5r3MJiuSnys4MRSU5XTOGiM1tEWM3LHvxx6VKusTJhQcAfdytdTL4SPzGLHzAkqo5GKzbrwfNEWMUTEA8AjkV2qvTnuc/JUitEZ8N28wIMjZPJFSzrIykowww+dWHIq2nh64t4QNoxnriqsjSwsyuB6EnrSupOyHeUY6mXcsVIJjGOcYXHUYrOuzvkBPQHOB3rYvbZ5V24HHfGKox6dcSyhTEeCOfXNdUeVIybcktCh5UgB3IMkYGBUckW1sPtHycgDNdno3hKe7tx5UbEdsjkVV1LwPc2kzSC2OD0BFCxVHms2KVGco3SOXkVXXAXj0pjl/LPB3D+EL/9eti58M3tsS0oyoHUVmXMC2zErE2UPXP3h6itYyU3oYqLT1PppFljUbRtwf4aTy5TETtXI56d/WrLj+FSOnBHOahUiNyC+A3TNd6d3oefeUnsRtE24sn3AMqSetNdDKI3JBGct71IYzkLyMDigGN/khXco96Tbvc2irrUYqGNV2gnmlLMjgE4cHgkcU5UIGFh+6vHvSOxD4AKrj+AUrXJjPQicKRuZjuA4PTFNMJK48wZ7471K4UMqFx1+Yt3pArMwD5ywJUKeuKpaCcrMhk2sVZY8/wk5xzRiGTHzMF+6OehpzJIHGQFwuA3XK+uKZ8gBWVflxgkcYFEoroS5O2o1VQqJUIYgfeJ4pqKVJhC8j+IH5fzqXHlnasWF/ugZFIypu2BTsxnaOBUqT5g21ZEq7U3fMBjketNji2kqGXaePlOP5VO8W5fkfoMDn71HltIozj5Ru+U9RVbock2QKoZiGO4qfpSIMH7gIHYmplt/Mchxhd2Rj19KYFADMOQSMn0/wAaTsmJLoMlUq4IRiScgKaZGGzk1YVChIZihxwT2pjIFO05B25xiqsmhO9yIxrHljKRntup5AB+V1AwVODjNLNFFAx8sqcDPzDNNSNm3/I2E5Jz1rN66mmmxE6iNlMgJdTkHFCgnjYpLN91TyamaFyShIwP4mOB+dKQwAVtqqUyWQZP51MpNDiktyFgxhBeFSQOabsDSF1UZPTmpgiIxDsDg8YNI0DpkMgwOhFPTqKXI1uNRWIYYJLDk5wB+NMkaR8BQQS3cVN5DhWDZYuOMDgUyZm4MgUEc/LzU+65XuS07DVILFFjzlsgkdKb5QQblUfL/Fnp+FSLCNvmsCQPQ0SGMOyA89wBwaFbYcLWIQc5zkZHORSt5ZPlxnIAwpqXCnO8j5RtbB6U1dsucIPbtitLJhawzZIVOFbjG1hx1qMwO8ZyTksS3Hc1ZZWVmEi5XjaQvpSFU3MVi6kYHpnpUJpIrbYgEaqTGDhgfmDUzJDksDtAx0qzsBziPO0fKSajlQsxRkYbl6g5p3JUXMjGCpJPy9Gx1pJldGMTt1HXPIPrmp/JCgscZQfgKZJEXBQjJHUHilpzFqLa3ImUI+4fMxUYB6UixtjAYAr37D/GpIk/eFNmUJyTSvGSMySZA5Cg9vWqvbYSi1G5HJHk7tucn+Hk0y5hLLsznd0NSxwnO5WCgDuKafvBcn5mwRihsalrciCASDzJiC3LADt60NGWRlhUgFsjHp61MI0jRi7DB4BAycelIIyqCQY2FcDjnHpilzXQWUtSFlSMsvyuVPLUxyC3yopBTKg1JNCw4O0nvsPB/GhYjHz5hyeoxVJ6E7SIbhW8nG7hAMsBwce9RxpGu4xqemQCatCEBdgkXZ1Ve30prwsHyGUoBjK96FLuW0iGWNjG5dgo3duDSrCwOUUDHXac5qdUUlyG3HdzupnzRjawAx3UUk0QnGTvYjDNja+SCf4T0pAgx97CqMH3FSLE7ttiAwvVs0NbY+coQQeRnrTb10Hd8pGYQjHdCuD2HUU8MFjwDnngHtSmOUAvGOO5J6VG+Hf5mkAx1HT86nR9Rpq9x20KgDEYU5kJ5pifvMlhwoxkelSzIVYYlwpPy9/zqPDMGJ4Q9gKLLcpkRUxNsYZx04qRLcqqhY9pPdh0pSJEkfeuXHQgZp0jsnzcnjgE05KT6Ci09GRPbp80ignjqai8hNxLIBxkDGMf41YVS6+Y65LHsP0+vtTJeCzRqwIGCAOtQtrMtKEXoRjcwAVAvHOT0pDGIo95i3ZPQL61II0ZCqEEM3Ic4phCNMY2zuTGQDgcU7a3JcpXEUBhlmwFILe2KXy4yhKhTtPzey0vmSSYKw8c8EelOcL5RlQkZX5QOeKG7uxKdt9CvJHtlLM2QR2prxFmLKo3kcfxZHrU4i3YRnzn+KkaNoiFC4UPsBBqle2wiKSEk5wSSMHdQIsAEDDP0JPDf4VI67mZm3fKeQKFh/c8D5f9o4NJu5V0xjMcFiQA/wDDnn/61NWFyxVsncOFJ5FSeVjMLJy4zkdae6YjJVG3k9e4p8tkJ3uQvg42sp78r1NKAoyQANoyeclvwp+Q0nzAEdtq9D6UgBHCqOmDkc/nUPR6lRbbHGTDM5AA/u5prtlxyduMAelDoGbay4J7CgupQLu6d6l6FbsYUAwWIIHB5/Wk+XaUjQBcZBFLLvV2YkbgvTH3qZ5Z5KA4IwoPGKFHQOZCn90PkcL82TSeaqoQ6gttIwR27/lTRko5ODg4Ix0pSpLbwRhhgFf1P401HuF1JDDiRjFCHAHJJHQYz/8AWpFUrGWZRjGCN3NErKSMttIOVGO+c/8A1qeAzZYMp9W9KcfeRNve3GSsTlVJQgcbu9IWDoGC89yT0p7RNnzFGxc/Iynr/hTfKKqpLAg9s9azt7xV5KIxGycyIMDttyD+FK8aRLmNOgzgjOaeib1IdSCfuqDT1BAbap6HAIolZK6Hre5EqhVDMPmA+U7uQ39aRjuJwpxj5jjv61K8O6NmG08fKPU+tRj5JSDk7uqii2mpLYSRKvG4lsdjSRQEqGEOTnAYjABpwZWx5Y+U9MmkVwiEEEEnIB6Z+lS+ZFxlbcRoslWGff2phAkVRhQS3IPA/KpWdDG2JcZPBqN0AwSuTncPpQk2wcotEWI2JEgAx3xTRGisHQgAN1U9fwp8QMi/vFOB3xyfwqRVy2Su0ZB/Crb5VoSmnsQXGzcCyoQTyf6fT2ppDtkFcZXjKkVK0Bl+TBJJxgN0+nrRHGeDPlsrzljx+tTzdWWlfUgCqwG9Dg9AB0oMGVzKoHPz46flU+3dheSR1wajdC24hwARnBNEZu5HL1REpYyCJQ33eTtxmkRfmAYlTjpipCisMsDtz1zzSAGL/V5VuvAobHzLYhZZJFVvMVUB+/8ASkQhPnuHxv6ACpDHllXAxtPzd+aYhHmMMZyPm46f/Xq0U2kBQsTE0g567u9BVgfLUfL3JPSneWzBQjFsZ+VupxT8seJHJJPK+tRNXY4OxAyspIySAflYUx0JjIwpBbkZqeR3ICKox2x3qFuOBEQMd6qK5WTUldaDcJEoERxjqDzQyqVG1s4OeTnFLnG1nXG3pxSR5dt8jEA9QtEo6ExbGBUYfLk4bBNC71xGBkDJXPYDvUsjZJJwmOuR1pCpjXBbJ2EZ9j2pRbuaXIy5z5hGRgYx2prMr/J94EZOKXkjGMHHXPFBC/eVSfk/g4pS1ZPUAJSCMDP91BTJInOTgjPrUiKjgbB83crTUlY7meH5V7t3ovbYai02RGNAuN+AOo65pZECOqyDtnIPWn7NxO1MY6gpR5iJlXBJxgMRwKqLsyW7y1ITIBt/dDJ684zTZVABREP1p7xiRSGTJx8pB6U4hUJVosZGQaEkx8zjchRSCIivJbdHnjBok2xg4U5YYZupNSb0UCNUQ/3mNNPLZ+6tKbk5bCi7xuR5DFSwGVfaGJzzSSfLwwIBGQQep9RUqoqNhAvPHzelNwVYjPG3BBHX60QTvsL4loRyRyEM5RV+XPPrTcKsQdVyVGSxP3qmCOqBSwORgA85qJnaMhkwdi8j1pu+w4SGksqYVRtK8GldipJZGweoUcUpTYTuB3dWA6UIHKcAA7c/MaVtR6LUZ5SykvjkHI+alVSIskDIP8VAj6mNsZ9qdJJI8m1ypAXHA/gqUVez5hqxoEwzZ/3OOKchiXCucbfTimNGFUyE8AgED3okYMrSbeD09qGpMhO5IiMGWUSfeGF3CmFTlVPIJ6etBwyqSi89T/8AWp6K8bliqgj7qk0r62KcLoYcFsuVIU8D/PWicIqM4DfL1IGf0qxEsZG2RsMBhRjpUUkeVAZ8E/ebpSveWpbtYhOHYAqMYwRnp/jTvJOSoyw9AOtORFVwCn+77U4oQ6jZn+8SKuT7EqNtSIwHDOxHC5GKbGjMRIx4zjp2qZsgFmK7ShA/CkVCgBC4yPk5zn/Cp5nFFO17CrGAPlblejGmbQUCh8jv8+OfyqTbEwIjbPHPtUWXkJ68cE+h9KSTbuCtayEkt2DBkKoe+09KdkIDsIQhsZU0wklGIb5snCkfexSxldihFBye5pNO2g4NsJJAZCxOAeueKdK03lqV5B+77VHLGJZAVfcx7EU9AwJKZZWPIPFFrJCe5H+8CMVB5ORTlKwsyNIx5zQAkZVUUHpg+opOTIW29fUVSdxac2o8yHzNgLA/xZWlSV0Ys27aehFQh3cDEhbPXFODAhcYGOOT1PpU8iG99Cc3M1u4AyF7DGCVqxBq9xEfL3FWxgFDjK1SdnHyliR2JOSB6ZqHIBwpZgOpz0FKVPmB3jsa8XiGZWDNIQB1XPXFb2neMWigwsxAIHHTj0rig25Qu8ZwTknFWLaeVnVZHGDwOPSsZ4SMlsVGpNM6e71kXkhAU/X1psEryELwxI+XcOfzrDtC5wUkYkdt1a+nrJM65ycchgOlc86agjVTk9yxdzuIwAmeMZIxXOalOwkAZhnPUDPPrXe23hWa9tsRDcSM81zninwpPYE7YCuV6gdPf6e9KhUp83Ka1Kc+XmMIalLt2O+RnGV5qrdT+ZI0gbG3j60lzBcwMLeSb7zcDNMYLsJK85ztrtjBQehgtU7kbEGQA4wBlQBSxzssfLEZAO3NRyOVIZSCdvAHOKR+TjPO0VqoJq5CuyY3ZZsbzjbzjtU1vqtxbyeYJMqeuRVEMIiy93PHtT45F/hB3Yz0pOmrBK8XdG9Br9w6BvmHDDB5p9tqvmf8vOTnON2G/Kuf81omXJwGznnpTob6SNvOd8NjOQOax+rxktB+0kjrTqr5DJIxG3Py1VXxA8cm55GGelY/9qyrGquykbcksvT2qK4u1Y/fkALYKGsFhoq9zR1W7WZ2el+IYp7koxzuYEHOCMe9dpoWjrqirEYhhhz3J/GvJtBuCJ1DP0GUYjp9a9k+HeqWqRAOwIJ+YZ6V5OPpyoxujqws7yXMWL7wAXh/dW+cnlR2rntS+FN1IryrBls5Bx1r3HQho86J86EngmtG707SzDuYKR2wvSvCp5rVoT2PZ+pUqkbo+bl+GNzG7JLbKVHUE1Zj+H9rAfNNuBkcccce9e132g6fJlkGcD5vl61j6r4cRFYLERvYjaTxzXSs2qVHqZvBRWxwOiaRbWc6gooB71tTeHdIvIgrjJxkcdadqHhu5tZXdUJx91emD6ZqJILqOUneXAGFVOtTOo5LnTEoOGljA8XeDLOCykmW3QlV521454msGhvDEqKAp+Vj2HpXvOu+dcW5EiknbwV6V5R4t0EzTl2jJz6djXsZXiGviZwY2nzX5Ue3Ko2BmJHpjtUcihm5YHd1yaseUzEOXUD+73pksOzCsoz6Adq+vt1PmXZ7FeSMAfuiQSuPmNQrC0Y3sNpxn5auFQQVjXcq9Ce9MMYBKjpt71acrbFXZCyjChCuOpOaVYiAETuOcnpU32TyygbbuPy/Lzg07yEeMtwDnpnpULTYFa1mVXi8z5kxgDOSuaUxSFmLRqFwQuF9f5VZjVGBWEHGMYxSGIspZmO0jLChtJik7yKi7wxyfZV9vSkCF8o8ZwvTjpU6xBNxIyp6DuKR4S2QU6nrSk9dCW7lcRF49yx4CNlcDpUZthv27XHbOaszRv8AMYHAXHzAnFIsTuT85yDkg8YprYaT5bMiWJUcl3VQCQMj0qRrdY+Mr6EjsPSnwRLG2+PIyx5z6+1OuLYMpkDj3GOtS1rYuOiKoj4VT35B9/WmvAEIQRksGypFTLHIMlcMWG0gHin7GI+clQG2j1BqrJbEXuyrt2t5bHYdu7I9PSm7MHazSMXOVb+lWmt8Ltx/Hu+b0qLY4mZeck8c1F+bYpu603IXhcvgtncMZFMEYRcMBgHoO1XVhQOFkGMdSBUDxfOECDBOD83J/Cpje9ikuXcr7S+CQNjjhT0pYl8thGwAUelSGFYz5jtgkYIpTEikGL5gc9O2Ka5UK6ZHsBICw4LfdJo6RnOcEcU8ROjHao5PfnFRShxMShII4APOKXKmJpQjcWRyxKIg2hPlB4qOZVRhKcBie3SpHyMFQxwvQr1pNr4yqr8vXuKvltsCtIZGGVCjoSv+yaYVkjZSu3bnnJ5p8a7yBgBh6cA0km1iA+D83JXtSurhHRiYiLYU7ucnA6UIY2PyfOp7pTmyqEMASf73eosxOzK4bcPujb1oautR2T2Jst5jPHkgdOaQKx+UEEDCtntjoacPMiIdyNq/cQDn8aPKd49oAIxk84zWdrMdnYa6HICMAgbp60mImm6Bcc81Ku4sEkwgDdcZzUcvmPhZIxux0Hp60XtsUnZAqhlJDgZPzArxUM8Lh2LZLA4bAqZIiZDEVKrnODyTQ4ADKAVBb93ub+dO6TM4819SJYmA2SYxjPFPcKqlREP9kkdR6UgaVF3F8N0BJp6sZsLuAI6Z4zRuaNpqxAyNKMqu3HUMKbs8sruK7e2DzVhmMZKgDj72Tmo/KwS6RgkjJ4zQuaT2JWlrkJJONpwe5xRJbuqh2kA3ckjk0/yy2wFf93mnTHYd8bNlV5zTfct2UbERRcl0XLf3WXimhkfIdSqD+8Ke7yqwZx93utJcsCQ5BcD0oikyGm9UQlvk2kHIPp0oBkRQU+Ud6ejsxBJC565FDskoEhY/J0OMVVpXGlzakMkI+TYWPORxil4fMca5Tf1J5pSWbbtc8UJCruTtAOecdj6ULWNwUZKOg1Su5tyuAn3eOtNw7SeYzHbj+9UjQuH3MvP160m5kkAWPHPIx0pNprQnXlEjifB3DaoxuBPrSKg+YoSNpxg9DUmCVwhTcwB+YZzimMxeT588nOAKWqQRVkNVVZgEI+Y5YU2SNHYxoWBx0PSplA2EhQCRwcU0okg4Y8nknjFVHRamnM2RbuAZQck4yppCZDuGAdp6+tS48okFM7TkYOaVolOAE+8Mj5qE0kTJXehGpBdVxhsZO44GPX6+9MYjyjhmzkfNippIkbIkU8/KM+lRNGuSsUvJ7E8VKtN3HZRQyRSrqsjHg5296HVCDv8AlP8ACWHX608BWZ0mkHH3fU/jShId/wAuQTncF74ptDUuZWGtErIxJbqSMeh71GYcsGyRngYPAqR5IlbYocYH/LPuPSlHl+UEdcKBSd9wtbYjMUZCxhximmPaCByoTAYHOakUhfmZl+U4IBzTwvmKzwlcA9emPwqLuLuwm42VmV03gjdKPQZGKV0LufmUktgDdUsigkKAeucmmjbhWH8P8Q7n0q09Bax3FiyEMvAYL8ue9RkSMeh6VMqiORsJgYwNxzR8wbeuSNmBgdaluyKvFkMsJYbmUt3+Yd/WkRPmwRz6kYqc7hGFIPPXnpUUnmDK8H0bd1qoy5lYSvcaFcZdFHJxk1GHjLFRjg4HHWpCEdWB3DBzjFRJEJWDIcc5+tRbVhIQgMC4+YAZ3Dt7U2Rf3m0ljj1704EMUAl3Z4YFcCmzMQyhQxcntWiSIj3ZGDsKlh3ziguRtdWKlh8w6U5C4cCQYx2PenBUIIDBiCQM0dCru1+oydHlYKrfNnJ46Ukkb7trR4DdQKkxGAdxZCTgjGf1pDICwVwc8Ae5Pas7tOxakoiADCqzfe+77/4UxvK3NEqHj7pp4dhGESPPOCCtI0aYABOB3Bzmhbag3bcafK4LqAw+6aVXDgFUwR1GOD+NOR4imxcIAeCRUbBMkZOQemePyoUUtyE7h5zqWlAXJGQPSmNKScggHHUVKro65ZgvGMbaakZjQtgtz06URslcbsOeFUIBZSFOOD0qB3dlPIJH6VMG+fzCFPG1Oe/vUbQspO4qCx5HWpXxXZT5bDQ6pgPtOeoFAjcEYcAltwBPQ05YxuPmR9TgEDFLLCWZRGwI7DHWnJLdEQg3uMQxPgCI+zY60txlomVeQp5DfKMfXmnlXI3MckHjb0FNiUBtuME8Ko6Ae9Zy1bNYaEWWk+SaNTk5Of4acDjCjgk55PShmIcuec9RTNr7wFB47Hlvy/8Ar02lJaFXV3ccwUSbgQq/xY6/lTGSPcVAXIb7xH9KcmxzsyDsXqTg/n3qMSnb5e3O45zii1yHJJWBvmBHkqD/AA5702VCudwZWAxzUsMzE8Jyvdlon5z5J3t346UnfmJtzIrrbuuZWXkjCc8UmCi7tpyRg8dalZmddgOVHQUkaFjukOPRd3JqlLQuyI1VsBiwyM8j3pDEFk3s38PUetPDAOBzk9qa6lACDjPADfzpatFPUiZCMSIpzxgk4xmm7H2bwC/41M4BdnkzkMo4GacqiKTLKc5xg1TnZEtRuQSbooi6ruwucCkMcSsrYUt6AVYcqpLOOvpTdoBEkKOMLjLVPtLspKxBHuLhSpXYMqcYprr5gLZAGc5P8qkbCsDhTg7Tk0jRtKHztyT8p9apaWGnbQjVlR9xGABhl9PwpGtyeZA5GcYIp6qZWGVypb5j3J9M06R327IixbOcE1Mr30JS11IlTCjK42jKsOM0bSCF+Yk9c9KcriRN03JJzx/DTUDsxXcQp7k0DcrAwmZAsbYCHGTxz6VEqokmCx9gRkH8KlkiYwYZtysckE9/WmKiFj5RPBHLHpVJWFLR3I2QKcrIODwO5/ClljLRhQ+cj5U707ygsghVlyDw3ekmO1VMXJ/jIovKVgVlEhyVJIJx3J707yty+aTwO1PkjR0JLZBHpikEbfUk4zmqISV9GNYRFWYgEMcIT3onAjBCpuwQBg+tHkl1YhuCc7acFBwYwQoYZJ9qjqNvldiIIY2xCclmwwIxSGFZW34wU4HHWpGQws2OV7d6Gdv4YsDFF2Nci6kBUIoZQCEGOev/ANemxLGi8/ju7VOThiwC/KfTpURjUsSFyp7k9acGnuxtJoUAx/L78fL1qNyWTK5BJx979P8A69So0i/d5GDhfT8aWUqIyEiTIGGGOgod1K6KV7WZCo/eEBQu5hyTnOKjQHcQo6enNSZf5n2jKnIXHak2SRkhmC5GRiqTuhJWQ2MAt82cjoal6kmQZJ6cdKYolGAuPb3oWSUKrMynPao5Vfcqy7kjM8u0InLdAaVJFKM7MpwduD/e9P8A69IXaaIuWAY9QeKcEwuCScjtzSsrkPYiXLgHYQcVI7SKihjz34oSNd7BcnjFLIy87S4yD8xPpUt6lRehBtYsu9l4yOnUmnKpQIAT0yakMbEqSc4bPFSFd4YgYBGAT2pN3QWbd2itIoMYwAMtztNOES48vaoQDK8d6c0cpPnTgDa3IHFM/eLgHJVT6dabWhPW8RJgrKvmDeORnuM1ETI77l27Qv05qyEYKztjO7+GmuqK/wC9KgbuAB1opsfLdEUcakhmU5HenylQuzaQcdM0u6MnCq3XGe1RElN2MEDs3OaWrY+bQFR1PzNjJw3H6CnwkBNjAsN2eFppcug5xtGPw/z3pC7Kp/e7eMcetVyOQOaQ1YwwA649RTYwVzhQdvTIzz609DuTO/r1OOlLuBjOF249T1oejGtVcaxDfMAffHaok3+YJN2FJwExyan+XaMDG78M1DNvRysRHPJOf61UdGJJpB5eZNixfd4OaeEdQTg/KTtPrSKXVMRR9Dk7uc1JgEDJO0n5TmlKd9BqKvcktpfJuA3mcEZ6dK6Xw3exGYBnXBauTWT+BgAW4U54/Orun6g9v8wYfI3zYFc1alzwNYSknse6+ExprRKSyEEY6U3xroWk3dlLJFFjeMZPf/Ba8z0bxvd2jLtkYYGR71oXXxEmlj2mYDP3sH9Pp7V8+8FiVX5kegsVD2fKcx4p0JLa+ZsHB+Yt7VgXSImUfhyegFdHrWrJeFpT824Y3E9B9Kwrso8mIwfrjmvfoOSiuY4ak4t6FCVNiDcSGyD90jr+FIynldwLZyG7EfWrDYAwsrNyOGJ7fjVcZ2lmdQeyY4xXRq9jLS5HGiB3iLYC9DjNCkxcgbstkNnqPpUkYjICEFiDj5RTDEzvtDYOcD2WrV3LlE7pjXj82NmY/KM4FJGsoDEEMAcgjvSyRsRlFOaFjc4jVx7BTVKOiJkroXzLhkIdtqt03HoPWlZG24KZ9j1/OnMhDsVAWPou09vSkkQIMszZIyBmp6ij7yJ9OnkWdIlJ2ygA8dK7vwtr9xapncBkDKtwea89tgN7MBhG9ua3NFuwkmVbACg5A54rixdP2isdNGSTPY/D3j24tgAkwGX/AHgPU/QV1Gn+O5bkBhMQc9zmvINOv0kiUM53Kc9MEfjXX+F54UQIpYnd1YV8visFTjeR7NDESasd/ba1MwG6Q9efepp9Sh3DzCEx0x2qnpQgkRTHgsqjHctn2p2p6bLMD5YJ9CF6148oRUrHfBSHNc206ndIrLjPI7+tMubCCWENEuSPz/OufvI72xYPhwdvpVnT9Wu1+WaTafTNauk0lZkKq1L3kUPENskDeUCffBwBXHa5psNxuKDBY8DGa6nxRqCeWqbydw+Y4rmrabz598kmFUd16V6eDjKMOc5a8lLRHoJgJX5Yc89R1/Oh0IbKnJ/vEc4rSNqUcKx2gj6U02oZhEIssyED8K++5rqx8fy2uZzWrqBuXaG6Ec5p22LbgqcBeGx1q6sAQcqpC9ivSkFqdxZouowMtwPwpc9tLle8kUorYHAJIbdkEHv61H5OMnL4BO4Y64q68JjcFEOFX5s01o87QzNgsSSBnOaEZ3KYicYIjbaehFOMLBcEZO3qas/ZTjzCvC9AKa8RABHPNKUrsraNyt9mTzCRCCR68UeUWXyyMYHINTSW+F3MuSx7HpUotzEEIUkj7u3vSbb2Kg7sptbKCuVXGfnBpWtgzGNk6nBA/wAasyKWUKNvv71F5SgFT1AweO9NaKwpuzsiL7GZJPMxkA5wtBhaXfGUAK9cnFWmg+UNEeScDBxUQEYGdi4C5HOazuwTaVmV1tkWAqYuAc/KOaJECtti5YjBBGcCnzSMzAw5JBwpzjFIcbmZUwW6NnpWiukD1jcgZVUEGQcfx4yMelRPGocdM7chc9fxqwjF2PRR3XOQKaViI/fYJzgYqU0iackp3INjMRGVIBGdrNyaaQQA5i3ANyVGT+dWGKkOWwSBwxPIqPYASyszKRjDUotc1zWV5bkZRscZ65PFQvbrGBtfbkkKOnWpHJUFk3MD74zSM4Lh2JIY5YE5xWqRk1eWgxgrR7genvUWwgby33hjdjpViKONtrAfLxtB7Z/nTZFMa5DnaegJpcyT2KlzW2K4XJBUdRjr+tI0IRSDkbfvY71IV5yBgKOTnvSCN1bbK5PyYPvTcrkOXYgMblBGT1bJYdqd5Lq/704VuSVPSpWiEwJj+UIcPmkjSKNSmWYZ70LVFRiktSBYnyQXDE52gU4I23ecH2zyKlSSMP5uTyQFx1/KmyIBKdqEN6EcUN2VmF73GqGQHB+ZvlLHrUTLv+TcQoPUd6kYoPUjOeKFRYlVSucrn6+1S9Ck7iFsSBHkAycgdakZcRkx8noAe49KZ8znO/a38QaljeQZBU/L3qHFdC4NJ6iO6yMHXAA+6fWkCLKGRgSSO5pwU7dqydOntSkLISsnLDgn39KFFpilJLYZtMhVlAIDc7h1p7DEZVMkD7uTTXVFTZu3EcEgYxUgMism0AgdfenJbIzbvqRLEpXzG/j7A5pokAPmLnbjGAMVKY1AIdep52HpTPKMiFSDg9AO9LUqS5kMKs52LGQzjJ9qQsOmQQSdxqUKw6gjjHJpgRWUxox3Ip35FCFfuMaLLO2CobG78aJEbBZcbR0C96Rlkj37FcgEfe9qkkAZS6KR6EdqqSaW5SlzJkHlo3ITIC4OaSVSwOFUoffFPYNkOgAJ9+tInCBZV+U9PeizjIaatZEHljduQEYGelIFdWysZbu2D39an8tgO/zL2qNYUyAD8zHGF7007ITbvZDWVC4kAViPfrSOE8tQCSCgO7+I1M0caKV2AYJwfpSBFRiCzk4GPalzQWw0+UrBAq7ZEyyrxtNI6kqFVjvHf3qcR/KHjUEZ4KnrSuFWQooXO7ORT5xu17kQRjGFA5VvmpAGVCSAwPqaeULwh8qxI5KikyVw+VLfxD/PWi/Qr3VqxqKEJZ+N33cHrQ5AbJBXIxjGc/4U5V8wgOQAeuKcVBQspHy9sZqZaaDT5pEcjKx2t97HI9Khki2gBkGD1x2qwy/uyPflh3qHOFYLwxHRu9EdEZVLuQzyiqeWWPHcjpQnmFtuzDcfID6e9SqezAlsc470rJGRnywCBySOlO7bKjC2pWJkGCV3EjByc1ICwhPl/Ng9xTo43ZvMOApOOO1IwEb4ToP1pvsVCXcaEkjcyFcFm4285pcOzBjJgD7vPWhS8Y3O4GTkc1IDuYhkAA6ADgfjUyWgvdb0IXQOu3JHOM5pFjCMJBgA8888+tWGiRRnHegJlgrxjApcyvYpNpEPkF9u7dyM9OtIpjbhCMdFAGKsSLlvlcrgYA9KrjnKsuCF+Vu1JyvcdoN7krIwLGR8bTz8vSoJxGAoZQigfdA6fjUkj7QqiQ8DDH3pjF5j8rfKW6selKOjuxykmMcvIrfPweo9KgkjcOSoxj0OannLFtqFevzcU1JdqOUGSDjmtk7CspasHDbNrsVXbnIAqFUUOZCTu3fLjjFOYjO1YxjOAM0MV8sqB8wPJqFzIhpLQY+UXejBmH97vSGMIhbhgSSABUm1mILIDgcgUMFZgqj7vULTi7sj4yENvYjDEA5KmmOJWOARjCkexqwY1EhDoMkZOBTXT5dkacZBz2496fUvRWGRxxlNzDJJznOMUMk0f7srgHuKl8vO4Jj6Z5proeImABAzk1lJ2egR97RkMynazFdwA70iqrJ5jybcjk4zirG4klmI2HtTULOP3oI2NgNV8ya1BrlkRBHUEHaWA4Ud/wAaQg78tIQvYg5zUw2ozRlyST8valZtqkg8N1zRzLYdmyusQaU7QuVXB9CP6VJFCGJUOQTwC1KsRaL5CD2OFpWKCIl2w27Kkipmk9EWmuXUjeF8D97nHUZpFIWQL5f3hliDnFKCd5V3AOMn5etKznA2gcDDEGpe1iW5b2EeVdxw7YJwADxSEAN5wzhvvHHSkZPLiUSRrkHJ4pGUphjggdfeplFofO2JLkMSjEY9uKjKgfdQcjgMcCpXEjMQQSSemaSZAxbA3bjzmiK0J5lfUikjGA0jck/KQ3b0NMVFBxglk++Cen+NTeSNnCbieuKRwGYsvLA847j1qk3EJ2aI8BgSwIJ7A0gLuoVzuBGGJ/nUvyGE7mAx2pJVG/8A1SqCOh7UNqRSlyohA6FlU/NjhaR42EgcYUn7p9KeHMMahGk3EZAIoiO8lpUwG680JMHvcY0Tp8/Un79NCIzsX6dF39qkEZkIALfIMDNLMdozNF0X7pNJSSBa2K8YuFwXlwFPB3daQOQB5hYktwcVLIhADGPJfof7tIEIUiIcYwWJ70n7xVkxijJJLDAHenT/ALyMNtBPfaaayuGwQuVPUc5pWjlKHCkZXPy9qdkxuSeg1lQpsKAHPpUT53bUGMDINWMgttDMWI4OetVyF5/dY59KqCSY2mthSqB2DEhRz6c+tIxchXOME4JzyBT/ACwrbHViR93PalKKyM6qM9BkdKUtwTVyEIWIbcoA+9nimCCNXzuBHp1q28eHO5EAzgs3emOpZAwfr0xxQpol2ciESBogRtLfSoyHdWGBkqc9s1aeMKSkb8461HtV33lfvcAUrq90Pl01Iim2LY0fIHJHNKcg7N+N3XBp6btyjBBzhuetOcbyUWIAKeSaq6QRjoVhG+/yli7bsMe1NCp5gUDqcgg9amkPluRGxALZww71GEAwxJ46bRRrYG7LQY5jQ5DkOT1IpCsiMzvE3JyAtOcBwAAduOSVzTUwrBSSFPQg0tGKKT1DGCDjIC5YA4qN2ywZN5J6k9qsMSmFO3J5QY/SmPGHU/Lwe4HSlZrcbSaKzrgljnLDt3p3kuwUj5ipx6Z/CpJ4Jgdw/ADtQyOxCK3XnPetYyTRm4u4xCTGViGOO9MQBsCQgt25xmntg5Aywz16UfJjoM9jjpUrRGsZMZnezMowQ+3p1FISiEMBuBb5SafHHIz+amSztkA8UrQKysucBm5wKUdSXqMwwBkyBgcCl5wCSA2O4pWhEeQzEbTnHrS7mmG915B6ZxSugvZEbhVbAj3H3NK0alsRSFc/fxSqq5XBBLHOc9PalVVZGEbqSTjIPSs4+6xJJoWEpvKLGMk8U9SYwymQ4JI496bujBDsN7IPnL07q4+bJH3Rjp9aXxSLi3yiFYmG4Pww+baOtOjVUUAN1OADzmmpE6A8DO7gg4zUy4CbCxxnK4NEk7WBO+5FLHGhMmwZHQN6etIyyFgd3JGeBnFOkLrwY+gxyc8UKWZyjccYZh/DRqDs0QDAzF8y/NyQOlISqR4YOxyCEPbPvUr7gRgkg8FaRCitvCsxGevPWhWRF3sQYckqueG6Y4/KmtE8hJRzznjHpUzpvJK8lucA9KQlkYDI5YjI7E0aopJ3I2gRgzY+U/xdMU0gMNuwcnvxz61M7+YuWyI/TbTCxzlcA7uknFVdtEv3SFdolAjGTnkk4pzJIjBnwcH5t1L5SBsscg8Z64pQCH2DnA5LDOaV7MabIV3OAHDkjoAelLJHtkDnGSMbe1OQbnyrEEHrnrUshjZMfLuXvT6jlJMhWPy5zGIwT149PWmuzAGNl6qfunOcU8oiEuzksOAV9PSmOAUyrgICcEHkZp22CKaVkNZZCQckAN8q44qVSwKoQAcD7o9aYFJj3OzHsB6U5ZQpVXGeASBx0oknsCc2P80Rk7XJPQL3FHmSE7BMDnueM1EpeUs7DG5+D3FKqMnMiscdADz+VRKI473HmYrGFVju4+8Mio9zMgkYkP3PpSTEupUtkfe46/SnMhUhZDzjb8wxn3qopWB2exDM0juQxHC9hTHUswy+D347elT5cszpzxgDOKmt7SFiVcZB7+lJOyHezKSwlXPDBc54HNOaIKigRktvxu/2a1oNJe4IKAk+nf8AKr9v4aleLmM7hxtz1FZ+1j1ZdnI5Z4jID5YVcAnn2pFtV+WRl2e4ro38PSxSDMRB3ElW67T3qvPoE6xrIEBX0PFUq8LidGVtDAI8tVLwgZ6Fj1p8hYllQfKwwhPUVJc2skBAZ9gU4AApjq6rvjlUY6A1to1dMUbrRkUQaMllAxuwfarVnKYperArwpz0qARsW37+Qfmw2ant7WSYBfLGDxilKN43kLWL0Oi0S7muZliDMWZscDrXqngjQ57uJSwLEj7ynj86898C6LK99Gm3I3cEDpX0Z8L/AAqnlISnTqBwPyr5bOMRGjDQ9fAUvaSTZZ8J+B7llUfNgEEMBg8V2EfgKRoVcIcduK6zw5otrDEHKBccbs9/St77JaNEwUYYnHTivg62OlN6H1VCjFQSZ43rPw4Lq5eMnsMVy+o+BXg3bEOc4Jx0r3zVbO1KbYo14Xk4zXL3+jWjMzsg278E56mtqOOnFWYVsLT6Hz/4h8GXe07FztbnArm5fDlxZ3ICxFhnC7hX0RqPhSGcn5VVtvHHFcrrfg6IAvJbgEDjivXoZkmrM8yvg10ZkNKEkHA4/vUkUaMil2PzE9+Tn+VI5YKzEoCOgXmo1d3GQpD9ye9fpyXunwcviJjtJ5xg/fpJtrli4OB2FRB8KUKH5uppeU3eWS59Aank1uPmla1guIjhhLCPmGCQaYYg2XMr7P4cdqcsjqDG0QZvQmkcrsHLZ7r3/KqexCjoJImyMr8xyMgetMkjabeh+XaMnAqRQzKEkZcbsjjmlKKoMixhmB4INCstx6pkKgfKBzjjGKSdWWZQwAweB0qZohGN7Egk520lx5bAuCGU8OCf61MWinFpFcwnOAp/AVEYgkrBm5H3sHOT61OgOSu84B4I70jIAPMDMM/MT6im20hRT5rjXAVX3yfdOGx/e9P/AK9RyNGeHTavqFqSRI8PuB+b73HaoWkDMQ0m5eeMelJbhLVkEsabchsAnOfSl8ppI2WRW3HptHSnEsdu4kei5zQQgjD46ngq1VZtCjJ7FaaOQEFEC5PO7vSu2AroF/dvheM04jaxVTjCjGec5pLjyRGRtIz6etKzbKUkmiESNI5Usxz146UrGMAhXIA9acEMeeTtxk+9Rud6sirtU5wG9qrlUdEKTbdyAhQ4MpUf3eKeUVCoKcZ+fBzQSGwXkJI6DFKYzgKuAp4xnrVc3QTkJGsWFjYcsVwOlMePchJyWJwc09EDJmTcOQV46UKH3gggjOT7VJatyDXtygBkKhSeR1zTJ1GVjTBBPBp8khYkjGT1OOKBGsRZkYHI55oJs3sQuPnYlvmU5bI4H+NNBhBKqcnsB1P4VI6OoO9PlBxwajWKRJN5l2jswHIqkm0Cuhq8E/KArHPPU/j2pHzJlVYqAcBgetPeNyAZHUOPvjPFI6hHRFUjByeOtFru5a5UxhRUH7xgR7ildQQEz8y9KJNjMLh0PJx1oZUGWOcgc03FSWpnzK4hRd7Rx85Gfm7UHbEPLL7lIy2081N5TiMzspyBjkYNI0LQsINoAIweOv41jFFtpkUSbT8iHnpnileLnanIxnHqfX2qTyiiNtTAPUkdaXaoVuqsTzmtL3C2tyKIFnJZAMrzzT2X5tiZx6+lL5KgDeqAMeDSliCpLdDg8dTUuSbHyx7iLDjITkuOB0xTXiManD4IOF5pTuVtpDFgMgg9KTKzlSq98jJqXdaspWWgFS7HAyB1zTXQABcZ+XjHGae20tsKk4PBzimmR0YE88YHtSSuxNDHjIVRk/N94nnFMaMxoBk89AO9PMh83pg9z1FDI20NERhehJpvQTSRE0ORnIJA4GKSRZGjBIAXsfSpI0VTsZuM9O9NZ3OCFGSeFptislsQptyCiYA4y3SkEfnRdR8y8kHHNPkDRkMgyCc7D0pSjHBixhjwMYwKHqODbdyMmRtoAyTuB5pEgZlxkFs8nHSnyZMQGxjkHGO2aZxsBiyCVyST74oS5hqN9hZN8iZBaTP3ieKg3npEVJzjG3NWWRVcblALtkKOgphjdchSRg53Af0pLsCI2KONqJvw2Ap70ojUHoDtHBxQA21cja3fjFSNF+7I3AZGQae2o9JRK5KQscxk8+mKkOEGCuOOdnepHgOw7hvLcDnFMjDJhWP8eCfSla+oR91kTZGSVIB6KBxTZIGIIdcg8rmp5SN5VuSDgDNJ5SOxZgw4wpY07pLUT1RAEdCUQjdng+tOeVWJDgE43EL3NP2IpY4JKDg+tNaIjMjDBxg7R0oQQaStcREDggxlSeeelMKohOxTnHU08SMUHzEr0yeTQ6PggevB9aLa3ZUpWGGKNcqN5BHfnNNOApWInn+HNSLCr4EQO48qpP8AWmuBEQWT5Tnj6Uua6sLmCFlbhkOP7xNTEDbg5U5x0zUe35ZN+QBjGD60isWZuSNpyealrW6CLstSOVQVKsvyg9aYoy+4v1GAvYVKFRm27iQxyeelRyCBAGVixGMr7mr2QSbvcWVI2co3bk7e59ahMqKpVY2JA5Yjg+9S/IHOEOcZOe1RsrDlVYL6k9vpRa+4t2RvLHGS7N/Dk4HWh5IdrlDhS/TvSS27pGrA98HjrTWtxwzcENyKpWYnJtWGMuEYlwCW9fu0sciO6xgk/NlsLx+dOSITY6HIwcil2qjnP5HpV3Ww43Wr3FEewEuwO9uMHpTJgFC78Me7E9amibYoLR8BuSR0p3kiRTtQHI+Ss+Zxkaq1itGQ0mXQHjEZ9KlkjVlLEP8A7oHFKkQiXYXBVuuBTlQKAir97uTQ7N6EK6kR4wS6Lgbcc9aRi8gKqoYkYYY61KIMN5qvnPqKWZSQ5lTknGV7Vk2nsinBXuQNG3l/Mox6EUrIwGdoO5sbc8/WnDcEYMpXb1waYYlC7Ax2EYD/AMQNVZsmbbE/eBMsq8cAMO9EhAYsQMgZ45odXwGhGcjgMe/rQsOQ7Ejk4yDS0QKI0yoAFAO3HTGKay7yCoHAzg9qkEYDfLk57Gm4BDHoejCoT1K5bIh27yu4jcRgHPWmuyjOAoAXkHufSpI497eWjAhRwCvf0pZgRkbsk9iO/rVu0paBFWGhUTETAsc8kCo0jBmAZtyk9PSleQjCqzfNwAopQsauJIcgF+5pONloO92I8O52RFYBR/e5P40xdpG1iR82M05WjMh4Bx1PNBDBeVPr071Ubol8t7ABJkFU259KY6N8zsvz7uAvGR6VM8olBDkgjsBUczFsRoxGBxWa0RaUXEailMmRVVQcJu5prM+WQpuIP8dKvygoAQASfpimIkkJCBSuRyFPStIqzIT6CoszcMctjA74pqCMjeST6kjGKUOsbYAOT0J5pGcyMZVIbH3WA4qW3LQcW0rCzuNhYgj0IPWo5Yy/yoxYMPyp4jd2+cj2PpRtAjCsdpB7UuW2xSbZF5ZCsXQYBwMN3ocxgAkNkdcetS8qoiXAOPTv60x42Pzg/MnQ5pWdy5WY0qpJd5VG7oFWgNLIyooIx1IPWnbNsW5ZCG7EDpQ42qBJnjutFuhmoSS2In3O2QABn5QOKakabyQpb2DVI8TSsWGdp6n1pUi8v5m/h+7jjH+NDSQSnykLIZHxHIpOD82KQBkkKo2RjByO9TEGEIYwecnk9KJYYypm3HaD8xIxk0JuxULSdyPY8hZSeGGGz3qPzGwZASTngdMVN/Dhgdv+z1pNhlUuSBgfKvr/AIU0lcl6O6I3AZwxbPycmkVWGWC8E5NO8vBH+yvG7jinBSrbCiYxnNFuUq7mQyHALfxZyQvOKSR9yh3fG0cAVMyowzDwT196ZJGzjBjA+XHWiNmhu0SMwRsSxJ4XvzTAgO1lDHb90YxipmV93l5GcYz61ER8/wAzHG3GQ1Um5XIuRFWYAlioT7oHNNaNRucnJzyMVajikC+ZkDauNx7/AIVEyOrkt6dAKI6i5uxEQjuHLYKpxzTkSPAJzgjIGafIm8ZG0H+EY6f40EH7o/iHPHb1od2zVa2uM5kONwzgkjPSkaJixZ0PyL2pVDMrbU+Zhg8UKgj3HaTg845zWd+4N3ZFIka4V1OF9D1oZQpEe1+cc56ZqWWN1GIl3ZOKQKYyzSg5OMts7D8arm5kJpMi+USAQv24JPSkDEggg4A6gU7ADnOMdenb1pVjIwkZOGz2zVL3UjOUr+6JuD4l8rBK4JzmmvCVOHRWzwd3alZAqDJGAcYApJ2yhJVhkdqlqLtZghgCQDDMxweDSxxkAMigA8gKtIys7AB8KeCcd/SljdgxJHzYwAp6VXKy7SewbQuct07Yp0akqI05Lfe96YdyIPNHL9GpiSYYSK2COvNR7NicktCQENu2NnHIojlkAKRgE/w45puC2dqMcDHy96TadxJVmK9yM0a30HzNsmZ3kYq2SScYx0pmGIIxnjJbNNVhES7gAhqV5NmAsg8sDApO/MW4poVmVB877WPOSOlKzeb84CY54Bx0qPzI92IgRuGAR2o8wBiUZNwJGMUnG6M7TvsKXMjL8rDeMFt2Nv6UMpXMbJlsY6dqb5mVCKCV7gjmhjG5ClDgn72abt1GmOcMwJzgDtnvUbRlEIeAhSvy7DnP+FSI6DcjJkgZwG700ykOAobaw5A7UoofLZ6jWXdCY2XC7uCtJJE+1XXPPQjvTw4VSFUsMdFGabK6Fg5TOBxjil1C6WhEFDuOTwvPGKWMMp8v5WBGeKkZGKiR0OM9jTGC/eC4wMZBpp3V0TazsKFZmCHqOu1ahKbUCqzc57VM5RmMi7gR0wajYNH8jP8Aezg0077lLcQx/NnzcgDnjpSMqSFRGctjDHFORcrl+Mnk57+lO/1YO8YLdx3ptrmsZ67DYkDEAAgj+FuP1oKRKcIAR1DdzSpzyzfWoyrSEFzgpwNtK1y4uC3HSxFYxtXhjkIvSmkFOmSc9XOcU4SK67TuU4yrAUzJWIyyAkEcZoigaUXdDgz5BKkegC9aekhijG8fxYYjt71Gi7kIJ5cZLZ4FLCyEEOrjJ5yKlrUaasb2j3kHmB3OWB+93rfhuYvK2rF3zn2rikuHgXAGAeAPWrltrbIDgnhcda5K2Hbd0dNCouU7W3sBdIWiQDcvy4POPTNSvodqsJgaHJIzz2rm7LxaYJfILBcjDMegq7H4phlZm3HJGPpXA6VaMjdV42M/xB4cjBJWNT83AxWFeaMVACcA9cjpXXSarBcYaR/lznOazrpbdj5o5J7DtXTRrTSsyJRT1RysVgRIUYcLwzAYzXR+GtJtZmVXgX7/AFxWVcxxpP5qZDBsgZ4rZ8M3arIu44IPSujEVJSp6GNOK5rs9f8Ahb4S0+WRDgs27jamM17p4V0+106FAuNw6Bun514Z4B8UW1qoEkxbC/KdwrtR8T4LZFia4AXH97mvhczp1sRVZ9NgqlGlHU9XTX0RvKR8L1Iz39atW2t7vkMwADdc9a8bj+JMBb/Xc9x61uaH8Q4LjESSDA5IY5rxp5fUir2O/wCtQb0Z6DqGtSCIBJBjd85rJn1sIPnwT9O1Zy+Ira5Tf5wBIw3GcVVJ86UuATzgjdWUKCW5r7a/U24ruK5yqbWxzgmszVUEiHHBK5AcVo6Rpzu4Vo2yMFD9fWtC+8PLOmTtYtwTjNHMqc7BZSR4wZMEsueFwQq1FJKrn5y2exHepW27wrEgjlMdx6mlljDJw5wOg9K/bIqy1PzOS5noRbs/KVYp/e7fnTtpMJYtu3DIBFMdZE+UO23+7jin5YoedoHAzVSXYIS5VZiwCPaCXyMZ6c1GkoyfL3Z7kpyKV4wzFXOABj5ev50mSCQuSR95s1PLoJtXTsI7/KA+F5wGI608TxSMC2eOy8VD5eGy/IQ5weaRZ2jkBYjBHULQ1zA6iUh7s6H5JzuIyN7dqbkFCo2lAMEetHyNyq7jnKhhyT7DvSOQqkK64K5HHFJJEuTY0ozqGjbAI54psk0gl25yQvPHGKlkc/LtwFwOvHWoECHark/IAB+NUo3bY+ZIVTmMEZBX+Mt0/CoXZlyQ/Az29ac7uiYEbYyMj1FMGMEO+cnsKFFXIbtK5GeQdkYJ7HHSkEZUExHDEfMKlMIiJIDcdeabGr+aJBnk4b3+nrTskyo6kUigMMqcgAZ+lRSoOrqMZxmrLRBTyTnHTNMkiDoCeBnJHYfjTjZO5b5balcFJFDKmSBihnSRyuQwbOSfepCojkBjA56CkRGknOEcMM844pyikQ2loRMAilSOB6UkiCZypI9VIFTSIdigr9WXpTVi2swypPVQDUaItxXUhY7lDmIAL+tOiEjMyPHyF3Nx1FOkSN2djJt9ATTEV0KSMoyD+vrVKKkhJrYbJHIrKm/hhkj0/Go/MDIc7l+b61MQGUBj8vUHPNI8cZ2hM9cnJpJKwm43I1KooLNyDmTcKVkSVsFSvsactvJjEmCcdD2/xpQhkPy7t3+1T2Q4ppXIZ0BRlMQ+9lj7UxYwxALkkHGQanEbLny2By5zu/uikw0TYCjrngYqFoC94iMfAUEAIckYoEZibAQg553DOalAds/Nhz1z3pgLlQu4v5vXb/nimpe6EUpO1x5MpfCtkns1N+ckqqEqvVmpwWQgSnB3fdINKu3BLRjGOOalbA1yjXkO5S684yaa21TuQZJ6Z5qWSFM8qpJGCMdKaYkjQyFc4OOvT/Gi1kO2isN2FlKYBCevamYjLfvXfrn8am/dhcKG5A3ZGM5qKSM/fwp5wKzjF3HzDJUYHkKVzliDSCIGNZCNrYzmnvGXhLtIwGeAB1pqrlG3k+jA9/8ACreisJfFcVlP3yjDHByKRkQgFV3Ad84qQgE5K5IORk5pCoEjO0ezbjG84zSbsXzcxA6ouBD0zgg9qUDd+7kA57DtUrhCPM3J8xBx65oWPALsBn2otpqTG6lrsRrGJFAA64w3fmoQuXOEKnJJJ9qnaN5PlDgBiA2PamFVAIViWOOC3oM0r2uVo9RFjjUBgpG7sOcUxgpVhuUHoQDTgQHGUHHZaY5PmHPy5PQjv6UJWeoueyI4QA4RFxg855pZoR5YBHQ4B9ec0qFSzN3GSSBnOKc7RxhgwLEdBTfuyBOyIuC5IYc9WJpCyhwJASR1O7inNlmwqAL7c08iM4SSE7TH96jdMVmyDZGhZJd2M8ZOakDxthTHgEYXNNeBP4ZCcnPPakcAKxilAwMuW/pQ2pIcfd1GyEKp2umCOQAaVI3PzFAQOuF6/rS+YjAjcBgdhT/mbDl8j1kOM/lRotit2N2FAGAAUEFuMmkkiO0jkheQD6etSJLKibgVBwApaoZAXB2x8Efp6VCV2C5Y7jRIARyDjluKTLyFQ5H+3inLGA2/blc8gd6EIduEILdQRg1cnYjmu9CM5gGF+8DnpSKjvKylgQDwOgp8iyFQcEN64yKcAcFpnx82c5p30NOW61IyhkYhWyS3IA/rSNkAKTjryR61INySAKwHOcGhjFuIBJI7EVF7MUHykedzAGMluM59qhVmL/e6+gzmrBUh/MOGGcdMcVF5fmZMUikr1xxj/GnTko6CS55EJcI5XPA6HFNUO0u4dTjOfUVI0ZVTuBy3Q4oQALvdg248dsVtzLlEk09RpU78lFZSvIWk8kDGFLBvulu9TJhDuXbnb2pGVR8siEEHJbGB9KxU3fU1drEYjbcHl4KjBFNFqrhQw5PPJxgU8PvJaRCQgyPenkK6Aqzt6Njt6U1eLISUXykIYNH5qqMA9AtDwGT7qHnpUhjCKdqtnd1xQ4RwVCHn7uD0qG5WuU1qiGW3kQFmfhhyCaRso3mOSRngNzj8qmwm0RsGJ91zTXR4XPnYyAciP2q4yUlqCi0xqoTFvbftXpgcn8KF2DaXQnA6dM1JFHt+UDIXqe5pcROqPIcuDzSlJJlJJkTu0aKQufZeaZsOWZST3watBDnhACvRVOc1CQpJj38k+tJS00IndkKBivzsPvZHsPSnFkODsPAyPr60qR5yRt/DmkaGNXbzFB+Tj2q9L2Fdoa27ID4wOhpArggogGDkkmlCABvm+6O4Jz+lLIUkAAOc9MGk0rBzSV9CMb5V8ztjODxUZOZGRI8kHKktUkgI3fIoVRhl6mmrtlTAPT261NrMcJN7jHCqxfGzcP3n1pCoY7t/PpTzGEJVQpz1Lc0wEq22FBkdWNPqKXuysNdSQAr4OeH6AH0pjLuUOOCG6CpcyOFjfGOuNhwD61HEogkALbgRzinfTQuNkxCpBaNSQQMkkcH8aFZ87GYmnLC+1lKZDdmFLuZRhowWxnINS/hE0m7kQCRqcybiRnIoZf3REmGAPJHWnOxbMShSAMYSkVhGQ8LjKj5cjr9aaiRqtBjQugALKcZxhueaQwIRt3gAHknvTmZVOMdO4HNACggLgg9SRnFSr2eo1o7sRUfydjgZJ+UYqKSMbvMU7SD1frViIkBRjLZzk/w02WON246Y/wCWdSa7kSxgPhiSCOMU6WEOenbpmnSLkr/DzxjtTHIB3hGxTV0TJcqGxRH5mLglODz1PpSGNl4BB3DqelSMrMcple67h1PqaTargLJIykc47GhK5Cu9RjQ+W2GdvpmmzIrKACeWzw1TyEyptz+O04/OmtlmGAAB1OKGpXLpzb0IZMYIAbauNwHqaVsMc4x9TTlUsh2kgHBcrxyKDGWVvLByv8JHUUJW3KcU9EQuWjkLGIHKfPuXg/SnqJCShY4DZAJpGGXUBGUqMKAcg0jFVLDdu+XB5xih66EXcZBKxhd2zhm6hTkH/Co3MineEG5vvcU4JGGG0kgDpR5ONwfI993FONr6hzaiAea7bgTuGAD6UYTAyDhl+U+tAhK5kLE+hU037q5JYlh17CjSxUXZjDIoPzDH+9xUjbWCkpnd/dXpTQCpJMZX0wOtDFkG3zMHsBQ4xa3L3WgnA3P1Lfd45FRSq4RnUYZfuZXpUqvKgQEA5Tg46U2RZAzovzY9T1ojdPYiMm7kcZd16jOM0KHDAF8HbnBGaeA6llAUYGM4pjlSAqqSwxzj1rS7fQEl8Qx+VRQ4LY5wvSm/uyxIgOB98/3hUwgdR8owOMjFNliZipCDavA46ipbSdkCvYj2Msu+QncP7hzSRxxpky4VgMmnBCJMq4BzjBOKTAfJUZB4CsOc03TSW4nK6swcgf6xj8rfw00QKVEbFhu7k1ISyR8sOV+bjp/jTfKIdV3FiBk98VCilsKUrobgOmAvPT8PSmxJtkK+ZgHqxFSqwwcIRx3pPJfJDbvnGVAaiyuUkmiO4jWPGxgATnJNIEDFnVmBX1HWnpHjCByQO7c0jr++3DIx93mpXNFlqMXsQKMHOz5m5UZ7+tARWbg4G/oDUsx2gs4BJ6kdajnVYzuLA56BTVxYpK3UaQGBjZjgfdGOn40kcfUKyED7xNSblOGLYUdfl60OsZMbrkk/dx/WqvymLjd3ZCEjeRTMrEbcndxT3Rdpwm0nhsNTjvlOcHaehPao4wrbYmRdxbLNk8VMkkXGWmgSLLuYbjnrgDNKyo4wMhvTNOLguHUgEDt6etJIFD7+T+FSk9LAm73GHCkbFxg8Z7j1oSQRgNGO+dxHFPVhKwMiPyMD5ugpEjwflXg9Aehpu60KU30IlWOXIkOJP96nqzAhieAOVA5oO8MfkXeTjpSFkICKMMzY4bk/jSkiZaO6EJkMwKhckY+WkEaBgC+CP7rU4Rl2Hy/dHOW9s0jQoyBWXGXz6U+W2xalzDkQKT82eOjtTQQFxlVOeFNAVMEnG4nABPU+lNdSXXdtOPvHrUrUFFXuIAGVgJCTuypz1pSqsCkaK24dh0o4ZRljkdhxzSJlpAoUcHJ3npRZaA+a2w1lZiGBCgdc0jIzOFB7ZUmrEaRx5D4wfuA85/wpkyZBDHAK88Yo5rsNL3I2jCja2RxnBHf1oQAHdIcbj8wanAeSu0PtG3+A5P50gRZMna3K5UH09adronm11HqkQQL91TnIPtRjBDqOAw7+tRzuFGCRjBOXPrS+akmXiB4Jzx6/4VLTLjJSWxHKJYWMTAlQvGBTSjMMNGCfXtUpUBclyNx5LHpTRjYFbIz0p3fLqJpdAjIIdSuCBgAjiiSRmILdSc4pnmELlpWABAweTk01WWRREATgelFupmkxy9dqEt8vBB6U5BKpPljORnOOKYGRwOpXrhhzSo0YJRzgheeOKTTXQuKbHRSGRm3SgezDrR55D7Y5sfjSNsRvLDklvvk96bIqsMuoTsGAzmiyLuXLbUXGC24k/wAPpVhr95hy+0kZlArNQhWzu4Q4JHWhpTIm1lOcYyeKz9muxp7yRPNMzsCHB96ktbl4XLhiMMMfjVLavm/KeD0GeKsKSu0cDg5z70OmrWIT93Q6C08YXFp8qsDxgc8CrjeOLh5AFJXavzBe1cgMxkqQw64PXpTxK6FdvIK8e9YSwlOT2KjiZxW51o8a3w+XzCDuBAJ7Gt3w541v+EE24E9VPWuCtMySp85Y8ck9hXS6Hbq2cKG/u7zjFcVbDUlHVHTTr1JS3PU/D/jm6lAV5Cc+/WvQvC2si6MTOcuSCvPHPrXh+m3a2jqWA+U8Ac13fhPxJBb4AYAAAncfvY7D39q+cxmEileKPXoYiTsme76LNA8Q+6A2CTjsK2WvrcWrBHDDbksoHFeWWHjZDCqxO2AMfhUyeOLqclbfaATng9a+blgqjlqexCrFHH3MO5disCOjN6j0pssaxRjynBPoOalkiUkYDbfTHeklU7CxfeQ+Tmv2nVs/OeVrVkQQ8AgkHvmo2UtGRtJyc4bg/lUweOPMaowJOAFGKPLRxlsYx1xk/nRdiVreZUlBTKxkDOOpp8cXmAkZyudgz1xUyQKGXex+X171CBhi6uMAn8M0XutAfN1CWNQBmUEqMgYqMRr5ZcD5mb5RUiqQoZ+c8bsUbFUkhGbPJ7UrWE43G4VpMg/cAOR1H0Paofu5LSjI6MOR0z0qdETKlT94YPHWneU7fOSFI68e2M/T3ouloTzWRUdchggOMjAI9KaIH/1QX5gSxJ461bkUMNxz8vUAdaiVQ6iZxncMNuWqv7tgaRX8oCM55QMMe4pEWRDhDuJHA7mrDxrhYwpILZIHp60wxmaI8hQORg8/nU67jlyyViF1aNQrAZwS2e+KFjTLARkZ5BIPH09KnKshYRx5Cgg7vemMoZVLAHvxn/GhJyI0tZkUyBRmM855PpSMCVZyoA9NvBqcQyKyxuvL0xoWVRGpPqcjt60lduxas1YgkjXegRR8v97jNI4TgnAx1HSrDQqwyVDEVGI1E+3zQ2f71Vq9TNashGVQEKoAGQpGQfwprmNHPyDKrwQuKlVAC87nO3kKP73+FOPzdUPz8DAptLcbbZUaAEMxUYHHTqfSiSJV+Vm5PI46VYigILYyGzzzkA+tI0LIo8xCxcYLDv8A4UtbFKyRWmyEHlDDbeMrwaYVDALMAS3909KtbCyeXhuuR3xUbq6EOygA+i9KS8ivcInU7VUrkITjnrSMVC7mDbiOMevpU+ImRepBzhsdaYEdNyKnQfKM9D65qdbglKWhFCqZKk8jK4x2NMkGCXJyBUzROGZgBnOcmmvCQNxb5T2xWnui5kQM4ZjI7cZwCB1pFxK+S2Ax44605lDNu3MMHIGaeIsgeapJQcBRU7DUrsjhPBwjEE9PSnqgZdynndSShyuQpYYGTu9aVtoJZWxxwPWnaWhTSkJHIjsGfOQeeOtSFEkQ7MMCwx83SkECbYy0v3V4APSnzImWEagNgYxxUySvZFKUUiJ4ZFYbX+6Ayb/QUzyw7sZAMhvmAqZmLybSdw6AkdBTURUBCo27OVJov3E7W8yNldl3r1UZ5HSklVCuEIwRyxp7lkbY5yWGCAaUIUjZcIcNwB3qXdslR0TIltBE+F3Bv7rNTZopANqtg+g61aihgeMSbNp7juKDEiHEkZLeoPNJSVxpOOpRXzCTmJscZ46461JI+0fMQM+gqzJFsj8krwfQ5x6/nUMkKAtGmN2OFPX/AD+NF1LYalqNkYvuZDnnIycVCVHnHKjI65GO2KmCYGCM/NgZPSlVMDlshuuf1/KlJWdxaSRB5eXDhMD2NEiRnczf99Hn5qUyMmQuFCgHb1NNLO6H5OFPQ9SfWmotjbilYiEYeMlRgjIIBxnNK8KrliBnOOBTtxQb5VzubjBpzNHJsXBG45OKeqY0ubUrsXVAzgEscDcKfEDKqmQjrjbtpXiUr8zn5m5zzineWA4YEbc9zinpyktvmsRtmQMXXHPGKYpLsRJyoGOR0/xqYruCjy1Py/NgdKDGxKCQBlP3SOKlWWqKu5aMhli4DDYG6gjvSxgeWC7ELnGFOKl8ot/yzx82Bxmj7PGScjJzmlfQHFsglTChBIWG7K5FJGhc87i3oBVhoXB2bx/s4pMMrlmYocHoPbNCu0JQ7kUsKkkpnI6bT1pscbtGFYEkfwn71TswZiZG/BR0qNYVWTygPnzj3z9aa1REWovQTy8viNGH+90qPCox2dfXFWVeV28sM4XPfmo3KqpO0DacDPepTeljWTdiBMSHDkhj6npRLvQsOB/tMKegjAAOdwHcc010aMgIdo/PNW1dXJhFjHYOfm6k5BWkESHLHa+fuhl6f40oVCcMQCT8wBok2MBtY+vTHFQ20y3JpaEUwQMI5FUE/czSokbYZySQOu2lLZ+X5m+o4/OglwnlxjPqQeh9KuPYmPNLciXcj5EvtyaJW8t2dpCeRlT0OanddwDu4GTnGKa8QCnzIwMY43dcUJ66ikrMrxoc7y3O3PLdvWpBsbbCmcY5LN0oETEZlZTkYG0cY+tOVFjXPynK7efWnNJocFZ6jW3rLuYkrjHHr6UqMEQEREHsMdKkKgosbA/NyCPWmARrsIAYlcbc9KySuinrIRnOCASWP3sjGaYWKsNyPuGVYj1NTmM7lR1yD12moPLw2xY25OQx/iNNOD6ilJ30HK8pJwQ3PIXtTZFZG4TIb+JecU4W7s+4Rsy9GJpwheMBGJTb1odmkXBMg3MSDI6q2MAg9aGTeCsRJAOC/apZIvOYMWwpbKfLTjGwbGOFOQo6CpTsDV9tyCNspwB8pwcLTZljcbxk4+8MVPKnBiYAFuTt4qFYSQRnGefvfdHr70a3uEIkQRkcKYhyMH5jxTBjsANh4xzVlomdQnOR1PrTHt9sZzNtDL645q+ZWsS4tyK8SlGMmwk4yM0gPlOwVQQfu+9TtBubkk7RyAeT+FMkTase0g4709OgSVt9CPycttKMMHGfWmvFGpw+Tt9DVhAODLj5CSuB6U1woOYI85ODk9alt30KUeYrtkKXJAyOMsRikaKNl4Ulj2AqadQUCyIxB55OKaAFO5gRnvngVSv2I1jLUaYnGMuDgdm61HKgR/MBwAv3e9SxxOG27QMHmmMFPymRTz94nBoWsjRpSREQrOzZI45PpxmhIFDKqEHePm4xUuArh3XpyG7dMYpZItq46An5SpzRz66EqPKiA71JII5OOfWjygjl9hJ+tSOzE7QcnuCe/rTVKn5inGMUWsTzJ7EbIc75X69cCpPl5ZflIbGQKAqhTLlcf3y3FErEqzDA3d8cVDXMaQfYCoILkjnoPSolUBPNYk8ZqTzA2ZCnzH74Azk+lMELFeI+AMEdx+FO3QUpK4zKFtkkpzjLUPHkFMFmzwSaewO8lkJOMEqM5oOVwWUgDtjrSkrbDjohhhwmSCPbccfzpWRg2Ajc9VxT1Dyn5Y2wCcknpilyqq29fu8Fge/pS5mkNJJtoibJbaMA5+VfT61EMMPMYAHuMdqlYLKAM/e4PGM/4UlxiV98TNu7CjXcyc3cgc7VJSQEdh6US4TGd2AOHAyBUsivu2SIAR2VcZpibgTtTCg8qF4FVp0BXeoyMSLLs8ls55yKQxP82SQPU9KmUcvKOcjOT2pHZg+AcADOAOtSn2KSa3IlBI/fJuUHB3Gkfb905YdiDxT03oAiglc5UsM/nQ6vKWjZMFeoHH6UNal8vMtBgaONiMk5HBz0qJVGNyDcvcA5IqzsVz5e/HfdTSpADHHLYO5cn8qq9hKTTI5FUKFIJ4wCKjARgEXIJ6mrEz4byoyx2/dZSOf14qJYl5Zgfm6GlFrQJS7DSFXPlg7mOMHtUZiAYBG4OO/pUzoqbjtIy3zNnIP+FM2OWIQAenFXdCumtBYyjnJwMEAj0NNuIpFG+NmxuztIpwyxK7AcnPTGT6+1K2Qm1A2CcAk5zWaTi7lNx6kagtEQr/MDnOM0jIjkoGfO3apB5x9aUgsrEnnfgbeO2aXy/LUrzhl5NW227EJWGOQVZS54GEOKZ8u3zDwFGG296kkRVTeQ3B+73FMbey5O0Y6IDzj1pK6FydCPHlsRK5G0855qVX2cbNoY5wT1/wAKjO7cGPzfXtRtYOSvTGTnnNNxvuCjKKFVBICyYABPIOelRyoAy7SXx1INSKkSklWwxU/KPekYMxKBQp7YqbWRrFySGuNoGJQyn+Hv+dVxGquZMfKRk8VMOONo556dvWlyXc42hgMAZ4oUrIzvqNVD5IDqME4GKjkjXIKpgMcHPapkcQtsUgbDnDUiS75T5RCEN1HAqrspJSVxkyFgAR06qrc014XcHYxBH8WOtSuSsgRUG5jy2cGhRuBGeQ2ODmhJpCSsRGLADGUbjxnHb0pHSVo+IADjNS4Z2Py8FsD5afwAc7sdN2f6UXsvMqLXUrGJFwzoOO1IC4UqsbZBwA3Sp3jWQAoMndkD1pqwkk8Yyc8nJ/Kp5kvUuMUVWUFQjSd8k56U5VUymMIox0NSy7R8z7Dt+7ilMMTMS44PUDtT5lYiUbsicFkaSNsc8Aj2xTY4lJLjBUjq3Y1PcRhzvPykdcVGikNg7h3weBS0sCTVxkflAbmQk4yOOh9aVT5cfCg59R1pQS4yrd+1OidCSC2QOhIxUSdmYrmvuRx4ztbGM+v60hI2jYxBPXPNSSKzylgoDY6Ypm9ip2RnOP7tLVvQ6G7KzAZVuI88ZoaYOoD7uT1LZoTy0IQjJIxzxzSFcy+TvHA4OOK1iovVsz5XEdLId+I3HXPFRtHKGLhwFK4XnnHpingRhcBQDkYyfWlEaklWYHDfKcc0m1HRDjHUgFupOQSBj7op20xlNyttbO7AwPzqR9igqpz6N6/jUU4YLgL0YkAnI56cVKk+oX7CeWkgK+YCT69qV1bhMA4+6acqyMjL6elNlbDEIOR05p8t3oNLW5GYg5ynXaBu9h2oRFVMhSoJ4XPNOj4OwPyeQMdRSCGVogSw6Ag7uQKbvyg2ojCArIwX5jxjPSkEZA8sDhj8xNPZV3llmYleDimYKDrknqDVRtYm7uPAVkJPI9QKaZXXO9cKDkBhTs5DAoyjsoHWg26OFzIWfuG6VErRZd7IY2VTYWUPnIYdKRm2qVdz/wDWqXadokESqp/v1HhRMX6Ed+vFCd5DTuggdxHvJUle3rSNIIhsAyfUml3blby4+ewxTsbz5nm59QRT6kcz5bCq4CqVIbn5uPWpCR5m44CrwKgEjq4XOMgdDnNSRhdxX7hJz8pwKUou9ylZMt206RONhyB3FbWn61JFGomdRu6cVz8TKoKso9i3enrLtwwUkY456Vz1KSqPUuDaZ1aa/GSWBAwufl5zWzonicxuu9mKqMEE9D7eh964G1mdSqlTnuF549a0LC4u1IYEkHGdrdzXFUwsJQN4VakWtD17RPFcTosay/K/Qbun411ei35ZDIGAY9TnrXi+g6jIkgbcVjYZKnk16L4c1aLy9u8k8Y56Zr57GYPk2PWwuJcrJnWSl2ffISCPSkmSEtlhjjChfWpJiYjkxA7xxyOP1qNoGUh9ykNyvPQ+tff8utz5Vy6EJ3kKAR8xypz0o3GL7kJAz0Y0/wAt1OW2jB444H40IioBggA91HX6etDVwbjFakDmQIpfPJyNvP4Ugm2kQ7sHptK8tU4RyQIwCc8Z4xUWRklpCcHIU9KaVzObbGSoYkGxSGI6HtTScjO9ScY6d6lMTBi4LHAJyx9KcgUoY2U/L9/2NS7lxinEYu3aFVAMdDu60gUPmEjJ4zzn8Pp7U6SNIyu3B2jk0kgUHcrYZ8bdtDSZN7WuM2+cFCMemdw6imFioOWG5RyCM7qk3Kf3mGB28bVxUUxyMpK3UfMT69qLWehcXzEboZFOVBfGPnHakiCF1hkU5IwNq1JKxI3eYFyM4X0pI0kwzM31IqnLQhR5mMf5SyygLtHBPFReZh/MQck8A1IUygJOMnqKXGGIZcr3Ud6S0M56S0Gxs3LOSw7gf0pQrFQZuF4BweQD2pQW2gFMbR8u3sf60IydQhw2Mkn0pWa1NYRfUa8Q2HBwckDHfFMYxpjfyxxz6ZqxICXJBUZJKg9eai2ozMp5A6D3FNPoKTV9CAhV+8PmC7UYccU0qVyEz8xyTUgRQhZwCFGck4xRLvLFYxyq5PFNu8dCJXYgG1/JAPA44/WmuioFTKjDYyD0p6krhgzHJxnHak2I67Cu0M2TlalNtCu76kBZVcqHxjqQaJLbcMyI24HpuqYRrDllk3EfdB70jxHH7pCWC55+uKcbIpSuiDbtJ4ICnAUDio0TLFBnbjqasltrsyg53cjPFJJHG6gnjOCARjOalu5emhBIkkzEbOoznbimmJj+7cFVB+tTSkiQxucEDHBoeLe25IuOlMOVPVFZ7RSxVl6d80ssD7mDRgf7p5qZfKK+WwOG6U2ZQWJKrn2GKTbvYh3T1RWkDJhiNyDOcDGM/wA6amY1XzF3elWpYZAR0Yr0HahATtlKcA8inzq1mVF6akBQpGHMoTPIB5oVWbGwEkHqwpSsQyAu75uAe1CtIwOAQR0B4oSui7NoeLd2w0i4Bx0phERJCLkjoSMUL5rZ3FcrjoetDM5OSAM+1JRbdwsoy1Awj/WDbuPTI6Uk5jAHRSecYwaax2lA3GRkDPNNcMshaKPIYYbacZqoxuCumOTeRvwFOf4u9TIXZQwjOemT6+lQoEUKqDaSdqjOMGnJcNLtDFsDJLepHes5R52NPuBBkJ3qVJGQB2phh+QQhlC9SD6VIGMh2qchxjAP3j/ShgzLkNwoxkjPFJXTGldWIYoVkbYYgp/2qY0IGFBGU+6meff86tRqxG+WQ7sY+Zaa6gJtZFIzjaOmaOliF7pVeN0CuzFVYYLdSKglT5PLckc5z3rRGwybDGAew28fzqJ7V/MZo4yR6E5qoy7lSXNK5SSKRTtnIwg7cgUpWTcpBUA9C1WhA6KWJwT95SciozAWG5mbaOx/h+tKTvsDbvoRbUGFVh84wuaESVG8pijYfnvUu6EyEBce5P8A9ahLdVB6Kuc59am5TbIyAylNwRtnakVRldxw5+6D0FTsAzFyn3uhC00gAIpTGO55pN3dkNSV7kIRIpfLSUnjG6hXRV2tjO/K5bBPtjFTCNy3yk7QOhHWhIxOBHj5iPmYjJ/OltoTJvmIwwUEqVynqKawKhXx1bkP9MVLJFIIzITjAyQO9Rrufg9Ac/MKUbtD15bPQayM53qAwxzsph2RMy7c4bI9z61Oqrgu5ycd+KQiNgCeC3A46VSfKx8ivdEDEkF43HA6bsf0qA+XGqtGxHIJz71OctuDrt47io50Er+W8fyEA7c9MVpFK5Ep62IgRs8zk89cc09BLKvzxHhcjI6VIi7VQY5XqcUnkSOF8k9c7tx6YqXJSVghchmRQvmgDDDggZz/AIUbVc9c/hjipnQLKUwCGGeOMUxpCQcZwCBnOKHZrQtat3IWV3J8xvmYZCKMAUbAvzLGRxlgPX1qRBiQ+YTktu27v4vXp+lPlRfuoByMGmmhNuxGH3yDecjH8PNCAH5o1zg4ww605UBJDAKQMfL0NLmMTA/MB3Aqb32CS0IfLUEmMsp7KBwOcUxly+xUBwe/HPrU+5VBVydyjOTxnnNMaIP0ByW6gUeoc1mRIqkZEeCTz3pSq4DKwBI+Q4656fnT8KzgDkDuvFK4UgiTdwe36flTYrtzuIPnYFiQ3YCmbWUocg7OuX/+tU2V8tTs4X7x70xsAbZCVyMsTWdkU9LXGiKMKAUbBJJCmkdUVRhct/CDzT2BVhncdwyAlIFZgGCneDgA8YpNWRWltxssbBtytge5pJZTGodlAOMuM05Iwj5BJKffLc06UbvlUKSRhsjpQ7XIg3e5E4BjWYfNkYJz0phh3jcqqA2ec9h2qwAASzDPGQqrTNvmAxKpxg4+Xpmlp1NFNtkKR4+XALY6g0xdznzMKw6Et2PrTzEm4RFWzn5gOMf405HVEHmKAhb5uKei1He70Iwu5vmQgKuARwaY0JiKlQrHOCfSpyMybhuoW3ZgMMvByc96an0ZSIBCxbCNkoSGBHrTJYZsBQoGV5O7GKnCK7FgeAeF6GkIYoTszyeo6U9tWJu2xF5JO5jhhnuaYYo9xKZIPRfSrDM52qFUMo61GUDvt5IQdV4yfSkroynHmVyApukO1DleFqIiNPnA53Zy9TkFAcgY3cAdqjmjBz5xOB/CRWiTTsOzaI5tpfDZx1wRxRnbGSw27jgqO30qbyVQFNgJAxzSygHkEeqf7P8AjST0J5ZJbkBikJYqSGcfL9eOP1ptyoD7TyAuSMVPg+SXUAnoSD345/SmSIW4bhlOAcUrvUFCSQwBlIBIPo23k1HIodz5gwQcED7tTncnysOv3uKUQDkcfe+7/eoTsmOCaepXYNhWI2gjLc96a4Z3DxIBn7x71NJE28hWGSeNxpsuVBVlPvjtTUbvUpx7EIQjCrITt++T2pWSR2YGTAXrmplbHQkA9T/epC7ld+1sfw5pPRjT5lYhB5IU5DAdO+Pu/l+tOLhNwjBIAygI5Jp+8bSoBOMYJHTNNEDlwof5zwGz0pW1syOa25BJgHzGbKkc4FAZih2r8o+6e9TBPNXy3UgeuMUbXQbQvAJGMdardCUUpakLSbkBbJx91vT/ABp8cZddq49zu60oVyo2EAHop6UxGZidw6AEkDj86z2RrG1rAV27o0IbnoD+lNaPMm7cMbe9PjydwVRz2xjmgrhCrfNt4ORzVpJIJayGBCv8XBGWHpUZX94q8Y4wcc/nUzKx+VcFmHPHbrn8ucUTBlYHbnHZeanW+pSmr2KyIwQMRweM0+QkIUxwp69z+NSYURDLHAOdoGaGRWfEanaT1Ip3YrxZA0YHKAc/ewooOCNh6dsdqmfcw82NTj17UzzArFY8DjOSKV7k83IRyBFZmD7c8gr1NPZVAEkfDZxz1/KhsMmCrjcfm3UCIDJzkE5VjycUNPcas2ROrZYkg5+8RxTGjVZAXjC8dc5x+FWAqyORgqM9/wCKmTRDaWAbcT1xwaI6qwWUiCIbm3Km5QM8Hrzn/wCtSkPJ+8WM7QMYPFOZDIgRl3Y+VsHv+lK0EUalA+B6nkZ+tVfUzk7SuVljRMr5xXjkg5Jp2yJwyEYOM7sc7aURsxVgAAVyCRmnFPlZl+Z8YKnjinoOLXNqRiFY87kJ3/dPb86bGW8oB0yQMcUsu0Egrgk4x1A/ClKOE3uQM+jVK0Rq3cj8tMYC9Bgt3ppxtxyBnr3qRz8m0ggAcsvOaBDHISECggYyaXxbib5WQCBhIM7sKcN64pxjOQkajP8AFu4xUqRBcmReCOTnmiP92S0rbieuRVJ2ZK0K5hyAXX5VOBk5NIkRLsoyT02Af1qy4SMb1bnOelRgYkDqjKp44NNSvoGkWIY0Xb5bDGOQ1KApygTgnLY7GpFBKnjkjoTmmvtGWRmwOnzdP8ai8nItyTY19mwNHGMJ9/jkU0RqVWdkBUjqpyKkdZHjBU5x95uhH+NMaIkDCoB2VeB+VJRM5O1xm0IA0WQT03cYpU3QkxhuR/f6n8aUNvAV+oPJbp+dMlXawzyR2Jo5VfQabsIQVdQsZ9+9CpuAy4zgkjPXFOXdEpBACnvjJzSiNQdwGOCAcdc1VtbDvZDVDM7O69funP8ASmSRyKm12/jI656VLGzEZI5xxzTGco3J4OSMjrmod2wjH3bkG4GPZuTdjgZxUnmZYAvwBk4HH504xhd7eUdx+6DzikMSNtX7u0Ywejfh2qtLakpWYx42kAy+BnqR/P0pNgVQFZgxPap1ZSgRo8bF787vr61CFVQHTIJHAJyFpL3mays9xH2hBGEzgZ+amhnGNiL0AIxTxgfMQc9M4zSIdyErMR05q1flszNzu1YRIUjj2ruAIO7YOuf5UyUAuAo27R3PWnyRSRxAiVgFGQem6o8MzowTcC4Jyf0qVFp3uOcrMGwBtKgEDgZ4pArJlw2QO3XPp+VSO43Khx1yVK/1ppjxjzABhdxZT2ptW0M+bQRX89gORk9hjNEkcjBWjTGemelC5ZhuHyhem7pRh0YICpJ9Rwf8Khrl2NIybWokO0KC5AdDn8aSVgv3NuCSPw9KeWCZyAwI5b0psiqG2vIrYH93FEeZ7jl7yG7EACgjI4QDv9aRYwwMm36kngUcRNuBRgOXGak2oVyxypblRxk4ziqd4tCjJroQrmSU5ZhwCAewNKxDJkcFj0HYetSElFXfjkAYb0HakdzKQgOTjscUk0+gNJ63ImXflGB2L933/wAKRhuBRzgn+6tSCBnJKH5SMtz1p0QMeX3kHbnLHiq0SHd7ETQyRxKGOR3xTmVdhVZCSR27U/Ztjwcknqo5xStCiHLLk7cYQ0hpEf2bc4lK4ZTwRQsIlUjrz8uDjPtU+0YDMduAOvfNLErRqvmbeD/CM1nJuxdrETK0RZQVBPUIant7ZZPmCLtY/KrHBpSFEgdW5B7jFWLbYQhCg9gxPQ+lKWqGkluzS0nQQ43bMZ4LBug9Pet/TvCcOfMiQgrjgDrisTSrn7K4VhlY+2O9dZo+pbQNz5+6AR3J7V5WJnVjqjroqEtxzeGJLeIOsajAwWHWpLS4l0+XfJKUXj9K1RqUTJtkf5gMjHauc12+VJSyupAHzZ5x/jXnxdWq7SR1ySprmR7QMkMYVJzw24Dio3ULn5PlI+Uf3asyQFYMpHnnJwOtRFfNyF3EE/PlutfYX0sfO8t9SHaFfcjDO0fKwyOabFE7hScFe+B0+npVhlJKqJANhG4fSkMQMHAwzZ2bj6VW4lTvuVpo92V5I7c1FseGY7iQhHDEdT6Ad6nLEgBTg03cVXa+Q2cgv0U+3pVuMgnb4RkiKiCPH3Qcn602VyBtHI/hx3qVM4LbsbV+XjOaiYu0ahUyUGcdKmzvcXKogZNp8tg2M8qai27wygDbkZIbGM1IiFDgZJABJY5wD3omkCs33sOBwB6UJttaEyjpuQEhfkMhwq9fWo8lmy/3RjOB3AzU6wocKTnn5jUckL8MhyAOFPGOMU9LWZEYSjsMDAABTnJycHOD+VIyyrkwyMctgqT0p6lljUMMDAyA3r07U2XhVRs7nbgjuPWnZaDXPfUQ7DGVYn5DuPFJiPzVCAjIzzSmIqp3bvmGDg0g3ZBY5wvpQ1cTi76j3dcqquCVHz4GOfWkYuVIQqAegNKNoK5+6ehz/OkdVLEoFw33izVne6saJWRECh5B3epJ5H496JACn7vhiCcN6mpHjdAArcL0prIDgtCGMYAB29KevQz6CRoVjIkc7SMHNNzJksvUH06D0p8+5H/eEZBwSB1pR8kYRoyD3B70XSNHFsiaBVVcMcY9aVIxFIEETt7sac8ecMcgemKXch+/kFeuaT1ZMo8pWUeWVzIS2cLgVKg3gq4G5epUe+aVVT5vmAOcsRRjcocMo+bBIPWhtpMUWkiN4t5KjoeOeKikbDgEjIVcA8/SrDEkMygkBM5I6011KjzHODwQX4zjoKIvuDvLoVcKxf5x83TjOKeAYn2u/VeApzUzxZUeYg5/uCmCKRJDG4VeMHBzVJgm7WIJiSwjVdqr0wc03btG2UAZ6DdU3kEtmPjHXNDxA7sbd2fmpNqwlGStoN+UA53DjOMUjR71IjYYVeB7+lSsgALhi3GMCklSONNzx/fHykHv60mky1K1iuUjLBnQNkcBzk0iRFgExkdsr1qwY/NIcxgFCeTxjFNCyRRZcuCepzT02ByutCvJH5ZLlBgHr60wFi+cDafepSrAdcBhwOtIm/YSWIbHHFKKtHUjqMEbshlSMYXgFxyKa67VVFUgsTtOPSpduWbK57YYUoiY/fc7QDwfejVGj11IjGyANySeMkdR/SkhZiCEKlQCeR61MqO6CMBtoGQMdKYQ24J0AXnn/wCtRexClzMYoLHzG+bAzhvWnockkR7uvT2oKou10ffzyFFPlAK5kyTznPOM1EnoUpXI8gnaMlg/z5PT/GmsgVti/MMkgj1Hel3nJw7Yzkc09oWZVJO4qDjPO7ND0sPmcmRgup2tCMjpjtSwRowIc7VPY0qwkkFFwxPOaXy1wBsPynuetKWuhqk4xCaNWXJKgZwW9fwqOXcWCrwU7suMfSpMLjLAdc0ySMSuGkZsL3JqUmKLTK7hXJYNkD+9Ssjchn4HQBqmaP7OWG8sPYZoEQwG8sbj1OactNSrp6Fd1ZSIjIXAAIz2zSSZYCQOpA75xVghApk29WGOfSo2BkbYpH3s8dKEnYmThsiI7SMM6kk/w0QKEYKFHDcDcOf1p7IwdtpBPYLSxw53RgrycgFRx+lDVkHLZ2Q0CP5sqwGMZJpFHmZ3Y5/CpNjuSFXI9KRoiy7imPxpR91Cu27CAMQf3P8ACRhh6Ux0aQqUXknKgjrUiAp82WOScZPXNK0Lu+CcH+9uqLvmNEopWK7REjJ5ye46VFLEPM+V8gjAOKulFBKhgaiuI1wrKFAGO/XNXCbZm4lZJEZgTwQeRjrTQOrtICxzyBjrVhokXCRyFCV4YnrUM2EwrKOnJxVcvM9yYtjXaUn5Vb5hhiRjNI0a/NgSbQR1x1qRYwBhm5B6DimyW7ykL1H8WDjmlaz10HzOZEyclzkNjkE9KQrvi3OhI9c4P5VOyAnZnLg4ctSOjlTv5/3RzUp2KStuQiJo2UlWOTx8pqJ0c72GcP8Af+arDEopCMwJHzZY8frSrEdgfeMt1GOtVET1ZASpVRHztX77dv8AGmuA2xZH2sW5bOP0qwYlLYEZI3fKMYpVgTkAGMocsDxj+dF1e7FyuTIFt9rjzT15wo4A9c0nkxqjHLe3vVsWhkgLNLw5xgDGR6e1MktC4wq9SMDPTNSnzMrlcSsTGhUlWJzwB2pnMhBXgYwcDrV0WhLZSMbscDGKeliCFlYAMxwozRzJbhfn3KKpNknyWwoA+VumaWSCRcxqoyPm59KtGBVYsFzuxnHHSmvAAysW4x09aHUTdkDpNojiDKpVj83pnp9fSk5AwsmB/CvccZqUIvzP5ecnglsZ+vrTXkydpG0htuSec4x1xUyakaRikiDy0wX24JGODSNIzjcIcAd6mWIONq0pt8kxqrAN0yelC31CTa2RVaFtyoQ3B5I/zzSAb22hs4XJLHrVqNAGUox+Thie3+NMmRUcYTIGMle9DlchOW7K0ZGAQjZ9zTmBMYL4xu5I7CplUuolMe5Tnp2xTXBMhihZmYtyQO1HugnNkLxZkDMo39sd6BFtUgHIHctjNSSJhgSRuP3M8UmGOeAB3BGaG9NDSFralZwGJKAEjnJ7j2pTErADAyw428c+tSpFFIo75bHynkD09qe0Y8skYRifmB6U3LlYuVzZSRPLZhtzubjI6USRfMcRFdvUqcZqVkIxKwABfpimPC7TDYAwXnAPb1pilIjEZYNmNiMA9Oaa8YYnA4UY6damaN4gZUG7POQeMelNfcF+UupPTHOauDtqT79/IYxVRnbtY8424qONC4IZsgtyPSpmjDOM7shu9IscgG7pluQVpaIpS5mRszOMIn1z2pFhVOVY/KOGqTaVA2SBinQAU2RiWKxqd59uKSXYUppMb5LMC0ihTjvyR9fSoZETBzHnjj/aq1GGePMh6e/LfX1phDkHMn3CM8+tTeSdy0kQFTEyMGYUOm8glQVA4Ap7xsMZcNjqM9KF3iUORznJA7VpbuRFPqR+Uc4AbnHI6cU1owDtHHFWHwUGFIK9g3WkdYQNuQRgHr61ndtFNJsrOZGiMbNlVOCSe9OEDwrkLnDHoM8+lOMKNtwPlAxtz0FPEgwUdWyV/hP8VNp6CkrsrOjElPLGD1SM4/WnJDOS3mqDkAELwPypWDGRnYbjnjdTiU2tLtAycAZosm9SEmQMGjl3svB7A04REgjP3h+JoYAybtuVxwM1JskV9xP0FDbZrC/UiDmMgjlgc/j6/lximuZFfgjPpUsi/JgR/LjqTTFUM+1ulXZcvMZuPK7iMqOuxgQcdQOaYRI+2Q5z1OPT1qbykUZUDr1IpmWUN5IxzgZ6YqF7y0K0tdEbII4yyuMjsG4/KmyRSOu9ZEGFHbrmpSSkn7vJI7Bc0rRhW3CEHBXoetSnZEOSmyBYUhQklhu+8Ac0BDG5VM47qR1FSEFVznJ9FNRCE5B3ncOuT2q07O5cruNhyq0m7zeCR8ueKaUjaQ7mY4HAB4/KpgBt2KMYPAJpp2sXcMw3DDAHGfepb1CKTIJo1Csko4HzEMepqGcbpOWGeu3PFW3VGDMVJ7Zbnj1qOZEUHeoHykb8ZHFWpJSsNpW1RA4iI8sMwDAE/L602SN2kwXGPXs3408oHfCE/OABkdKAuF3Eg7TjAHAqNyOZc2hGBFuJ5xnJJXpSEgKGQKueNvoalcByd6OR6AdaamEnDLyQecpkZ9arZGkZO+o2PARYyMcZb29qQ7dzyeWfm6KByKlIRXw2Pm70Yjwdkh4745NZ3b2Luk7kTIBmIw9OnqT6VD90ku68DIFWmCeYMhScZ3Z6n1qOSBmmyQuCOABWkJJbmTfvDPlHDrk+i80j7whOMknOQamWNY2MaAjPTimSRMsgXkgnoOtF0tinHXQjCNnPQ57nFNaJOAV2EtknPUVYkjG0l8PxlcnqKjOFcrg5I+XIzx6UttSmrbiR7QrOoP3sZHakMYKs5ZQz0NE0gBVcL3Ct1p+w7hvC+wA6VWpMkrjGgKJ97KkN1HBpiZLebuRifu471YMABwMkDOBngA0m0yM5cY6Y4x1qIvW4pR5VoQtICwdVHPvUU24sWAVt3XmpihQAmMYH8qaArLlVA5A6+taW7k3b0GI5d2kJTI4Bz1pzRZjDOOh4wOlAhbYi/dBPMnapSxVeDgdQD6etRJa6FRdkQ/KrBl3YPduP0pkmwTnapbH3ie/+FTMAriVo1IzgA9zSr+8ZlYcd1AoVo7itrcgG5iH4wBhfao5WUKrBCQPvVO8MZ+UZB9e2PWl2xhAOoB5460JrcOpVKq6AOSuRjg0D985wg4/CrCwxuV2lBtbJDHGab5bICSm4t2HarupsastBkkcjKH25A5w1NMYA3OpD+wqVFRDuaTgnhi2c0scYl5Vy2DyxOMVlfkNUk9ysxjVxF0I7gU6OBGBDBuOeTnJpxj8pyFkBAOPu0G3kYqyRgDOODine+pk4pEYgVEYtjGcE4pssQXgsNp6n8cVY8tUZjszznk0wKCCuCMjgFs55z6U9ws1uQtvT5PM3AnkZpBGGBzjI7bTUzRNnYkSlvrS7NwbcBwcbgx/xp6JWBLmKflhmBEnOMIcdfrTi0ivu24z09zjGatKi4+dWAIyCKQIh6OGXsxGMUnK6EoNbECKZA4blsZYkUr2qkBmTae5zU4hKnERGWGCw5B/wqSOJQnyFFLdAopOTUdC466Fdrck7QBhxgAHFIkBdhiLdnIwzcflVlUKyFQvUc8UgQEK4cHqMCpduhUlZ3IV+faGiyfUHGaXy2BG5CGZcKV709YyxOecDjHanxxkJ5aAOScYpsIvUiFqSMoeABweehxUgSI5J6Dg47UqeWkW9Aee345oO1CGjcbgc8jpzj8anldx83Ya4iBBU5+bkYzipIGRSVccL2Hr60fZyzErgENyoHJoj2g7VI5bGal7jV0zW0sRzkfIRvTHJroNMsBblWVvlPI5zg+tcpYXpjYNv4U5Ga17PxG8eULgKO56Vw1YTlsdEJRjudPcBY4flmG4DBrm9buCRsLnAPy89P8akt9feb5GX7v5D8e9U9Wvo5X5KZ9qwpUZRn7xvOvFwPo1XfHzEhcc4PSomHC/MODhtvenu0WwK0YAzyAOtIULOdgBycjYa+jSTdzxJPXQakXyF1ckkcH0/xpjxxbGCncRnqfWp0IA3KmGUY60jfMGI24PbFJJ30FztIq5QIA0ZAH3/AG/GmGNSN7OH3fd4yD+FXIoznywOvTcvFMeAbyEX/gS9KaeoSehRETwqVB78cdKGEhQK4AyeSG5x6VadUVSWYEjqBTCsaKyqoPoe9HM7EOLaK0kW8GRJAMEBh7DtTEPynBPLYGf4ferEmEQsCwUDgjmotpAIPGRn2prVhyOIhU4VFjwpznJphC+Z94BmPyEnOanYEuPmBUAnIqLyAcuSDnPzYovzLYpvWxE0e1yp29QMDnp0ppWVSxxuXG3GOcVYiQKcsuTnOcUGKNySsJGVyT6UX1GyFbfAUbj170xomOSeAOM1YZBgspX5VzjHU1F5UIYsvK45A7UWXQlvlZHIkgZm2j5utLF5m35247ZHWnNIHwFBYk4IFKynAR1JK9AB1pKPYLuRDOwRvnyOcYFPRGVi/JU4yaJIHHyh1bnPFSMGBKDoOwobjsJKzK+2VZNgBJU5XjpSsGRckAn1IzU0bGFS6plvTeM0oiLEZGRjNKWqKjLuVpHGwIqgkNngU0sWGYyAoOGD9TViSHMmUIA9RxSNFsG9mJO7oR96iLS2JlzNlQoI2BXB3LkgGmyAwkyptX0HXNXfIjmUDYFYHB5qM26srDlf7uecU1q7sFBvcrI0ZPl4wfLqTcVQKUAB6MD0qVomB2hssAOR70xkbfuRyIx3ND8hcrsRSKGGwqRtzzjHSnEhdwUDuRn0HenNCNrlFHy5zu96R+GwEzhT83qD2oS5gglHQjHluMEHnrikBUxl1CsCOmMZp7xsgUoFOenNICSpIO1A3AqWtNC2l1YB3JwARxngVHsYxl24J698VI6vtCRk4PAye3rTJA7cbx/tUJakPVWQ1tqplHyFY7c+9IQ1wPLEWCPX0qVlwqKHALcDJpoCJ8jyHLLkDOD9KG7spaKxXSAjIjG4diDnFL5Py52nJPGT1qRECNuEhAP8KigDcVKli3Yt2oltZDcUMMa8BWIYNkr1NEgPAKDg8+tSTQsF2YwQMqw6/nSEMxYspBUcgjmkk0iYtWsmN2ugzHJncMDnvTNssJOw9sZXmnZZfmBPTIAOcVIQSvOWPow7UPfQlR10Kzh0jAwWIGcOcU0LIpJCkkfdX0q08JdgucowwCetI1uS+C3I6lTS0tuU007FZlJYRlRuJ+bbzinpEzAHBHPy7Rmp/shjjZiNu4cZ701VAB8t+CMkipb10LSGlGkIBAIRfXFNnR13YH8Pf19KnWA7vmU/KMDBpyxBcl03d+fWpWjuWuZPUqLCVQFgxHf5hxSGNANpYHBw3cH8atDdI6sGABXOdo5/DFIICibU2lQ3Hy05ScURFXVyoUkyyJEFPs1Hkpu/1fBGenSrBikSRoxGWyOMLQIUJ2h+i4Jz0PpRcqKtuVZIQsbkg7d3f+GlW3A+dV+X0xU72pGVWIEk5YnmnCCIEqQAB2ocrCv712UvJkDiQKob1XvUp3hgSibiMnjtUzxxnbhSdoJOOM4+tNMHzM27nOBkdvSk2aQV9SmAyuCr4+ooZTt3Mp2epqeZ2Unywp9d69KYRldsYU87jv7UovQTU4u7GEMUDL0wQvHpTlXaoVwN31qZAy5JJzkhse9K2xSHWMZz3FLqFla5VMa78Mrc9Pb6+lHkA7WZBt4zz6VZCFs7iAX6jP8AP1qXauGAVdvaiUrDXK3qyhhHTIVCcYG7tTJrbcMoRzyM9qvJGcktjAPBxTjbBFPTA4BYYzSi9LlNKKuzPS0R8sSPm/Sni1iQEAkbfvA9TVxVWUctwx+fsfyps0catyNxPQHqPxpczuKMIme9p8wEbZOc8ijyJiQWA49KuNCFO9E5+tRqC+F2MQcYP1qpStsC1Kgt0blQCf4smhgqjegOD90ZzirK22ZAAQwPXbSyxFiGKZLD5tvFJSQnHqVHgkwrlsDOetPRBFlkYH3xirSxYUMwGcfxCmzxyk4dFAz/AAjNJu8dBx3IgwyjBiADkLjj86B86APuByTuA45p5XdIDHgq33snAprsQQrHAPct8opWBJtjEUMoV4xj1zTZVCu3BAPzDjtU+3jDHJH8K02aKQsqNEoUNkgnqaet/IbjaJCPkO4nKv046UyVXAYquecJUysCzLtyCOlHVGywG8Ul7upDcmrFZoyxBPKhTkCiSF9h5JDdM+lWEtz8rKpyq8dqb5YOB5hwx+YVcZJlJuJXMIh2yAcMcdaQmU7QFHHrVponIKNggN8vFMIiG6RMlR6DrUOWpKiVJllcFQRkDucYpqlg5UrgBsED+dTyoQrAqGYnmgRyBg6AYHQmr0vcGvd0Ks5dH6A5J4QdM019znfI5JznLCrDrvcycAHjg4xSJEJMLgf8Couhx+GxEwkLbGPBOMk55phG05IJA6VLJE+07jyP1PrQiyPuTAyoycHPFK3YpzXKV5FikbD9HPJJxmm+YhlBaM8jncamZdyDy1U46Mw4oeAKB5j5IXOeop6LcluTd0QSyZKyEjJGQKRIW/i6bsFwcZFTSLmMIzZYLxikMStNsDn2Qjg01sNLmIJIHZwrMdpGNqjAqPyx93IZsAjnGM1P5bLiTJbb1ANLLECwbyyV2jO0dMUJq6CSdtCuirNkKoVw38VOMIVtxDAcj5WzTxbMSxYjbnOcVJGu0IpYDBJJz29aUmtyYqTbuVXiI4LkMrZAAwR/jSNF+7+UMDmrbQ71J8tSvc45P40jxx7SwVjgdc0Kp0KUXa7KG0yDCkjHX3p6tCvKpu6Yx7VZEBjQqwxn0FNNptwgZVHdhRzaWYk1YiMLCJSSBu6nHNRCFVQIQTu79KtMBzgbiBzs5pq+YFy/PIwuOlOLZb11ZUdscBgcHFIUQKqsm0kAYfjGKtvCcMTCoAXn61G8eDvUge47U049RLYgHyk5ReT8tPZUfO7YBnJkxwDS3AVSQCCVA4C9M09EVTlVYZHIH3TTtIViphXIdfuhepNAUqxmyW5yFPBH4VZEaumwoAMYpkiB03fxYznoaV9RakKIrS/Lg/N1B/pQsbytvwVCevenDI+ZlDMTnpmh1G0MRgkZJYU2m27Gkb2IwMZ3HIH8J70yeMkcHnqe3HrUpMS/vIx8qjLGmkh4trcDdtj55ApWdribVrEavJtckjnoSKCSzBW6A5yB/SntHgBAgx0yW60gLEldp49qOoJqSsxP3IXeEAz0I4pq4Y7SxBIBYAdAP51JtEjuWOdpwuBSbsv5aMPkGBQ1bUmy3RHLFxiA8noy96ZMzMB5mArHHA6VOEwqohIOck9NvtSeSTEEkKlc5A71Gqepas0V2nYHhFz0JxnFB2NuU5PAycYxmpUX5cmQg45wOtRSAk5OTuxu59KuycTGzuMGx9xWTaueV70DIU5iJXJyD0GacHLDaGwB1H8RpBEIn2yKfdR3pPubS1IvL2hi5BPG/DdKa6xxrl8DacjBqwiKAC3UdQRSTRoitlAVYfNxyfpQtUZuL3ICrqARzjrxSiIBRvYjJJIB64qVGJ5jLNx0BoVAXAkGZASPlORzRzFauyZEq5XDHO77hz0prIAQQWyByc1OsTsnyoAf4hTWz5nTnd0pRaTHKN1YrorZRfJz8uM4pVQRZ4we249KmVEX7yld3JzQ0Icl2KgD+9T5vuIS5WQbuABLwenPSlJARY4kI+XqTz+dSNCjJhVYcZPsaGRiVZnwOoIHWlLVlRbbuQPCWbdwAp4+npTVVgAyEld3Gewq0+0v8xIZvWm4AB2uw2KAV9c0+aXLsNvUjMBlB3KTt7k/0qNEMRCsCQn3M1ZMAJbC4Yp8voaXYs2HXHfj1xUqTRSXMRqnmAkRqBkc4pGR9uCoHTJPPSrJQpn5CGIHXpURgBkI5XC4wlTDcGmkQ+WhG1QSPf0pnknc5VTgsMc+lXMbj8xbgcj0qN4o8PEitleQcdK0U7ib5dSBooyCpPyg8LjigwlU3beO3sPSpliVWWIqSwPzcdKV1LJ8udpXPT3xSuCSWrKsgyTmXgnJHv608oIwJX6AcHv9MVYgtWGFB5PZu1I8TB8SLx15pOV5Casio4IZSyAHb90nt6YpzYI2xkq2MAZzn9KkEMhyigKPVeD+dOjhdlCHIJ+63pTeisJRTZAsCLxIp3Y6YpGRt/louCQSCPariRgDyi3401ouXjU8MCCcetLm1ui4xUXcqIGXMJjHB+UfhmiOJQRuYZK84FW2i7uMFckED0GKQQBBuRVbC5AB6j1pDs3IplFfhCSW5AAxSAclA2cHOTxmrhtpGO9MKrDB4qLyUhYKFYkYzxkHNPmjJbkTXLLQieASDGMnGeuKgMaDamRgtwcdKvmPAy684xUZiIG9gV3n7uO/pShKwJNrUiiVVjBdVB9jmhoyjncgLbv7vFTxQ427Swz+NOaOU7TsyMYI96TfvXZrFKJUaAISUyx6DBzimPE5Abnk4wKuYVmBhVlYnK8daQxkncBwW4NUpIlqxUWNVDNtILHBUHiliR4zueLOfujHSraWqYUnBJbp3/KlKqcEZJH8OKSqXQctmVzb3IAOBkj71RjcMeVEPnOW96tOYxGPmGGbjjpSOhfGMKDnBzjGKlN3BMhcJH1BAxkn09qa/wA4XzEJycjPWnzBvNMcZGB94ZqOXax835gTyoB6VXu9wUrDFLRsCsLNu/DFCnLoRGvHTn3zTmEiMCFAyuFH9aiKBsHDU1e+o9IvQlDiJgxznHDdz/hTXXyxuTGAMfQ+/pTWcgNyMsPyqMyOWBTG3GcE9T7+tJRe5Lm1JEwkkJw6qpHfsac0zKSxzg9gOKZLI6xhAuBnB3DNIwDShYnI4GVz0/GhpXLvZFhLplYGP7vYbTxSvNMU81QSfQn/AOtUMS7XUjJb2Y/41Z3Og8uRznHFJ2TuSldH0+yswyowCcDPNKXPQKGA6ZHP5Uvl7WYNks43HnpSwq0SeZIwLE4yBk/nXWzltYFjBZhkD1JNMaMt8kZGecA96k3NsAQA4zuJpzZmJDOQA/GDTW9gdm0QK8nlYVvmHUk02dpFjKKdoAyB608iMbi8XzjqccGkZQ7bjz8vQ0+ZORKREuIxtJQkY2sBnrUUieUD5aH2yOlXXaFdiI4VRjjHXFRyKpG8Ake5qea8kWkkUZY2+V3iP+6B39KekYRyVIUBenY1ZlDAA7DgHn6+tQNkAMI/kDYK461XPcqyaEYsoZmf5gMADvUbF2b5cDgkcdanmiKx+YrAHtxmow0ZJKluBgZNJK61IaTY1IolOAednTb/APXo8ncQiBfk7lqHVmAMYOU+9705WEkf7yEgjrjvRrcm99iI4wYxGM5zTXhbO9IyWHQIOn+NKnzJvDjB7VIoBGUkLkYxu96bXKKF76kDRNu3sg5447Un2cKoSNcY4LMe9WoEj5wC7KSWPQDFI8QYKFb7yYGfX1pJvoVKHcrxbeImUe+O1JLGo3Bm59F4qysWwGMOwz325potgoZ5kIx3PepsuYaVosq+WoAEag5/iKjP51Kg2rny2O0c4pZUOVJ+76ikAVI3VUPvz1q7XRKvawgy7/vC3X7vGabIqFclScLwBTpIicrIVAyCCDyfxpIgshLBFGecA1N10E7qRGiBI8MTjOWBp1x5ZYjptGRx96llSbaqsoUH7xY4pkpCrjtjj1qt4g7p6DmJbABK7sHaO2KinYFWUEE/3alW4O4NtJyMKQtI+FUyKCWIyfYVOqKWxA0Y+6DwGwM88/1pGiP34wAwOAPWnsDkL05+U+h9aSQA4yN7Bv4zVXujG93cYqfN8zEEjJD8UjwHYVG4A8/e4qdGbZ8zYBHAHemglfvHJ2/d7Cpu0tdDX7JBHChXAVgMYUs3SmpC7SZEoyRyasmDcqLIFAHoOtKsAAyQOvpQpomMZFOONmdYmAKY+ZSOaUKzhUUEqfug9hVlbY/6tOVj5CnuPWiSBSSIWIDd/b0pc2g1CSbKu0s7KQwPbDU7YrqWj+cg4dU7/SpJbcpjk4Ht1oWPa5DRkHOUNHMnZk2knYrzHKbVkyMYNNOc8v8AMDgBjVhoCcrvPBx0pjQ4kMc4dgGOeMdKafQIqUdSJwsePMUYJ25B701ZHDgkMSOuPT0qSW1mldZdhOxcDB4A+venRwKIwFchu5I60WitRKWowxHzGSRjv/i2ipQqxMNpXk4ZvSnRwSb2IIDL0YtimGLbIMFi2NzY6fSlJqRpe2oSyKwyin7+AopyAnMZYHnI296F5kZ9uNpBDeuaGKL91PmxnI7VndlQndjkhjXazFSB90Z6f40ibCg2HGe5pJAc+WEG49B6U1v3aBZhyO3Q/lQotoblLmHNGQqyg4AHBz0oChxiOFun3TUhUFWbH3V6HvSCFs7inIAzhumaTYSXLYiRFLeX0HYjtTBF5LfvFAyPTqfWphACTtUkjsGpXtlZuU7ZXND3CzerIFEy8sFx356044YELEST6rilcAdtxJx8o4qR0RjtYEts7cVGz1GrShcrF0TncANp5xnr9c1G7GUruTjHJzVgJKAURU2g9W4/Ck8lSSXUhT0q2lccXF6XK+0SASOScdBjNNMO0FdgJC85HWrMkOMKw2nOMKaYFdC0JU4K8H1pKy2Ick1qVhbSBgUYgkfMGNStChQFHckCppLd3jKKN2B+Z9KcYDGWJjUBvuYPWlJvqOF0itFbR72ZnXJHy1OsJyFiJcH0qQny3XzCB8uMbelAKbgr5YD+I1GrkatxsMFtIyBsqGBwQRUckcsRPy7WxwF6CrG5WX90pY5zkimg7mLqCce1CbQNRkivGkkzMrxfKBwehpHVEO4xk9lYdz6e1SKYmckkYB+6D1qIrksIuATyB2PqKE2CiorQjkjQjdIi9ORjpTUt3cjynAZ8YyeuP5VYaAOmScEnO09xTo7XavyQ87s5NOLSQNczGJAoLYUqR2U0jWgKEL8qHnk9Km3BXJ3Dd7DNLwY2USktjHzdqyloXCK2ZUe38tSyLkKf4qY8DNH5gyFznIHP5VcmUyyFy33uMEYwfSkJJcBVG49icCndxRTikroqSWezpJlVGT2qARNtACsSeu3oKuyuHkEchBXGGwOtQTBxG0Xlq4AyxJ5pxlzbmd7bkKRqGAH3mGQRSSx7nBKnJOcE5pYw6EF+gbgei02SaJG8sL904Ipq7BNXuRSkEBY1IAPIxUR+QgFifTHapmCiT5mJDLncDwKbKI2kCrwfYVdmlZmd7zuthQVYbuOmMUjRRq5VWBwc5z0pj5dtzZDY4PrQpCuMY3Y+QHiluUnumCuXZWRsgDk0hCykoznaRldw6j+lOWIwsQq5wcFf7309acVTJ2kDcc884NEtCU7aFYj5juQk4pDkMFReM+tWZody+Y2wemOKjEKs/wArAEjAFHNF6FONokbn5iWiIK8kYpkjjhimSvUCp54PLzGjMW6E5zmmojK3mRcD/aHWmmnImKaIxGrPveQ8Jj6mohGhdSsYUr90DuPSrBJaHdgZz0pGgBjBVsNjzOnQ+v8A9aktHqVaPchLqjJIWJI+8qjj8qYWRT0zzgDHBqYWojyrzMGIzleRileDGWiYbc5U4ptpyBJxjcrtAFizGhyRgDNII43w/wB7d97tU4hQb32D5Th2BJ/IU3yNiFY2AI9TRy2FCd3sRJbkAHkAdMLSBSyncSA3ykKe9SbHVgSzZPoaAilfLKHk4DDpt9alJtmik1uiPYQW3HocHPY0s0bbcsY8Nxx2HpSxl0LEgLztTYO1OUmTeq8EdCaLE87dyFSGAC8Lt796ZsKsxIG70xUsyK/7twcMMEgUxmJkeVmHXkZ5oSsCldCQgICpjBJ6A05oZCyMYwQc7hinBGicljlm+77UryyjI3YCnG7FD+LUfL5EZiV1ORuMZ5J4x/jUUiL0ULnhunappA4cEyghR0Hek2knap4HzHnoaluzLUoyjZkX2eSUqmGCjkDH9aYEznJOzswHFXP3QBcMBlOBTJV2IGBcjuF6flRF3YSZWMXlAsHAyoBJ9qRoF3ZQ5AUgjdwMVZZNh+VgVA6NTEUmMlWbvnPfNXqKNnuisqKjbTGx4644prxh5w5XgjAGatKEyWwCpG7Oe30ps23YNgOz/e6fpT5le/UJxdim0KxqGVCDnHFD2wWMgsTkY57GrUiruCvkAjAIqPADM4jz0JJPSqjO5lzS6lZbcBFVYwQBgkmmzQyB+YMnI27R61YjxIpRiORkcYzTinPylwwxyB0xSbknc15Y8vMUnQ/f/hB4/wAaYY3QmI4wxwMjnNWnRNzFXB+XpUYWbeSgHTncM5PrVq9rozlZMiXeYR5m3nk4OKaY8ybXDZY8GrKWpCCZ9uelRvFuuzjdt7kHrRHVMVpMjljMWSqFkPOM5qNIJHlVivYHmrrRTBWDhcBflAPWkmjdwSFxgAdMVHM72saL3YlRd24O4UArjBamsC4ZBtyOue1WJFRVUcnPTIzTGSGNsSbRvOMFM/rmh/EZXfLqV/JXLuo6Zx68UrA+WHQ/MRkHGTUwUquGdc4JwfQ0gI4ZDyBgNj+lS5lKLa3ISpKYAB/vAnj86bGTuKyELxkP1H09qsLCjAsYhgdeOD+FIpHK5Q84AA6UN2QRTTshhgjRN4U8tyVGKbHmLcyhVUHOcc1YKs0ZQZII6gVGV+Y4lP5VKvY2WrI2t5H+VoygL9z1ppgJG3I25zmpipOQcPtXqT0pgBQmNhnHpzmm0zN7kfk8Kignnjd3pI4T5jF4wcjgmpiTIw3nG0dh0p22Ty8lTnOfw9afv2JdnK1yA2/yDr8nK/NQ8G4cEblbpt6VKdikrtYhec460rl3XeVJIT5sDrUpybNdIoq/ZWBUoMnuW7ULAhXe/QgEnHBxVhwd5B4z1zQpG0jk44CY4NDcraErVkEuOmT8owBtoQeXLngvgkrjgA1JJGY2WOUnB6Ad/wDCkInMm3zD0wTjt6UJXVhc3LsIq8BCAVK4+ajbHGSc4/2j6etTRJG67E/h6laVo224MmecdOMfWiJSbsiuzSPnbxznLLyaGclgxySRg44zUnlq4CkMxx8uakCfvCUTPONp/hP1o91CtaRDHAsSfOSu7+ImhYY4x5YBUDpluvOasRp8uEi2qwy2OwpGSN1CCEEj7pbvU3ViklJWIFicZUp9/wC9k0qxRmIFt33RksM9ale2jW4YMpwB6UskLkMwUcqNv4VS8xaRRDHCynLBenTvSpE0bsjJ8xHIp6KV/dxx5weSTyKeJVljTchz3yMVL5rBC1iusKiQdBn2pBDlC4XIA69KnKK0hkBHHUE1GFljZjkZxjaDmlFtqw7JbAkAkZdoGACGJ9T2qN4PK6ffUYBD9qkVvLbIQ5bnJOMn1pSoMgMoGT0px91jTsRyRkkxouF7+1RJEFLReYMtjk9selWMbDhiQW6qOtRlXeIFCSrHGe4qlsTeLdxBAzSiQBWPfccAUyW33TMWPJXl88Z9amBDjaGbhslT3oZ0cFS2BjIUDINZ3kmW2mVpFEblIiFx/eNIIWcGORic91boakYR4/dIBuJyAMYxSu0bAEryRx2q9XElzSIphg/O4zt5OcYPpSeXIiAMhweZOlIhWRcuBjGWLetMIVQzoBgjABzzQotgp9x7TbQEAZWzkE4zUZnlLBUD7j6EUkwQEbFyT94k9KhIDElYguzg9ufSrirlOWpNI7FT8rbmPzADpUU+5QJnJ+YnHtmnJ+8Tzox0HzZNMkSM7WlLHJwBnpRT7MSTGO+xTt27m6k96YGZAxVwRnnjr/hSybWYEO3HXiomj+crCGIPYimmmwlKNtB6MJdr+aOfugnFEqBDvLEYbBGacpKjLjOOg9KYJYtrZVgW7HtRa5LilsMyck8demKUQ85Gcq3Vj/SkZiZPLCc460Ru52vn5ixyD3AqmmkC5UxzCIKQSTz2OKapCkKg++Tlsc/N/hTCxYbCpBIyO9JHKBMsozkY4HtTjF2FKd3oSr5MTBo8AgZz7VZR4gCDJ90jIIznNUS4I3B8gtlSG71IWlVSYxgjG4k+lZyjdClNrY+rpWJIxkK3TIpzrtjZ0XaQc4z2p4/f7hIQQSMjGOtBcSsisOFH6eldd0zCMXfUaiqBvlIAwSQTTShC559T7U8JGkmEjCMQcAD0qQDGCVQq/OQKTdmCaTIXhWQh8Nlu2ajjIMhYAFgMcDipZmLEMzcD0NQnOMSLhW6bOtERzUWxSHXy2d+AM9OtRJLE4AlBwRkCpGSQASdQF4btTX2shQbV8xep9f6U21HUGk9BVO4ZZ2xu+YUwqN+5Tge7UsjNGPKAJOcn3qMO+3YFGQMndTtcnWI94H34Qhdg5Vj1pgtonYGWMZbsKDKG/dRNt2ngjvTo5MSD1Xv60OLG4q2hE4YElZBgdKACCqr8xwTgDripHaHsyAdge9NCtuJCbW2j/gOKFG4RXKiHIQrlAQM7ht54pxUSASKcDAOcelO2GIBSDkj5WYYxn3p7xP0jdgNvQU7szTcp2EiYqDHlWySML70CLoMgEfeFAjIUEMA27njGKUxFHyVY/wB6la5UJJDJRIvKgr3yxpxMbJu3lCRzilmaNmkBjH3uCRSIN2SVxg9CtTFdy5TsyEtvIgcgEDkEUjxxYAOOevGKmUbSJI33EtklqbJCZh5rHCqcdOpptXI5ktSILG4LNGfbilCIVwqjOMAY61IcopLK2B0oGCC0ZIbsMdKnVIuDS95ld4g4UBzz97C55pggLy4ON2M4zVjAjJVSX3ffMfc/0phTJIGFAGNxFXFcsbMU1zIhWObJB4z2B6/4UvklWCNIoDHOc9TTgD5YHlLuXoRzT2hlBUyrj09qH5mafu2sQSwHOUIIXgkU4wx8/MNuMHPJBqcRyQ7WjYbSfmytMeIbwSzDnC/7x6fnU3uzTlKv2cuA5bheh7Urw7QNzfKpy+3nNWChy2ZGbYwBjVeDmkktSrDJ2j+FR/WmiJNJaMjWPKB2GQKJMx/LsJA647U9EYy7OQduen9KeybmJIIA6kHrUbKxaIGlXb1Gc4TtgehqOLc7fOp21O0bKSY41O85ORTCiuQSp2n26Uk4obVRvQWRGcDPUjkU14t3zKNm0kDeacflBGSWzgj0pkRUvuVQCxU9PT/GoHdXuxrDjevK7uvSkOJXY7uwBz3UdqkdJB8yfMM/xijapJPkE59DWqkkS4yloRMEKpGihSh4HYj0pyxKqeacD60PbtGmwIcn1Oaaqhnw4IBPAFFueIlBJ6jZ3Rm25Ge5NMMTS5WNRjdk7fSrD+XIrkPGM+1M2tGzKh25A6e9EbBFSu9CMWkoO1ZAw3ALzjGPX0o2tvw4ALcEE1YWJVY4wcnJ9/r60j24DrkZPTLVkVGPZEPlvvC+YxA75pzxoF3qMn1bk/nUsSFFOEzg0vlRMSm/B7e9F+gKCIUiwSBlsnvTpI/mDRqwyRkE9SO1SRiSPDFeO5x0p/DEPITuAzx0z61LaY0m2RxiNVZwnP8AsjvTJuTujTjbgFj0qY7mG2PHP93saj8nBMbj5s8E8ilHRlPnas0R4MqHcAwAxhhUrofMDZATdz6iiJF5Knr2p2ws/wAy4AG9if7vr/8AWpSsxLRtdCB1LgblDgfexTCVlU7RwPuLVlIN2Vj5B6laiZUD/McYTgAVS7EvchWFZBiPJYnPNRojGUAP8u3pjpU0btLkqCFHbHNN2smSXYcYPtTSRLi+YaSjEky/wZwOMn1pQ5Zd23j3qWSJwBsY8KF6DkmkTbt4Bx/dK1Dat7pcU1oyFshWIYM2eD7etM+cbmJxuPDEYqcmNiJdu0gYKhuo9OlNkjblWAO09D2pxfu6kSi3O3QrtuWPOWx60JJIrF93JXBBPI/CppAxYJvGO47imxxhW80Ak87mYelTJstabEbIyNuKDhskbafHFDuDBgNrc57f407cGUiV8l8YOKjm3JIsQYgqc/OKSb2LutiUNGSGmYc8KSMcelMkwpJbgA9OlKzn5RI5LY4yOKJWUxElc8d6VmmNytuIksbnDjanqDSCSOPkYOByxHWo/JDk8EkDOBSqDEhUquS3Q09L6sLp6oLh3ZePmJ5APr61HkBgNwaQDJyePzqSYjkb+R3x0qKSExuXYqPm4AOQwpOy0HackRO0iyN5ajaOjE0x2BzIHXceDx1qV4WJy7gqD9wdW+nrUctvtCsJMbjxmqSTJcdSOR3LhWwSjYIUZ49KQgSssny9ct6n8KcFdJNwOMEkMo9aPLYMzAAc8EjmmJe6VWjZyyA54+UL0NCxvHsZx8w4P1qyYnkAjijLY6GOmFW3kSHnGwtjgCm+aRKUe5HIoWXdtB2ngA09YYCgYgdfnyc/lTQhk2goeem1akRSg2SnkHC/L1qJOz0KSi1sJ5Hlq3QKTnG7kfT0qNmO5W3Yfbke9SukshDsmTjnjFQvAwcNjkDAOegoTdhSj1QyUAhvOQFT93aOlCLlsqufRttSCJG2LyMnpnt60TRSQybY5AeegPb1p6PQpJ8qsRsWLgbTnHDDvUcpZxhnBGOABjFSbBnKqCGHY9f8KiHmcoZeh5OKaSYXabEigJwSOD70oBZihYAKMn3NKARtBbAzjGKY0UasG3E5PSm1qFh7QyHY7Jtbdzg8bfSmlmA/dscH7q96GeVR5audrDAz2NDW43Exl8d+fmP0pWS1BzuuUQrKsfygqc54NIqrtMjbSC2Nx6U8LKcfKAM4znvTAjlwVDHP8LcClLVBG4wgmVlTKnPG4UyRQcvHuAUcc8fSpWjZcuApOMkn+VIVctjaQpOdpXii+lydGyJopNqMcDP3QaQRnATnLdcVIQFfCoGLYwzD1/lQYxMyhnwAOgbFO/cST6Fd0cNtOeOhz1pGWMRGMrlc5Qgc/iammgdWKttJ7bVzimsiOAi9SOSDiq31KjchIZY1eUNuP3DipBISRGxz8o3j3pJFkOQznaxwG7U4RlSZlUFgRtJOOfTFJpblNtWGxqg+decHkGlCQxxs45BPJFOhiaRWZkJHfbSKsMakICR/dqdGF3HcIWjb5ZH4zgD0o8s7Sjk8nACnpSmBQQx+YEcgdqeY22YwA2emcGhqxabsQSK0kjZ25Ax7Go2TOYyxO1cRlasuiklFAOP4cYz+NBWIsU+UBRyFbpSWi5iXK+hAYh5jDcVKvkg+tREgkOpGB1+Xg1aMauclAOSQzCohGSw6BmPA/wDrUJ6jukRTRqQVQkFGypzUTlgc4wpUjHrVs2zCMhozxTUDrhHYsMnqMYouJ6IrpH5p3+V8uMMc4zTlBSJlV84HPHWpHEm3c7DP+yKFTLgBCMn5lFF3aw4t9StsZAJcADbxz1qLa6yjLAZOBx1q+kcjnLRrgDAz2pjQuzZdjweOKalYXKmVikXG4980ixMiAL2OOR1qeS1EmNvG84bjvSopyDkHjB/xpp6aFu3wkQCMoVxllPIx0pTuyy/OfrUrISOFO3dnJ70y4GFGCw/vc9azW4pWaKbLtjY+XwTgndUbRbYT5p6csAM1dkhO3Y0ZYs/3XPNQlByUJ4Pygr19q0vqZy1ZXEaL+8AGN2ckZ5oZCDvjT16e1TIrRRlopcjf1oCujYU4AJyducZoegWetyDaA2GBXd0zSypEjB1kzuORsFTIhLFWG9sZxj7tNkjZFKhQSPubFxUWdzRWUCN9h+cllY9hTV273EoGc9hUixgYYAg5x89KyZPlQLnPXNVbQUZbsZsjSNi6fNtGVxyc1GwVnWRRsx1AqcQh9zsFOcLuzzkUzynYEMMA9OKL6A521YzygCUwTzyc9aR4lIwIj7/T0qQKwXBbn+92pfm5bCY/iJPak7grbkD/ALpN+3AznBPakRmBJ3bgfvYqfylfd5i5I45PUelJNDuXcq4Xnp3xTXwkzi+hB5oKBnXr1zTlXcGdHUnHG0dKcsCOfLckEvtxjoPWn5fJYNwem9cUnoXT7MjARiy5y7HA46GmBWb5RydxHFThQwO1cbTk0i+Wyb1jbr94ijbYTkhIY3chJCQV5BIxx605UCny0k7dCeKeYnKFWYt2GF7elIgXgIV5z8uPSkveWo47IhSFvM5Y8n5uKklt4yf9ZgbeT04pyyFyfMXPqcYyfSkG+PGEDZH3T6elJpvYd0mIVEQEjsRzk5PU0jFd6hlY4AIwPWnAySfu1yWxnLcijDIzMjk7cDGORimJNiEoWBYM208Y70yZkUmEK2ScsaVlYfeVgV6gHrTWVA22Nlb+9tGf8KSi2ylLS1hjoyuCCRn9aequsY5JUep5pXaMKGkcjHcjpSFjtI2HI/ixxTvcWlxjbVVcKDn7veldluNhjAyTgkCkYpEoI4GcL3xQq4JCPsIPHGaOVJC1uNWMxYabPtkdKcfOZVCRq4/h7U2dw0hV5GwWw5/rSF1OFdydn/PTt+VFuoXiuoigiQPjp1bvSPcFD+7kIx82KQOFX98rADoPQf1pHKsxIXHGMe1V00KbTVkKshJJTG89OagWRpJBkYAGBipC8SsVjI/3e9QmXaxCxKFU4Y46UoxciW0lcV2UFlLg4wAVPcVFuDswkB/2OakcxqCCFGRjA64+lOKofmBDbBxjvVOLTujPm5iAFRhMx5IwQ1O2OY8HacdKR0LtyhKr1onLACRHOA/TNG4NNDLgRK6qAc/xVEuWJGTjPylvX1p8m5QA4Bx1GetDSbcgLleoJ7U5NrYvRasZJ5KuyAk7Th36CmSDzJcb8AHI44/OmlxI7KwP3uCBwTTmYPzjG3qM8H8KpR1KVWKjsMf5CElymepJpm/uzlc9DSscBiARzhcClKGXLTD5FH3h2q+TuRGdyMgxqGIQqRnPvUbBgnmNnJ6EdPzpzjYBCzMQH9aFIUgq3BztXsMVcVHpqRJtjVidcFAOT0NLENxxK2AARjHrTmG5UJUhv72aFJQNjDY696h3lGxXZjVgMB2ptQAYGymMhchZWDY7mpGlbfwV2/7PX8qHddxGTheHOOh9KV3FhFp2uRD92AgUAbucDr/hTmYxpuc5UHgmkJEkhBGBnOfWkCvjMw3AgAY96du5m5e9ofWzMwUGRDlyMgdgO9KGCJ5mzOD27/NT2hBfzHZd2Rx7HtTPKmIAd147qevOa1jZ/DqRJ8qH4SRj+8+Ug5Yrzk9qQsAoJkOcYO08UnlAOQEYnOevFEiIcq0m1fXFLRXuRzppWIjJDwCCQfam5Azsbaxfnd0qQxLGixqxU4zkjNOjZJDhCpU/88x/jTTSQ1GT3ITM4cOPlBGMH7tMd4VH7oMOOdnr61Ylt8qQpPTPK5FRBJwGctgAZ4PWhWLUXuQGJ9ysXJZupz0pQFRyXj+bo2TmpvLJiCq3J6A+lJFCM7ZPugcY5obbdhSjzEUiPtTyUUkjkKMkfhSKpCqMdTjr0qV03xvucEE8s3DL/jQ0G0kk8B+oqrsIpJXIYlVNyL+BbtUsEMbNgsWJbls9aYIzFKY3jU56EjNTuxPyLKWOOrLSlLQafuWIjEjSKsj4wRklsjj2pfJVG+VMgL1zUixNFh85XHUjOf8AClaOWJmAbAIx0zzSbsyL3iRTWrSv93oOo7n1pfLlZkDAA/wjH86sr8oChSSBn61E25mEmRx97mpuxpWs7Fd7cvIwI5BAb5uPzpXRYBvkZhk4AbvU+0lD868kE46VXeNGYlUXavICtVKV9xyWwSKJIgDkFum04oPluAVwpZclSeh9aeiIADnIBwtNK7HLeXkD5ckd6TV3ZEzV9iJYi4I3khF2ntk05YgmSpyg96eI9oBKBgMn72OR3oljVgr88qCQvGM0Xk9hKDtZDJYUMYJO719qQxSCTbhsMuRkA08xP5QyQpTormmhVEbNk574Oc0r8ppZtKxCsakkGRs447Zp4R4ujA59ecU+MopKP0yMcZxT5UIkYhioz2oe6RaUWr3IULoCq85HAbmmvJxkYYMvJA7dvyqeOJQg3M+7PXNRyJMp/eEndwNoxSvfRibimRICoZgpzuXBBoYqCeSFPXI5p8ttGQNu9cMucmlVWaQcbiQc5HTFK9txNJKxCWVYgASN3Q9T+dIUdgFZGUbcfWpRDEHOxt25uQPT19qcsOxSrRmTngr2qlZK5K31K8LB8uvQ9s9vWk2MckKMDouKtCCEkwxodw6/T0psluVdmUcbcVPPFsq0t0yqA/m8Lgk5I608xJuQvDnK4wD0qVoipMiHbg4z1p32YSjeqAMvQsaG9RJXWpVdGI3yKVyCQc+lNQF13soUAZOB2q4I1AMZ5wpwGXPWhoU8suykEnnA7elTdpWL1buihJG8pAyAB2pzwuVBIGMcH0q4yw7sh1UD/Zzk+lMa2eQrHjj68U+blZn7Nt26ldoU2kqc7s4wOwp3lqyeUJQxCqUCipANh2xKQTu4IzkUlxGUkDsVJGMZHpSu29yuVqGpFFHHuKhs4Gd2KY5LNlecg9T0xVgKY12liFYYC96ZLDDEWDZGM9fekEVZaDYkABco4UjrmnFwxUAEDtu4pVixtd8c9t1DxI5Xco+QZfNTzJu5olyjTHvyhLYOcg+1OChj5LKR8uDgZxTV4yQobJOAfenREkZZRjOGx1zQ1pdEqzbdwCbQ0jR4A+9g4x/jQI84JbAb7/HWnO0RyqS5GeRjpT1QmNhtJx7VL20L12IPKKHy1HIpjRYYK+372Rnn8KsFAy8AsG+6R1qNozwA4UA/Wmmiba2GI21toIXH31B6f40yT5+QOSMAY61NNG0Z3b8t2pHQvlyPujrjFLrcpqysR+WOUlyH9R0NRzL+88sJlv4xUxAdRmTkfeNMY7ckYGPunPSnbS5jdojRGRgJEHQd/wCIUjum/LPwfu4PU1IrEt+8UDDZ69/WkJjDnZwW7nsaqyZV7rmI2bOCsa7c8t6U2V1fIzz/AAHP86eoV9yLGSM5yD19qfFCJCWVRhvvEjpUuyHsve0K7xM20iH73Q9z/hUTK8YKqoxzkZ65q1cRkR8cYbPSlVEkYNuXgZxikleN2J3WxTVJXULnOOmBStCyFQTtCjLuO9XJYSU35HPZeKjIZ3Hmphi2cetCldaC5He5BPEnKZztb160xlLoNrYwcqMdBVoQyMT8oO456dKXy9uAyuTnHy+lCfKXylaO2VNpIGcdfWkGd+1pQyk5fHf/AAq3EFAKiBT6H0qMwqhEe1Dk8sOMVMppj5eWOpXaNScgZLDJWo2hIQtlf3a/NxnFW1tlRNm7ORgEetRoIyCJlIyMcVNlLcafI7EJs3LGUyKM/wATDBH09KhaN93ySgqP73ar0+HjVmZeOhbv+FQmESDeQwUtgjPWqs3uDkiuYWMOAuT/AHV9KdGAIGjVIicHlRUwBC/dx7r6VGEy+Y2IIJIQLyRSv2BtdSFrYJiQSsT3U9vypJEUHdubBPALDJ/DNWdzw4ATaQMsV4qJlZ4wcJuXq5QZpK7K91bEEcTEhyjAkZJHFKyoSG5BzkE9qmTD7cu+CuOnf0p4s1CElcMeGUnOT6VM207sS2RVjHmxhmJII29cZ96Z9n3gugIAHGe9WWtwSOORyAKV43DhJAAoGck/pQ5aXLT5tCisbMxLjDqMAf0pfKycMQNx4AXv6Zq43lrJ8sW4d/8AepELzOY938W7A52n60+fW5K93cz/ACcMd+MZ/eA9vpQLcI5B6Hq2KuSW053FnB5IXHfHrQYGdWzI2VGSDVOVkNJXKRg2tuLYdTkHb1pGiVVCNwwz96tGO2HlhpGbexAX2zUMtsomISNgAT8yVKq9ymkmUBCkwVPKcKOefX1qVUSP91sBI+6w6irRtmaPG5sdiwpptYxICx2HGMf1oc4SVrkRhaV0VtsZySzBVHOPX1pjxFHAcMT71cNsfKBic4xlgf4R/Wn/AGWNy3JBXuvempJMlqd9ihPBMYRIqAEDjPp61HLE2zITO09jWqYGVDFDFnaBksOx7VEliqLgHOTnFTGp3D2cpGesPG1GzkDcpHp70wrIWLMFLDndtxmtObSyT5hTbk/KVpkloM4ZQvGARzn/AAp+0TZSg0tDMQAH5wQM4xupGjgZRJ5RA2ce9W5bVVXa8bn5ey0sdoS7E87RgAdK0urERi07lZoSCHkQjuF7D8KjSONpS27duGRzjn1q9Ja+Yo8wAAL97qKYyKsojYH5l6ihNWKa01K5ChQI2IP8RU9aUwhz5zSsW/2KkCEf6tsc4+anxlckIM/LjipckloNe9uV4khLM0hIXtgU/MJXJwT1znJqSRcnG0YA5xQ8SspkUYA4ACUnLmCzgVmV5Y/lQsGON2MUxYiq70iXgYHP3qsSGRVEaMSAcnHFPjK53mMFgMgAU1dslJS3IAFVcBOmchucZpPLSTeNinBy8meR7CpyTJ5jg5AOHGOfwHekeNo8GJgRnptFJ7FJW2IwAAQARnrlulMdQE+deT6nGKsRIPNDSIcfxc0ksaOxDLjBwQ3as9nZj1TKxiwFIBCnvUap++ZhnOOG/wDrVbCRk/OcY6fNwacVgdSF5wvOBVuXKwTurlLyWMmc59CD1/CmsNxK4YntgdatLAhcsflLdSOlR+S8iBTJtwSAQacbPcJNaEOY8Bk7DGMdqRbeNG2qm4Fuucc1LHEOHfBY9qdKp24VlGTkEHPNK/KxW92xWYlkMTkn0wtRuodTtIbH3O2P8astGojUBThumTyx9qjjjjRVWRSCPQdauMUJSIWjXDNs+YHGT94H+tRzKGVY0J2/wkVbmiLAxjGSco2ec+9NSPGWRflP3h6UX90LWepS8iVE2ogwTnpTPLYyMdjlm7DgVdWIKVYlcbt2P6VG1spDCT5SvZe9Cl0Y5JctiqYJDHn5ipGC44BoKEv8kIYtndk1aYKrfJuMvTGfmz6elAhQsTtJGTkL2o5rIiztYqOCG+7nvzSoNwAA4I/KrP2fccM7D5uwzUa2pG5I2G0kEBuKE76MqMLKxH5UbL5ipggYwR1FI0RL+YZzk42AH1qwtm5O9clSxB3N0xSiFgxEROSRwcdqz5rMcrSiVGjjSYEnC/3T0obzWIaRMYJAOMDH0qYQFF3zhsZxy2aUQtICI2Y4HQ89a1bg1clLSzKpBR8uRgUkMLuyyCPIDEFc+tWvsoL70kO3sCeo9aRcw7dmBu6YbNLmVjTlVtSGSF0ckDJK/K3bNNaN5yQSpweBmp2hy7BVVST84JyBSrGVZ2jkAzwN3FD2QtLkCKEKqSCwPApsgcfKBxv5X0qdonIJyQNuSSe9Mldg6kOctywzTTSVupEnK4oiztCuwx94g0LJ+8CyEbB0OMZzSbmIIAIyfl9T7e1IRDkKremFboMe9HLcXNyoQkRsDGwAZcgscjP1pHKMdrqcheSpxSSq7Bi0vJ42ngGmhYmAzJgdXGahjjOUtWhzJ5SrHGTkpS7g4MLkbQ3VeMfj3pqmN3QtNg4496Y0aDawlG3OAueB71bXUpN3YsjRlSpUEk/ezTJVQxhyH+THLDGM/wA6GiIIYsvlkYAzzTZFEkexydxUBd3bFDVg5rrUjEgXlG2hjjCjrSmSQy5EvGNu3Hy/nTni2rt2x4BzuHGP8aZIigMQMIDnr1/ChJRRO0iR0WOLzTIvByOetRS7Fc7gATxx6+lKREMmKNUzjbtHSkbc0WxCD0PPqe9SotPUbnpoK5JQM4AyecmoZC0XEagf3WXtT1EaSlxliV+6T0pCrOcngDqM8VfSwK8k2Rh1ILOm7nBGe1LMFkcOIwAfegEQK5AOWOAMZ/GkUMWw5zs+6vTFNJCejVhGQ5VUzg9Tnn86SRUVgMZYN19adJIFDO5HPyv/AI1EzgMJVy4Y5AApK97BP4bCMFcExkd8HHJ/GmIGXKiNlOaUIiSqo9SRz+lOjZXk3ZYnOOTVvRExulZgDFsDgnaOnPSoRkLlBlevJ7etPiKINxIyP4c09/Lk+UZ5H3VGTj0pfDqUm0V5Y0JzIcMM5B9qY6qqEFGLE/e38VK8RERCKeCcnqTmonRgMkcD8vyqorXcq6aIxCdiuWQjOSRwKSa5UEiSRPfA6VJLCZE3y4Oe3amzRvvxlTlQWOPWrVr6mTbRHHHvbGcopyAZAKUBHUxwKq5PzAkkUrfvD5RXGPvEgD+lIY8AkMyDoQe/405K+qGpRUdyKRGbLb+nIGKQwMzDbgAZ3HPrT2XCblJwD6dacmIyH4ZCPmIpXiWmqiGsHjOS24YHGPWo1VXKgAjaT0PpUxAAEhkA6Ag+1NUN8rY4fcB7/wCFS9ERK17XIVgbnKYAXcMDnH1p7xMszSBScjIwO9TqF3fNJxyNnt6ZpiL5imQTEDd06VSlcfJZX6kTIWTap6d8Uo3N87JySNxB6YpxEakqfwI5zTom2PhkJBHPFS4t6grJ6n1lluFdV3NgqfYd6BDGGz5fz5x8pqURliszFizjb07f0qORmibZJ8vOcrWu60M4pvcUxxpGdqr8ozgtgmomkICxupyRnnkU6SKHHmOCCy/MWPX/AApQkcbIZgWLcNhv84o0RD11GrFIrhpMABeq0hygDRxj5DhjJUypGI/Kjkx8nVqaxwx3DJU5BHQ1MdWypSulciZWXAUsqhfut/jUbklNzIhZBgDp/wDrqdnBPQk7uhNRyRBsPIPvfc4/nVRaW5EUn1ISnIYktuO5SOMNSkHaQzFcHqBUiwqo2NG4ZuTk0siuYVyBjuc0S3uhu6tYhYhY/Kyz4/iHJ/OljVQpjiyxJxj3p0nlwyDy8gHrg8UKxIDOuFY5G3g5pOT5rBZdWRszIwLFcAH5uuaEMqMyyyDafbGKcUJmMi525P3qWTcgH7vdl+dw6U9HoTJ2G25w26Vwfm5Ge3rTjLjO9uvJ9j603yWZMZXPJ6dvSkCByXUY9QT1pO5cNY7EkTv/AK0s24DBJFO8xWiw0eznkEcmoFw6BSzNtGQRSZdG2jBBH3iOaFfoEk7EhY5J2fIP4EXmoJJFQFUUAE9jzj0xQkrREg7mbu5/xokZUYlyv+8Bk1UYtMTlGS1FjdiNodgM5UYpyyKsBMrYyw4J9aSExRoXYMWHQ5pSA+dwBwAxDL6dqVrsS3ECbtxQHbtYEAdKVyFI5yeNw+lPRUiO6NyuM5J5zSxs5QSySYK8E46n0pKyRXvJIBJHtIAVWIpvlK7AFCwX724VIQBIEOwseR61JJEVGEzwOuaRV0VJNsRDLGSSDgAU7aNpwrBycjIzTypd95yMg5FOTO1VcMMDI9SPWldrVjjZEIsdrF2cgAZAJ60mSjbXbJI5qZkgEat98FeS38NHkRshDDt+NJfFqO2isQCPA5Vd5YZZj6UBSrKEA4Jyc9c1KLULGYlxjOQW61GVIycH67ap8txTjLcbmNlGFVWb72O49KciARriInJwdwzTxGY3EpVWwvQelGCdyCMjByOefyrN35mJ2smQlUjJZVxn260qCVgX2Ekfd4qdIFfbuDfL196VUdVDDPuM05KzuKLla1isIRtLuuWJzgHNPibeFQcnuCKmCQmIjlWHQjvSKoAUoNreqUXRS0jqQSHLAJ8wB5AFMPmHJU4UdM1ZW0C42wjp/rQfmH405IYyuN3H8Yx1pc6TLtZIpvGCf3SqQPU9T61MLcsAiRJx1yOlSMiAqi7TjOSPanqAY8MpBxljmpm2KLvK6KLRYU7XyBnPPT/GmypPJHtA42luT2qzJCiyNKPlGQEyPWmmB1XZKu/rgg9TRFpFy1ZSnWcYjGGOcAr1HvTYmZCWYbHGeRznFXmsyWBjTDAZIU9KgaF413bCCM9R1zTUk1qQ04vQiLM+53jDjAJA96J4cptKLwckqc1YFhhg2FUhBjb7UvkYTaCN3OQO+KU3oVpzFV4yepHT5cHFEEO0BlOGJ+YdRn1qxFbKwMZUYb7+T0/GnxQiGMBcYAwVByTSu7CsnK6KwQKpj+ZeOcjrUkaSop3K4B9RT1CmUKjFGPQAU5omMuN2QexNK3Qq7SI1g+UFAocH5ucA/jSeXJJKV3jKj5k/+vUjoqB26Aj7pGackcboC7DIPXHWpSuDjrcqKjRDyiCf7p28H8aRY3lcCQHJ5zn7wqxIHjKhY2wxw6k8VCu9doXJBPDZ6D0q1F9SJt9RpjOMT7FGPvHjb7n296hlSTOGAywyPlqadWYf64sE5GR19j6j2pAwKjzFOBwKV3YpJSIWgYFkfaS3H3qI4eRubG09+9TuZS26PB8scZHT/Gq5Zo2XehLZIQ5zjHei8rEcig7sVCbdthB45wB1FOjKyZP3V7gd6RXWLdHIjAA4654oYLn9wflH+rovzPUpyVxsrNKuZASScAAU9YOAyZxjFJApEZAY8cgE859KcZTFFkNx9KTv0E0nqIsQATzGGM96UxFSWiYM+cDPaiTeqh0T+H5iRnP+FNCTGPlRnOeKlX5i7a3FCfIXjwcHgZ60FVO7cgx1IUdKQS+axlIcBV52U+Mwp/qVB3DB3Gpkm2DtYrksPljGFHX1p2xFYRhRuA596mc25k3mI5A+WmrHEoMw3E4zkr/9eno43Gk1uyJ4cDMce3jPPrUUkJCGRgCAOatxsmwp5hcsvcdKXh03LkEckHvU3ktSeVTkUfswVRhnVk6lV4/OpPsbGImTaCx+T2qYlinlsCCuDg9AKRizoHeMZCZD54AolJuI4QlfUquBtUQpz/dz1ohiYAwFcAtwpHAHpUjwAOfMcA/wbKWOM7yiZjB+8wOM/wCFPmugu5PYhNltkKMEk355LZoawVlIkQDH3cNVhHjCqpU4Gc44qT9wpYYDe+eBWMqkoqw+VN3M97WRH2gcI2cjuadBZtKxeUlTjJz61awWBDkA5AGO+ajgMZBL7XJGMYPFUpSmhpWIDH5cxVkbgYDY603cizGMKowc/L39qt3MKPtARdq9sdabFCEACIMZ6kc1MmmrvcUt9CoqLsKtbqAwyM9jTbcFMRsxU8ZYKec++KuLbAg+ZhuTv564pHtIXJdAcAjCliCcfjV80XGw0000VjbrGfkkGWY7gfeo5YY3KxEk4XgCrJiGxmdASGGR0xTGjUOVVTyMA5p3srjvysY0eTtHLSEEnPTFQ3Nq6NkM25l/gNWVhV22o2MffHrSyQuGUucHGMiofM5XKlFMYscrQiRXJJPzqev5VFOY1kKyIGbBwCPSrSSKuegAHzev51E8JmmLAAgKRjvU2tLUUtFoRJC7KJkVQFH97jb604RSXDFsoPlJIXvj09adEhAaOMA5OFXHGKe6qrbZFAO0/dPTPp6UaO9hK73IpYjK+CMbXAO1+mP51IbaNgfNIG0ZJX09adHFhVdFzu+8RzmpYzHEu55SAh2jIzkVk5WWholF7leW3BRdihlH3QTiohC8khHkfKRkv2P0qwsEb8MoDDoO9NaUohBt8ccjsfp6frRzNtC5WlqVXtpFxKkYIJ5B7VXa2LhwAAMZIDYxV3y5MnczDPTAzim5B3EyDceCMVa5luJpspm2cKGaM8jGzORTIbWQ4LfKo5UsP0q0yuD5ynBX1NKCqsUg5+b5QvFaczSTW5Nrsp3MJdd+CecnnGKZMmQu0AZIBxxjNXJzHG488EMT8g9PrUb2aZDy9Nwzg+lLnSdgV1qUUV0bykIyvK5PT/GpnRQFeM7iX6ButOeHZteZQSBwQO3rUTMCpL4bjIB7VopRezHz8qEeBlXcBgn+HuajjidpF3ZTIwKepLodxOAPlbvUiB2PJGMZYsarmcUzNWnK6K7Qsrphzwcqw/zzU2IQMFwPTNMd8koF2rn5QD0p3liQ/IoAcZJFS7tpy0HFcoPuIDopKr0qNU2IVlO4Z+uac0KgGRU4H+3UeXfcy9O23tVRSasVfYR8DLbVORke1KrOUCsclhhti0qP5imVUGcYAI71Gq7HIJYqR/D2p8vMiXJJp2JHML4UbintUIMi/IEAUEkg9aDvMYUgx7ulNQRxvyXXH3inWjkVxOcn0HbGMe5VXLe/SmyLsQBFwcdh0pFdxhguQrYpxmZsncOTxU8llzIvSTGI4jUyuhJY9z90+3pSLFllkAY/LnAqWSRBkbmweWHr/hSZeXCs4fA6k4p2bRDfKyvKSpOXIY4znvTvJkJbywSB94Adacyx+YGlU5yODTmVd+Wdgvbaen+NJv3bIqKle7IcROwALcH7tLKVJ2hCxH3jtxTpUgjb5CwPHJ96IzIzYlB46e1TfqF11K7wxxxlSFEb8qvUZ9adsiI3RKpG7DEcU6V41yrKNp6HGabC0hIEaAB+3rTbbiVaLd2Mj8gN+8dlOOxoSSLDEkPggAhaNqeZlCOtJHGuwsBhd3PGMVTVyYtOJIqpIrReWDwd341HiLftjCgDg5PSgpIrhEJAAyOaJZDnJB+98zEVChYdn1GSEkiInALcZpEMalmaMFGxtCGiaJ5nO1G45DEcD8ajlywyoIMZ6KMVpurEPR3JVuSDvZxuxwMdB6VDMhLI/l8/wkcUoiXaGeMgknOab5Sq3lNklzgkdqSilYptSYAxuzCTp/FikeEKcyHIByp9acsLKSp8wAnl8ZBpJcFfL4GBgc1pe7uRb3hok8oeUkmSnZhn/wDXUe8MVfb97gHFTR2+5vlILKOM0T28iMp8wjcckgg4qY8qlYqUZSsQ7ULMFTKk/e759ajZoipiQnan3sjmnKkSKGI75OKRdzFDsXn7vP3vpV3a2Mlu7irGoQS7S+5spkUycogXCr8zfNTgcExqSAQCQT0zTHQtMSWJQN1J6Ukm3qaKceWwSI8ap1znK4pqj918zBiT90dBTvMCzghR8vQYpWym1oQmScfLzg0NNRI5rjZOFJV/vHB3DFMFvGvzeYX+XOSfu1KxZwS0WSD1NMDCVGDllXuAKTVy4ttsa0gWIrycJgDHQ/1qGNN6ZY44+YH1qZhGu10yeOAex9aYrxebsKHkY+Y9TVRTFKasJLGio4MgHA2k9j6Uza5Tar5PGSVx0p5VZIywx8pzwOppHVSdxk+X0Ios7j15dhGUoxcqMg+lIqB2B8wAAZxnoP605pDInI3Z9P1/KmkgzbY1GAclh0I9KIpvQSdo2RHcQNIRmTBJ+UjtUbAozPMpJA9cVKjiRigUZP3aGyQpcE7xge9DdyFIhO9h5ZjUkdMHNIgOSYpWDM+DxhR75p8bNFGXK7WPHHrUTPlmAVsbsbR298VSUnpYuOtmxro7YOAGU8nNOhjYAyrIvTG0mml1DKzK2M4PvTpMv8xzz1AHSi6SCTjfV6kcu3BSSMBz0wOtOUrCgSOMBwv3uh/OkdYhGNpZiT8rZpqpIPvNlcnr1oXK1uRzXTQBiqBi3zMucL0FNZ90RJX5R/OnwQspESIhBHftTREmW3HC55Gc/jTshbRbGGQoBEkXXvijDKuFUZAGeOuKeVcj5BgqcDvmkdPL2oRk9S2aacWzSn8OrIFSNeS7Fn6BhnP+FIYW2MY2Ozdn5W5p8mM7AT8x5OOlNRDksARnselat2RlJqzEiDsAGXAAHygg9fxpdrKAGKj5vmwvI/CllIP+rVicgYVQOn4UhyIyOpJyzd6hrW5dOSitRXVGBWJQR975h0FQFpuW3KAQe/TNWD87MEUZcYRgeNtQ7zKfMB4yBtIoQqtm7oYYX2FicEDJzUi/Mc7snP8AdxSxROQdrDJ4IY5zTSZFZQQSHbKt2puKbaEm0rgqBixK5+XIxxikIuMFEJ2A9fWnH52IR9uB+J+lEcgLgSsMdMf1oWisaXitT67kBBBd9jdTznNRsN4+ZeT0J71O58xP3ka7uBluOtI0SqFCxlwPukfxfSi/VmUvIrmBJ3WNWVgp+bmmSJBFlViwxHO49f8ACrCbpD8iAZ+bKr19qa8LMhL5Zm+9kdKE9RuN43KyuZIwzkDP99cU4rHHH+7iBHcGpCViAVYyqdht60zaGQ4GB6lqpKzMptyREQzqVQYIblW4NG7KmNhyemOcU5iVHmCQc5OXGSaUmQjekYB7jbikXHaxELiUy4ZWwE+91olmLhtwYnsDxipDzJ5cz4DDGQOhqCVJBuhkRsEbpMn+H1H+FVF6Gd30FjLlc4Ta3QEcikl+UhlkDcfNxSiNFkBchQCAS3HWkxMfljfgnv2ouhy5rXFRmVcrtIPYmgwxOTGCCSM5yTimvkIAI84HUd6UyyowjUfeOBt70NLcSdlYPLSNZNgzxgc0OizKyYxgZY56UgYSLhcrzj5qJdyF5FZQeignpSXM9wUbRsiNg6M0TShscZjHWhsRja3Oe54xTxOm7DYJI6xt/wDWpjlSnQkkgYI6ZouxuWgNGPl8xVAzhgh60SiPYfLJ3fnUExdXASM/e4J4yakUsEzjhh84HFXy6XJ5dPMSJVcc8YONrHBJqVFBJydoQfeYf5zUYLOqrIxEZGNvqKPODZGW2hflJHFT0uDfKtCXYpYg56ct6fhSMrIroW3Y/hPBz61FOZwNxG/KcqrVKod4gyvliecj5qlplpxegha4ldiDhQeCBkj8aSR1WQ5IA28DtSpI8jeX5ZAHLEdx60hfcAOMFuFK9BQOySvccZZpBuIBGQRzjINNM0jtvJ+YYUc8BTSReXucyKScqFGcACnRRJtAAJUsM46jFWrJaExcpbCuhEZQs7LjHXGaRd+4F25zy/alTljJtG3+73WnOcRqev8AdXtU7o0cOTqLDlpNxz8ueW9vX0pFnJYx+YzbxlmHpRlUcswILIcbT1z6+tJtkYBDEWJ4yx6CpUU2NylKw5H2R7WCt827I45oAnJIJAycA55NOhRSQFiBGM5z2pBGpOxiQwORUc0bkOL5bDQGCeapUrnBIFPzFGPnmyCeM0EupwW2gnOAetNLMsjSyDsOM5zn+VWlFu9yVKw4ANh3XHPQ+nrSxmI43kLzg7aInVDv+8cY59KCsqLuUNhm4JHSoejN3zS0JisG51EmEBwC3FQkorZL4GeSV605w8mBJkF+VyOG+lIFl8zzXiYqOHJHA/xqLKN7A430GyReYqpEdpUEk7sZzUrQwrvJAyRgKaJgikA4wePLbrUUAAxKSxwcZbpQnHl3FrBaEkMMc0nkqASW+QJz/OmmOOMGJSUVThAwzinrPuAdU3Z55GKjkSRzvLEqzdTUWlzFOasu41SC2ZhvLHLE9qURgktHExYNkhqWIBSpKjk4OT1pUjAYO4IwcKV5596cpLoNTaeokkUccZWPAYDoahjaOL5TjnOCV9atCNQjLgtk8kjpR9jG0mUAn+LFQp23Qb6lULHPG0QwCeu0VG8ZUiXYM8gkccjtVpbUF3SM7eM4H+NOeKOQEbD1bt1PrVKVpXKSVii4uVRnd856lRTcuXD5A2kbh9as8KCMEMQCRjpTZFxKYurNGDweuKq6vdFRiupXYzvIzsV+5Ue8lwrOCcVYaLauWJHYkHpUaxbj5ihShPHHNF9CHG7GPMGlUSAcHJ96YVVzsdsDbxUhh3DyQcMc4GKX7NcQjO4txj5hQS03uRLCoZstgZGOKWWFY1KtggDGQe9SM0gk2vIBt654qNIpBIZGTryMnv60rDklsMMRGYCeO22o/shYiSSUBSCA44AzVqOIopkI2jHFN+YfPNbliTgOOD9aV29UQk+pWWzEblZXzk8HOc07yhbxiFGAxjaD2p5MiEkucg8ZHSnYdcKqAj0PJp3bsUoxWliqY84kyd55Ix0pCrhBkZY+3FWjGzZJXAPIamhIZIgGQkA/3cU+d6aA4csbDM5TZLLzjGOlNHzkiHJA+9g9KWXGQBHuz0U0z7NOBvZCVXr82anfYSbiM8osRsmAVBgBWpCywtuAT5RkgjPFSEGNi5ABJxkU1o943SN8/VSDnmqvYHpsBclfN3HGflpCViyIhweME5pp3OdrkHj52PAzT94QAJgZHU9PzqZCu+bUTEjqziLBDcEHGaSImNuJjgH+LvUgiUhcYIUYUZx+dBRmH71UODgY71Epx26FqMmrvche5ByjA4D5O49R6U+NmBYMfkzx6Z9cU0W5jUhsljjgrT4rZmjVOo65py5UtBRk5aMYU81VRWyBzlTSEAuGEgbK4Ck0/AWNlKA/NgEnP4UkruGwiFT/ABMFzU9dR2ugErKpMkOFK4z1xUKzMgZFYDI5QrxSFpJ3Ijc8HJ5/KopGn8xztIDH5uOtUoX1JlOK0RZjLueWPykEljjp6etRq5ZwUk3EnGMdDURO4Lu5B6Hd0qRbhkfMvyn7pI4wPyqZpqBUW2Trt2lSScHB2jNLv8zBZ+TkZIxUMK7n+SbaWbopzn+VNl84MDIBhSQw9Pes3Tk7F81tR7SvsWVSsgIO7jrmm+aNnzvgg5BbqfxpnktMqeXJtJ6AKaZLFJ5h/dFs/dzVKEbasjmvPQknmE0jB42G7nIHXFMSUsBCpU88HOAfxpFTy2CjC7QSCzUoto9pUxn5R8qr0NLlhBWuar3kNVkLyIo2KvQsetNmfEQ3uWX2FOWJxKscUZ+brikSDEr7ucZxlvSi9xp3RCrLkqzjPfnrUySqFZBKNuPlGPmOabiAMT5XznqTxinIxWRv3AJ3DecelKXLLoS732BWMKsfLIbHBHOKaI3lTdgg5+6Rn9akmlndRkhSD82BUcs8IixFHxJ0OeRWcadkDY2R5hhYmAx/yzBwfypnmGVgwl2k8ncKRjvJkbB3fxKeRT/tJVVRUUuVwARWnLaKCLi3uDu8cmydgB2IbJP40wnzIgxnJx2zSNCkiEAMWUZzjoPWkhMSFIGbndlsihbXFJycvIZKrbf3U7HLZBJ60scssjuBJlgcj34zUtwyy4KKA+cAYwB+FOhjWNlDumUHykD2xSunHmY1zJsrvcbcyMxyT0oVwS7AEFzwc4zVqKNDHubZ7cdaWSON+HTO2s+eKexSjK5TkVSOEzgc7jnNVxIqzKC3yqckN3rReJGmKGLhSOSeuahkhbbuKADsSetXGcXGxc4u2jK7qzxrswecZBzxVYIxJCgNGvBwvNXkibHlGLuThev5Ux3y+NpAfhiFxiqg2nsZOzWpUhjklUAIQF5YNTsguUl6Yw429/SrMMRkVdwI7qRzQIxyuQwxleMEGm6l20RCOmhTaFBISPm45HpSCNtqiRSMjCgHGfWrohUAyeVGBu2naM5ND2UbsOBn/OaSqRejBxb1M4QktsBO1fuc04w4YyRysDjaoHerptXQoojXYepzTnC5KQN8qcjPer9onsOKk3qURb4AHmZw2Djjn1pqxS9V4VTyR3q59lVFZxHy38W/p+lMZVYlY4gqlelEZWRahJrUqGCKRx5mNo6E81FIJRJlNxDfxHoavPGI12oTx1pHtEH7yQAEjKoBkYoVWKkJ07rYpCNEiLYXA5IXnn1pJEiCAgYLHAG3vVk2jL8ke3BGTiljgdlaF4xwMJn0qudInld9CtJBgfMcFRhlB5poCSMdqDoV6d6kMQeSMKrqV+8WH5/lQhaKQuFXlsgetKUrILOTIVB8zAXnHVjmkCSBVAcHBwoPapW3RwhXHzH+KoX/AHwCKwIB9MUReuw3G2iYhUR8KQMYyQcdKix+8+YBd3TNSzOyBRz8p+XcM5pjuUALtjAyMelV1VyLSm7kciogyoJyPlXaaRnZEBZTlOnalaPfhkjwN3ysc9PXGaQxOd2FOO5LZotoVpsJGUiJY7gAcjPeopJz5p8s5GOc96sOsn3I8EHpu7VA7JAzASEgn0pwjzainzQfkIpKAcsSRgcU1zLK2xSxC8tt70+MpgsZcYbBB7/SmhYgztKw+7khu49aaj3IdnsI8spXY+75lzsVuMetJmOGFI3ckqO1NmQ+YI3DBguNynqPSkCmTCGQ7kztIbGMUKNrDSctLDXnDuxRdw9PSljfJAkCgk5BApjnyw7TKz4HzfL0/WnRghVKqM+p6Gq5dAhe7sJJLtYNG/zZzu/ipd3mEDzeqk724ohtmKGQrnC5z3qNoVI+bOF4ANNuD0BOSdibewBkABJPHakLFSquBg/dyKiWQ7mULyq7lGeopBJ5j7jKCxfaeeFNJRT0FOejHOmflIBz0CmmyxcbQyls4BxjP1pxVQM+TtI43B84Pp0pk8rDPmqAVORlccetXvoCtYYD5C54xgBnY8HFOebIIkiBUr2HWmPFEW+4zHHys38P+NMKlTvOSeAOfWpcW9xLmT2HuiQ/MxJJxkjtmmQSKsnyHGflUbe1K8ZQb1J+Y4Kk46UNEu0IqnkksM04rlVmNu7FeRAu1cEr12nNMjYqWCv8/q4ppYAjhiB90tzk+lSANhGMXzHqWHek0kUpdvmMbBGJZOBxlVzz6VGgCsfnVsPwzcc+lOUM2VAxlt3402RBuOY85IO3Hc9809Y2JcVLUfujV90iEkHBVRgUwiVl3rLyD83tRm4jIb5wdvAPamhEBChwGAwFz1+tPl6jcoKNrjGOAN4YcZzjH1/OnNFuTAb5ivAHApGYnG4Fxn1p77DkN0ByFHUUm9UDaIvkVd5OSBxilnZgCueJMZIH38+vpS7I2UOy8g/KQcYomUljGgPUcjjpQ20Sk3LQYSqu2W2lV27ivb6VEAqIGVVcj72OpPpmpgzqu7aCPTrUYwZAAWVW5JHXPrinBCmwlwsbIUz83eogdqcyFM9SwqUr+8OyNmDDGGbmmBWnYEJlfzoSsrDlq9SIxeWoUyPkcBf/AK9KkayEN5uckjIHQ08oqjDhm45PpUoZQDHJnkYAUY4pt2RMU0UyWiIVmwGHHHIpwE4ZYllIyPmJXip1iIlaUw7crg4OaRZHiO5E5OcBx6UN3Whai3oQK3kjMUmdwIUY6EU05ljIlB2lcY9KkmicRqzn5ypVNn9000lstGCMgbcHjmmok6JajY45WQ4deR8uaQxRNGdspA+6oPOfepUCSERtHwCMMtBjQ4KocjopGKTkn1KjHyK3zyzMA/zbuQGxinxBQrFnHHUAZzT44QGXZJ82cqKZGHVztYg7sgKM5q7x5dyG02R7Csh5xjhl7AegpZUZx8rkHOcA0s1rI2YwgOVyAG6UGF/IHykOff3xQmkkPS7I43clmfaDjrQj5YFny2Ow+X8qf9ndV2opyTyccD2zSyQlciELsBxuU01y81xwdlYjYsrjExOOwHNNRGlw3mY49KE2IquZFBb7rHqakkg8tPvk8ZADdaNFsSmuZo+vpHwA6BUZsAED0pD5K5Lscn7xU48z/CnLtUGWLDMw3Nk9Ka4MsgDbWMY+ZQMEVDiaLYjHmeXsVgojOMEU+SNZF3xx70DbW29c09QHAYykbuSOuaY0odmCKvy53hjngVKd1oCjysrvCjMVQEZODu5pHiUfu9uF5wpGasKRNKBGMEtwCOafLtYIfNbIXJPp9fSrUiLaalQwq0mQ2SAQM9KbLDIrRpEuQoyCV5qwkXmw4WQ8tgYoYP5oHmMwAwSppuQuWDkQNbgbfNRicZOF70j2itwu4EDcSzZx7VYlSN4S3zYI4AWmsCVMRRT8uD8uM1nGehfK09ipJFJANxjZSmChzwcUxoUYEDcSw+YgcGrjRHygskpcdQDxTGijVf8AV7Rn72ev4VpzRW5EoySuV2t/3WxSdpPY4/Wo2hZmCLJgAknA61cFuijY5ZT1ORwB609YEgKgyDv83rT5rmfLy6mdLC4bIG4dcE8/lSlBGxcgI2c5Raux26yAkGP5eCcc/nRJEocylAD+dJTd1cfJdXKJ2TofOBZh/s4pJQkQLMeXUA45yRVl4VgYkAkHuBSfY2mdGbbtXr2yKcpXRCgk9ynKp2Y5UkYUg9qWDhB5igbRhdxqzLAXYkj/AHh6iiKzTLFEUqz5jOe1U2uSxbWuhWkg3bmVgvTd+NCxSEkqvHQJngVabeitgbgQFOPbvTfLKvls56bahPpcOW0tmVBGjP5jHaAvAB6045EhCKd3Zh1x61NIH++0H+qPJ2/eoMZkiOHKsW6hfuj061VvduS7KdyCEqyZRGJ6HB6j0olDGMSuOM4DdKsGExOVUk59aRY5HIjVA3z4AbtSWrRV21aJAQ7fvHUbcDcQ3TFOXb5W4ZUj5mwe1T+S4iJjjDAHHPBX8O9MntQgIG45bJwOp9aq/uhF6EKuZEaNPmJ6kdfzp8iuilwNyp0wefyqRhN+8iDKoHOVHBHrmkWG4UZlIA25+Uc/Spb91A3ZWZFG5yTIucjBB459KkwZFBC7WZeD1pQknmKXcHK7Rk9RT4lkEYJxkjA56VOj2KhLT3iOFJFwu44AxjvT0B8vzQNh7Fu9Sw/LEZHQY39c80/EEqtG/Regaobdy2lK9ipJtAXzSDj7pBoMWGJRcMQpZs5z/hVlVUy7iy5ZcAnoff2pXTzm3KSFCjJBAzVKWmhOhXYqHwBgY6+1SKsuFRp9w69ae8BcedgDjtzRAF5ZnOMYOT0pXsOGuoBCjFHjAV+WI6n60rJGDgzcq/HpH/u0Dy4nDRFQy8/IetNmxvBmKAt94DvUPlauW53dkPZHQhRGqjfgluv50yQEHzEweMEEfLn6U6KUIpWQ4KtlNhpfOuXBRJmK7skcc0lzJaojng2MdZC5LEbUGCMY5pzLswSmcEHGadCuJDJvzuPcZz71MqRsSTMxA60nKNxqKuQEK67igwpJPHpUplCqYhu5HOByT64pZHiVijwKGQkDjjmmNcKoJjT/AFf32K81C1KSstQMTRkYJO7sep/CoZPmcrMSNpwNvr6VIlw7F3kjVwPvEcH8KGkiG2Q7w2fkPXj0P+NVqo6g3zaIasP7wIj8beuOtRhoEAUiQgMctnFPlaGVGwSDv6o3T/GkkQqUAUkY5HqaV7oUW2NMUjkuxIJAB+aoytvvJMqjIw56c0+R1RgEJGTyM5/Go5fMldnLKSxy3HQ+lEIzd2y3JIYIgx2r0LZJPQ0wRAEtEuQvQA9KcRLgzHhsdO35UqSB0CMBnGTu7/l0quV201Jh7zI3xI6tGgwV+Y5+9/hSNCmFhZtxZd2QT0p+yWJVCxLhU4G6pY1Z4huDKFOeMZLelTKTjqNK71KstsJGLshJTbldvTH880jiQMXKnLDPTr/hVkM0jsyL90jnd600eZPGRsbL8HI7etGiWoPmk9iF/MG5Xxkt8p7AUPZ7z5oGMj5SW4x61ObOWJgSQyDnBHUelAhuML5TjC8FUGAB6YpNpR0BJrcri0eKPYY2PmcHf3pRblmMiIQf4zj+lSsHT5JZOFXgN/DTyEjDTifIfp6/lUttx0K3dyGa3jEagsd4GAARz+tQS7cAgkr0JxjFXAEZ8JjAbA3FeKRrbarW7sFPUgimrwKXN2KHlqxO2Zs/wn0pfJl2tA6kEHCBRV+Cz2y+UWJKDJJOKRrSZZGBf5lJO09aU5u9hW1sZ/2JXdXBIzyWI6UkqLvKRKVKng1fFtubDsQOpAGc1EbV2Zg0oYqcoV/SknJ6DSV9SmsRTeZCRuGMMOM/SnbEd8NCNqj7p4Un0qzcW6lWkjBLl8sW6ULbmNhJKvIADL1XnvVacupMdJXKjomXBlJ3ffPTmjYGkBjdPkXgGrVzFhQIslNpLDoSRUZHyOYwuQuDnjmkrSjcbu2V7qPawJXlsbWXnNRrb+XFuMpBQYbLdKusxSNVwDnB24xx9arKsco+adV3AFgy9qFKXLsTy63I0iityZWcDnJ3HoaSZo1GZJSM/ewe/pUwg85sxKMkZO0cEUNaARqzukmF+bC9T61N9feZUIyb2K5iTeG8skOMktz9Pyoktyd0glGR1NTRwu8ply2AcAY4P4evtST7Fj8wJu2HKgDk/hScpN2TB076kC2qOyurHIGSO1JJEIyQ0n3CSNwzUxdUYlo2OR0kHT8qj2XCbmbb0I4quV3t0IduW6GpAAOE3E8lmHH5024iXzCZG2gDAJ71JbMsYMbKpCnkZwBTwVjBkYKgY4RfelyyUk1qVb3bFZXVCfNIyqkjDGljUlvmcjjI5p0BaN3iYDuMEf1qSRg2Hjx8vHK4zVydnZkpWIHi2uqNtbjBJoaPYTLEGwfu4NTIyFlEi8jr8tI8LSoFjVlHUBj0NYuXvNFq7jcpXG4sCflcdAvekddpLBSSSRjPc9qsGAQH903Ctt/djqfxqJ4nk6SquG3beuT9auLjZEJO9yAkxAEfMp67hzSpCS4Zvm8zn074pwiKN80ZYjrk01/NWEMCoBGGO7kc5HFEkWtQYMJM7ioxyW5FN2yuqyOh5PzHFNe2lGWlyMA7UZs5/CnyxSxkKV+UjnDdKbTigtzbDTBJGwXkhsF1HBpNsall2dfutnr/AIU9vKYgKHYheWB60ktsWJjLAKT3449anWctR6LUjETyMVkm+ZPlKscY9vf606CMgsypgEfIxG4mnwxxFzKHIAXlie3p/wDXqfy3YsI42G4c8YxTd0havYijtVX5mBGeScZxSPCIWZkQ9flyOtSxQSq+7d95f73SnoWeZ1YEbWwhbjj1rFxkmVBpLcqed5SkQw5yPmyOlEF0jkCMHnrnvVjyQw3FgDn5gxxUcsLyxeWj7fQjjFTJxuhLmk9RBMZAztGSCDyvbNRK0W4lCTtP+rY5x+NSSW1wFaOJAAw7dqbDYKrIzF2OcKcY/GqjGC1uDdRSVxhaMyZBdVIJDr1xQTjOTwAcA+1PmtXtSwUn5j/F6elMaCSVeuMZ+9x1rSHK9S1ohYIoyhQRqrBtp+b7ueh96JBGsgleY7ivIxjFPW2OFEgDMeA3TkdM0+a2n3mRR87J824g4rOXIp3FpbTcrRuJGxERkcA7eCP6UwBJHARsk8cevpVuOzKYCoBuBGXPJI/lULxOu5C/A+7uHfGatON9DNp8uogtgfkLHATktxikmgiRBvOMjG4dDU8ECs5jkcurr0A5qMxOGGGGD0BHSstOblKUGtWRSbCp+dgo/ixxUDQG2DeWrHd8wyueKtTwBVAkRgQceYO/4/8A1qkt7XCIZJCWZcZz90envVyk49RqXMrlGSMFlcSggqRyMZxTYhtVVbkhcA5zx6VoSL5cSqjIeu3PvVP7OwT7QIlVBkbh8w4pwkpu7BtqNxhBiyGiJYjAAFRmYSt9wk9ivb1/Kp5LBY0FwWb5vuYNM+x4JMIIGPlKnr6j2zUvl2YXu9Cs6gkpEv8A316dz+NRtEknRgu0Z+bsPWrQinydrsSOpc449KbKis2SSSTyvt6VpJ6aBra5Vkt2kUCIHOMgH0qBoAiklCMdqvywyOOrKSuFJOMD0qKa0kyxzuOfvE44+lXGSRnZpaFUxxkCViSOuM4x/jUflJJhFIGTkKx5zVqSESQ7i3Ea8qO3OPxqGZ2jwnmgO/VtucfjVxk5BolqR+QYc4DNtbuei1E8JHVAMHAGasnDhSka8Hjc2OPSmMYmUkSAkHIB4zQ9NBRqXZE4LAgKST7VXHzOTEoIUfMM8j8KtuvlMW3NwM4P1xUfkh3DhxnPDKcfmaqIpNSRCI1XbJkMB0IXgUkseY/McDAX59ozgenvViKBYw0bnHovQU17cEFI8ggcGpTiF+VEXlOAN42tk8sfSomgdt0SqNwBJwOmalkji2gbxnnnPrSriGMnAXcvBLZz/hTasik21axWChecjKDG1u9MVWRmZ4lwvQVYfErlUKFwMuG7cZpm2UK0wiyTjjdWkNjJX6CSNInyrswzYO0ZxUEimVlDOSNv93rVi33LIJDHz/EB60yb7QpTJC887VzTim5lSuQBQCyzfeI4I649KUrtkIwoB5OR/DUskTjY0bEtnliaRlDZMp3OVwnGCR6Y7UnJNX6go33IogAdolySM465NE20vsYFMAbivTHpTvKkKlFRV28hh9M02RRI+15NrsVzE4w35f8A16dne5KuvdI9qsGX5T3yTijnBJXaMgjnOcU5jJHwucEbSSvQ0GQs37qPhTinq3oLncXqRiSLJLZ+8eDzzQPMZThcMenNIqPGSTtIB2r7D+tPlYyQpEW59R1pySRMHGe5G0shGwKMYyrH+9SISvzOv584NSLFJCoOAechc5wPWmzK7K2GUhx8zdvzpaNFx93ciZZdxQ5VQOuM04K0bbYwxBxgHvin+aR+7bIU8lRzj8abI4B81WOB2HajdaBF3ZEvz7flYEjGRSgsYy7RqA33m7gU9Ygq8tz/AAjNIkbEjzUbLLlh6LTGoqN2yF48jd1UjOXOMUpRkwgkAXPJPJx65pzbQpiiBAPAC+lOkSV41QkMzHjnGB6UJXY3aSQw7FdZWG7HocU04UgJDuYHPFCtMpJkK5PoM8U9gXXIk59VGKXLbcV+bQrsrINhIJ24wp5oMTFjEobC/wAXepRlYTjcrepHNOaB0ZkYkbhkfNRFshSdtSvCJHHzqARyNoySPWkaFUXzEkCqegDc/lVj5yQIge43YxgDtTDITlwmcryuPmofM+hq2uhBNCThQzbCMmmSwyRkEgkluzdKtswjYFjjA6Yyfypsyb8jcMNwozik5OTsQrJjC7GA7Y2G08ktVc/NgMMk525HTNWUCYYNHghTggZAxUYUJz5QO7kkntWkdHYHKXNq7EbRxbj5r8k9qVFfcpUnI+VSe4pY1MhJQn5eSSalKFIwHBZc/LtHelLYmz2WpCG5JIC4OcdKjdZNu6NjwcMc5P4etWpkhMZYrtftvPWo5YlgXBk4L4XaOVPtUwabuVySViAw5fzOcMPvDrn0x2p624VduCpP3QpzipcfvtvmEFTnGe/9ajaSd4nkT5dv3WA4q5O7FeCI/s7qQytjd90k9ajPmBsu33TgntnOasq2Tu+UjnKnjHpSFt2GkROflUZ6ex/xqk5LSxVla61INrxKQ8eFY8bjxmjy8jeoBCvjjjJqcKf9UQfmIPyj/OKbtSJnjaNiDwmO4/pUqVmJIhMIEhAGDnowHFNlVNhcSL8uBjGMZqw9u0gB+UMRznnA9aYyCWIsU+8393GcUJ33Bqy03PrVo0zuKhTjqo601UEaiRoDyfv9x9fSpVD+UqKcFBtbcOtJIEkUHPOzPAzk+/rQ3y+gudjZSJAs0YwdvynpUcSYCIyEKM7yg6Z/nU2x0K7WDITlTjIx65pZQyFWIIXIACn1pdLDu92RIQ9zkk8kF2HX8DSyKcM4PTouOv19aeluT904PbPYe9RpE0j7RGw3DPJ7Uuo3IaCxK/OAD05xin8q37xC/HzsaebcxyLlsqPTmmmNkj+UAZIZcjp7U5O+w4XW46STcW8hSMf3qR22PtuUwFbGAetLInzFjlVxxv71F5QkkLKQQfu7Ov61MYpqzCV77ib5BLjOQeF3GkyHVY3kOE+7T3jVW5jUEtz5nFKlvGoyVwVHzDNVZCSk4rUiM6wyNEsYUAfNtHbPSkeIDfExdVb72ecVKYmJ8yNhkjCgjpTiiIQzMSc4VW7VTSjsQlKT0KqDzMxDeTuyhTjinOJFO3Ycds96mdGdhubIIwxPQ/jQk0aqFUEtnADdqSnd6DUHsmMEPkgcYJ6EmmeS+SsQy3bJqwyRhN0bA57Mfu00wAkO74wdxIPIH0qE9RzhfYgkgiVxvh/1gyoBp3kHytyyY5+6o7U+RI0nVg7liGAJ6c/4URs0WQJQAMZBXpmndySsTGKUtyFl8xnIXagPBHek2gNvlYZ2+lTTR4x8pUb+WHIpGSTOzGCT8u04zUpI0TaRBFaSzx7xHkFcspPWlMcalB5P3mwTjrUuDDIqlMMy88dqezKjcgnP3OOhq1K7M0nzaleSNFmVxFhgMhiODTJ4EAWZVCu3QirXk7CBM5JHAGcj8qjkikB2EggdCF6UJtMtqwxA25jtLAnJKio9sixht2AeAc5qYSbHMKEkAc7adAjqSdqkFvlz0FHPy7kqKe5WZTbOZI1HTkEfLj0okSUDzcEEDnHapJN8WWdt3yZVegUf1pRI0q7DwMckUXSQuVzdmRCF2lAKqqAZGRTtkcca9CewzTzGkZDbwFK84PSkbBbLAFT1GOaV0ynFX0GbQzNhGJTkqeBSmRRGsQZTjpxmlYmVcoTycKvtTI9hZmecKR0Ao1aMbyjNoaElYGN93XBGeMe1KEWVtrHIJ5ZRwKfuRSrBQWI+UEY5qNJHLs29ST/GvUVXoN7a6EgDRxiQKRlcbSeabMXLCQy4wSASMAYpobbIYVlIJH4/nSJh0Lsh/eElo2/wqbJFOd1yjnnV5i0PBwAQeMU24KxqrlQxbocUp2suWZSxAJ460hLu/mBSi/wqeaLczJ1TTHAReWySHaAOpGMUxXWDGHU4HOaeyKzBpVIXP3SQSf14pUSNFYg8suQCM4oS6FXTd2MjkkIUJIwCjC5PX3+nvSjaNrAuCTlmzRLGyMAqMzE8ELjHt9PanDcqGMoWJGVYdKTQ4tPW47zPs4ZI4sc53Dqw9aiWQSSMZE744HFICSxmOBjjPt6Yp6xEsVAJB5xmiMYxiDlJ6JXFQ7QxCKpXGBjIp0JcAgozE9j3psUbyqcocDGwe/pSxS7YWZycn7jOeBWclfYqFo63JCoEZwEDL0Xpz6VWVmimdvLwB90NUxKzKwZN3c7fX1ojTcuZd3J7ik/cjdlKXNIrwsPMacJhegBPP5URJAvzSScDJ4PLfT1qRo4hIUGThztJUjGPwpqKxBAt+CMbiPufQ1V4uO5HM4SGSfISjNneuZPp60zy4kjZbdV3OMFgM4/WpFgbzOCTkYOR2pUVNnk7FUjOQBSeiG22/dGyOwcbY8hV+fjpTHZHIcRqrfeKnoff/wCtUk7DAbJUdMk00IWURsmTu3c+tJJJ3GuZtXQgXdtViEbcCy5xkVOqwqMFgST0zjb0/wAagYIkrNt2HcDuHp6VIl26sQXVs4y3Trj/AAqakbq5rFyjGzJAQ7hmUhiMAE0qi3jywYBj1/8Ar0nnxxEyqwxnBJ5yajcoXDM3cfw9c1moR2RfMmtCYwOWYqcoRgsxGPzpnl7GKrgZydmMkgdTTZZIYWEcRBB6LjIp1uZJAWRSCM4LDnB6ilrHcm90EKea3lSxLnGc7QP6UpjbJZlGSc9cjH1qEq6J8pLDd1EmeKcTG53h/ZgDwKct9B6pIc6xxuTkgsnLGo2uUBCTZbJIZgcGlZJrdiHwwI+U9c1HJb+UpG8A5JJxnGKlRjzXkxLmS5SUB3YEKSgX5ABg00DKhQjBc/MV6io0lZQCk5JIwtI8czlSrMvHzkGq9nu7kpu9hXhnVRl8kHjI+X+dNQQliSAvTywTleKkNqkq71b+Ddtbjin3cCOGdQuO47VEmpR3NHois7JODyFZQd4JxjNNDW8nL2/AOX7VIyE7pJwOBjpSJCYhthBYEZLHkU0kldhpbQjMAJ3ZzvG2MgU1LRtygHcMY5HarJ3REMzNtzyF7UxJQXAVCABkk1N57LUlONtSJ7VlRokQgqCCq8cfWmrCYywVVCKMlR2qe4aUorKxGM4J60ssU7r5kT4J4cdM1Nti7tKxWIRJT+7cEnIOeg/vfX3plzAHIWPDMevqKJY2JVS7MxOCwPGPrT0iuBMsKJgZ+Yk849c1o4xSTTIi7xuV5oPLi3JHtaPjCtz+VRg7UB8gnjmp3Uj53YEE7TzyT25piySykxStggZOOMUc/NuFkisAX4kjADnlR/jUgRViIdRyu3gdqf5ChgqAuScg9Kb5Ox/LLEHPHGc1V4yjoyfh3IJIYA20lvmHzOW4H+NRuZipMZ4Dc5FTSRMjHe7eWv3RIMU0QvI5eIkccgrVQ+G4vIWNuCsh5bo2ehpWR2UiKMBkPIjP+NBihkRX8twc8Me/vTo4JthV5A3YEnOKym0ilO6I0bcmXZzzjlccU0gABmiUKfugDr/hUiW0zuV+Ygc81OsDRoQQCvPNTKSSSK5eYom2R2eSWMRhlwuTSx2xfam4Kc4bzOPp+VWEt4jkgZRuyHpU6252FrdXDFhnIz1pufKSkyglljEcUSqQxwQOfzoSEySDCoOmVZutaCfcJeNiucAqMEt6fT3prWlw4LjG0egzWfPK5orNFCO3RmMjoRhenQUpt8K0S7CM8SdselWp0XBRlY/xZB4xRDBIo8wxjzG+84GSarmlq2KUb9CqIBGQ0kIO/q/WpISiSBQBy3O6rUNtug3qwY44anJbgON2cgZBIzk+lZuUmUotLUr/AGQiPzFKEIMtg9Kjlt4ySsh4AzjB/nitGKyb/lp3GBsNTJbqN0dxGeRgZJrLn5XqNKcnojHS2MoiklTO0dNtKbcAYKoTnds74rWW0KR7du48dPeo5NPMjEyqobGAwGDj60nU1G4tszGt2U58vtnBNRJbO8owgIB+Uh61Gs/NYOCchDlWPpUZhcJl1D4O75VxgVamkiZRla7KIttrLIAAq/fydv8AOhYt64Krx/fHWrZt41ffwFJ4AG7j15phgESYjwFA52nmjmVlqNRbKfkZVlKFQxyR6Uya1nYAoqgkdz1+laewRLuMZx/EEOT+VRTpE4ad2IQH5dwxj6daI1W2CjFa3M9I5GUu5O8qVKH0Pv0pyKz4YIBj368YqzJbLhtsOfU4/l61HICUyI8hPvYq3K+wpXSsRlYIzgwhyD8rE8ikKSF/MlgAPpUkfmqhlZQATh8jqadKCwKbMgHGDwfzrK9nYcVzrUhERMRMhRSG+6/SkVSh27QQPmJ/pUyIu4AsRzkoOppXSXzSiAHd221V0StypdIZVDW46HCj3qOKNWdpI4yGUHcM+tXgqxDbG44GCSOg9PekhjaFgHIJA6gdafNdXHZuRUFvKy4lhO30zT5LdWKh1XczZYA8VaMUk7ggkg/wjrTzFDGgV25x1z0qW1cGjPW25BUFR/EUXrUXk5IlCA/hWgMRMQxKjsCOtU5lEYaQRHhsjaM5obvsF7RKtxaQKqJJgqvLcVUuUzKcxsGU87zjI/WrtwitEZJVZQx6N3PpVWaFJNyLKykrjk4rSDV9SfeS0RTlQqdgjPyjseoznNQyeYEKqSMDqw4qVo3j25GVzg8Z4qN2jbaQ+fm5yeDXdFtWMeZN2I3JJO1R9D/D9fSkmg3yHbuUEcE8j86HV0ZpJsfN0RTz+PrTpHbCqiblVfmBGBSfvND5bLQYHwxJbcMYJK9Oc0wAKHdFGGIGPr7U2VmXgjAIySDnNSRhZCsanIwMnoeKp/DcIWG+SzgyPnJ7GmbeAsqnLDBOOlOPLKAG3s2BzSyp823eSG+6e1EZEcpGY4YwcoG3KGTjrTpPmYbw3IwVx1oYglhuGUQgr3P0o/eiTd5m4EZUrVS2HGdthhJPK4VgPTJAxjn0qHY5Xew2kkAHOetSeXID5yrtYyZHOMt79aGiWdCsTbvmGfwo0iNNyZGylx5g3D5RkY6n1oZ0cboTg+uOnrxSy+eSomLDPUAUklozTNImeOOeOfSk7RYN82www+ahRXCgn5B6/wCFARmPmSMdwBG4Hriny7mmI80DaOcc06MSFREhCruJyw9aaRHWxXMYSH90GYsfvHp0x1qGVWUKYkG4Njahzn8xVwxl1xsfAXjZ0P4VGkZJaPzcuq5Ysc1V0kNJtWZAq5Z0YMRnOfQ1CqqI1ZCwyctjmrylIXBWNducMSaY4DsRGWG7O5R3xQnbYSpqRUYuu5xGGXuOmKEfcAAuSOc+1TCJxB5gA56e3+NMVFhQFB823GDVJp62JjCwyRGZQDtHbcBxiq/70DyI2UqV4Q8A1dEaMUJd1Rl/1Z6Cmx27rEXhC7VPBC801JJMp3siBEMkQ8rcGQ9SMYp8cYViyjqcEkdfwqSdZWYoAQrfeUdqEtxKhYbywOTzihWZPLJ3VyHyliG+RFP90DtUcxdpVAAy3HXt6VYaIbHCn73UehqIOkU+6YDLDkGnFcm5Uk+VIYkZyrggHbjb/sf570xIZhIqkAK/QdxUqShdpbaST1A7elG5Gby8nkZLY5xQpJIiPxWZFN5TruRGABw2eMD+tKY5m228SHDDcQB0p5RC4iYEsAPmJ4pu4Y83JX3HpUu+yKW4yfesuwZyByWpJQZWyAD8vy/LzSk+YNm1iR94Fu/YfjTgSASZTnPHPSqVkr9RyfNsMKvu2hiQuc843Z9PWmhUeJl2gNu+9/8AXqVt+1RIvI+6fT6Ux4oYoizScnn5eRn0xS3YkrO5CUO8BOflwCeuacd4JUFSRxjrinxLHG23gkjPJ6mnQxsGA2KvmNy3XFDu+hm781nsQRr5UgjOCcnII4OfanNAsjIzxr14PbHpT5o42csJGBB6k08RIiscYB6gNxScmitL7kEtvHEgXaWAGAQcU24O4AyB2UHkN2P9akMSqA8p2qezD/69Ma3Qxl85wc59P8aIvqym5WQm6XaPlAJ6ZHSmB1Uk43bTwO5PrUrs8oL5DbyNw6UFUdGGC5IOGA6fjSWugcsuhGySGTeFZtoypbvSSM4JDsIz2DDg1JtRiNy/Oi8gN1prkABgSqseAeq1SYru+pGuUmUPEHd8/d6e1HlQmSSfy+vykH09qerLtLxyZHrjGPr6UmyNiVkkPA+UA8D8e9Cs3oOVxgdQrDfhiuc59KSaBmiDugCv0UP8xp7FMySK2FOdhbjr0pxCAjcv3R8p7ik7rRAtFchjKjchGR356D0oY5Xy5FAzkKcetLKon3KUVS3TA6054jGhCkp8vymUdKHsXB3eh9dJbJBCd+GIPyFjnJ9Ka8ZjCb2UYbJ2jv6f/XqfCEHejNsbcMcjP1pywvzuRsFMKD6YzRaV7CvGKKxbkpbkrsHKEYCj0pJcyMJTg4wQQOuKnaApiV8ZVflB/hong2RBZ0DAnODxii8UU2pRs2VvKjG8qCd/3iT29qa5kyyxYbcMEE9vSrKhWXLJ8q/d9qULHMuUUg4yRswR+FO6iKye2pVUlZBGiHA/DNNQYO0JtIGAPWrU8Eckv7s/d7buT+FRMzShXSNgf9paS1kGsWQtCrlnC4yy7s+9LJEfL2yybsjk+tTiRv8AXTJkkk4C4zQWRnIcrgcjii8r3FJaaEZiZkCsoBPG4dqTy9qqHyQXwo9PrTshl3kHnIAqESOoO1SAwzlm6VV3JWiQrxWosy4YBMZT7zA/0prrI8uGcMWPybB0pxmjfESqpbsQtNyNz+Y+4juP6Vew3Kwyb7Rbrzsf95zj7ooMcjRkGQtIxzhe1I5kAxIOvJCipJWDfMy5b+EnnNQ7xQfFIYxG0TOAf9r1/ClYKifKuCRuLHrmkdPJGZRnJ+UCnAAoxZ+g9Km3Uvm96wke3aoEQIxwW7VG2HjKOh3ZAY/SpyBkhyNox7daY8DLlSu4FuQrUxSd5aEazKY9qEna3QnrTiyuhMcg3E4JBzihImDEKgAJ6k5p5iRB8yAHq2KG0tEFu6EhbykE7svTALc02Z4/K5Q7D94A85oZTPJJEiAleqkYC/400RyLGFxg5wWP3Txmly66i57aCRnDZdwm45G409pIo4gQQnPzbz0piKD86xIGI52mlWBWDSscFR8oC/5zSSvIfNJaPUY0jEmKMAYGEIH3qaJpyfIU++1ef1qZFTczBdw25LNTAhX5ozjvxVfZsD1ehXmUscXBHz/MApzg0+Q7sMB8p2jn2qbyiQzsqhjwRUY3SIGJCYHU+ucVT5UZNNNkRWV5SyBZN3KAcUiL+8MjkDnJOeBUiSyB8SKGO/B+XileIS4RYxk87RyDU2i0V73cYsahPkAGRywGaR0ZlVmGD6Y61KsbYZcfMORt6GgpISWUfOpx16GnKVkkSoyZErrtIA+ZVG0v61GkaRqpQj5Ww2Oc1PKjbj5ycMMlvT2pkiJNP80RYk87uhpRkGsUNdkfDTYU7jgbeuKkDTFiokwe+eSPxqIRrGkjFSCSx45zT1Xem1GBwMgnjFFnYFKnyjGyDswrjGPl4p6DfgTcL2Yc4P0pYovNASQlnX+93pUZC4DJjceMHvUt2NLQa1Ey4CoCI9x5ZFGf/rUhj3J5hG45xhTz+VSyJvBIgBRsggDBGKiViX2wjaPve+PrQr9BNKDHMssbLukYY4ZvSleKQ7nG47hgqvSkJLFvkZW6AynrSOxG1N5Xb94g0WbRLt0YxoAHVPL5/iBbANOVRghW+Zl+bnr6/lQTCiBMsG6neO3rUsIiIJYfMTkfTv8AnRL4QhFsguIpYWUrIdvpnofWgOpYSsuf7ynoamxgeTKoLM2RzSyRwk4ZNvHc9/SlFrqaJNKxGIFVVYvsB6sG60jF0OG3MAvanuigKijnOAPWjOD5jRjceMDih3aH1d9BBveAEvgc5Ac7hn2pEikLFo0DK3RQeDTiCWysQAb+LPNOEcqExkYC/dwcVmtFoJwcpXGTzxID5Y529AOg9arsC7pD5ahgCxxzgf1qyIg7O8eAc4IIzgUxItzhYByG3ISe9OPKkVJXZBDBLLJvQhvl5UdP1p5Ak4UKFAyDjrT3RhG4lBYluMDjFMMbOCvlPgDCgCp1luNOPLZjFh86F4t24hc9OtRvEzruniCBsfpUqxTw7doxu70twrBQwbcQM+tVqpbi0aGIHSIbFVgBggrjinuS7K7OuC3RefpSwjz8u6liOynFTMdoCxgA5zjFKq+WWhUOYiuuMuVXvkqPT+VRLLKvy/aBgHZz396tLFCvOMq+d8mcjmo/s8JkEe4gbfvMcfjUxlDsxSu9ERweWVO0hQBjkdaXasLOjwgjfncp7UogVULA/dPzFhT2KbchCoIwMnqKzcU6mg4tpJMZMq4XYQ4/gCnGKS0RpF3ybQOd+exNJuKqIyAFPTZ2NSogY7lZRldrA9xRLmirWByd7orSqigLEgIAyHTn9KJcxy5yAB1G7rUzWe8eZKhVOm1jz+lMWCIbgCGIGSWHH51S5UrXBSd0x06xSjcMjcMgY71C8su1UC9fvALmpftDSHay52jCnGKejrLnCEE8LjufSs1oy7qbsV3e4LAnadxwSF6VJDxG7NHs2jEik8GkLI6ltjMAeCw707LRxKGbbn5vl/rSd5Kwl7q0GiR1iJYAgggk8HiklVZArA4ZDhcL1qSIvIoTdy2fnfoc0bNhVhkj+HdxWabRSbeqGW8WWDSclVyR1pk3zb0AxuX5MnrUm/epuVPzdwOKSUC2QEDBIw23jH86OpSaskRNESpfYA2cgDpikEQkBZ3KbOI1I5xU7rEUVml5A6Y61HhiNrjjG4SHn5fXP9KU22tCFyJkcsTKqTnAAGOR1FMWxEp2PtwBgYq+sSMSjfN6AnpUHkm3kOMDPTNQnzaD0e5S4eNQFwT1OP8AOKRRF5gUR5BHy96uEK8nluD93LEL1+lMaBgV2qCoxw/OB61pzNR0G02yrJbjlhgD2NQR2wYFsjczfeHQVoSnzcrHF8uOgHJ/CmR2ipH5brhSMAZ70Qk0KSvuUxaytwxyG4IBxSi1BUpuwwbkAVdS1BVZFI2leDnr+lI1v5m1thHHzKB+uaqdTWxmoaaEEtsuDHuO4ru3A8fSnNZNFHuUbgCOAc9asi1zHtCHBPBYYqxHbLkOUZI1UdR1xWfMos3jBNalSODyyrbl5/ujn8vSlEJDkGbkkEDp0qyYXdx8xwDjjr+fpTPszz/KvPJAIHAx71k5Nu7KtyuxA8DRShiQy7sptPUen0qRLbepUkCM8Epzg+lSxws43qACB8hAobfGA8bkA8kD19altLYUYWZXhs4Y2LyPhV+U5XjFPGnwL88RXA9BVmBf3mwwAsVOZCcjimOzxSAJIMg4bJxSblJjTt0I2hXIhC7dp6L3pqwht5Kgg/dIPQ+tSPMI3MR+di4GF9+9IAQfMQjgZY9BVc12U27AEXYAikfQUsEoILSKfvcFucD1pNxVcGVtoGevJppGSGUnOMnnotZtXFCSTEYy7mjQYXAIPTpStPHMuMMPbNN3IgEmz5fugt3NNEhH71VwM9CKdm2W5rmGmRXwNo3IDvIHXNRM6vDhFIYpyOn4U8o8h86T5QRyF4OPXFQvAJhtMnB6YNEVa9xSnzR1I28wY2uRgcqFqLdiNFcqrK3BH+FWZECkIGK7VwAajkLRkNkbicg4qotyMIyViHILMpAJP3mPBApJbVY8mOMArHjaOhNP2IRlgQWOCe1R+WMB13sSeSTinpFqxfNcYsflsIiw3N2z/L0qNzImIxGpwPTrUz/vhvdeR93AqGSMhsbsnP3g1aLUbbQ9eUxI3OMNxniovm5V4jtLHBZqkSKIkRomCzZJOabHn53cnaWOwE9qlfFcVx7iGJUz/q/7lRrLIh83cM+1OySqr5ZJ5xz1xTVQFAJFAJ6qp5pRWmoK97WAweacS8p/Co7e1SRIiR5RcLnv1p0MbAbgPl3ZyTTblvKw6jOfugHrQpaWjqN2juLLKpj2quGX+IcZqteCTYB54wT604ytI5O7EeMnK4IqKQMxIVVwRn5uMCpjCSdyJWbI3kmRDIqAg9Cnaq7mZSQGO9myoDcCpS33HjjbLdEYVDdYkwpU5HA2jHNbRXNuGiSRB5jxSbmCsOo8vsfWo57gx7mmBI7j0qeSN4wZCxwGwVqrOzKMou4DO/v0reyMW5MbLJGy7i43NyNtU3O1gVIwByCMVJLvUowAALfJgc/lUUrgkLsJKHAHXNbU6dne5MpKysRNJvKxbEwerqMkU3DOhQvlcYUBuamWMBvNjZvYhaVwF/fMFPOF2LzWiUbmblOJTKytIFRPlwQQe2KkWM43LIG3DOQpBH6VMVZcLKMMAcn1zTcCRTuUkrkcMTnFOysCu1qQRQSs4cIvHTLdKVgkpVGmZkQdAec05ozu3ByzYHRaGWdv3wABxwAKTUu5S5GhpjEoJRlUqcqxHJoePIw+C+fnzyBTDCGRTuy6jvTlIMGwZCk4U4zk0pKUnuNJRdyNXERySVLnJ2DI3expcFvldflJyQB0pxiZlJUYAOduOMetAiaMjYCd+evfFU+W9ibtLQjAYAquG5wtM+5lgwbIz/wKpDGz/u3XaByu00eUQ2SwAxzhc4NK2txpN6DMlmWNlAAOMq1EFtEY1jUggdFYcmlYor+bsypOcgYxT9gBU7CTnC7Tz+dJtlOCWpXljaNvkymV+VQc0xVCs+GXCcdalMUTElIz935nP9DSugV87DyvJHU/hWnxbmc1qRElZF8zG3qwxxTxFjDowJLEgEgHntjNKY2k3SIHK4HyelNCzbljJ4AyGaMZFTa+xSs0ExYptUIGJyw/uj096haKNbkMTk/xY5xUvliTl4yjYw4PekeDLNlNqkDnPJzQpNDdrXGRRDljGr7nyo/uv6+4oZzG7KEDZHQHAqWKEBFLqQQvQD+H/Gh7MsMxxkrSTd9QcrQuio8e6I5JXa/L560mwsvVeAckd8VO1uSrh8gE5xilW2xyUyzAjAHPNWppMhQbXMUwvmMckjP8Oe9EqAAsYw565Iqw9qAgdPvY4x3qM2xWQoqMRnruqk0EozREYw64KBd57UBQo5XBxgE9xT9rBgHib5eBStbSOhZ3+XGVGOad4ieulyvKJC5EqDORgI45/GkdHYYEZ2cfhU8lsJflYcbTg4HBH4VGkcsAcyhSpOBQ2kHKoLRkYDqNxXBU5UkH8O3amiCIt94eWe9SlRIwUtg+hYnNRuHY7I9oRfUdau6aC6sPREJ3CX/V9m5yPWmpIqny5lUYbnC9B60jyYXCSH5gMcdvSnqpeVozESCM5HcelZNxb3DS5HuhVmbyPujABpchWb5YyDIAwxT2tWeNolIKg8MW61FGjBiVkzuHTPSnFLluDs9wCBnwqgbuMP1/KgROwQyAYP3xmiXKyrsGRg4bOTxT41VsAn5v4j6USVtS20kiEROm7ywignCjrmkUFRtJcAZwPpUrRquY1YEocjA601CxQiTdkZ6d801orMzlG7sNLqQu6TccchaMcFljDH0bp+VKsbmLcABkfeC9Pwpq7NxHkHCrg1MlZmmrj7uo0LMx8zcgYnGcfrQoVWzuXdjoxzT1BU7PMHU85pJY2GJQ3UZzinLVE8y3IwrSvgFAFXO0D7x9/WgpiQq0Y5bG0c9s5pWDBBMxO09dlLGJXIdh8zDjH0xQlyvUfPd2IcBQryIGx27cdKdGAGbC8qePensDFCdqqSvVd1Lt4LyKWwv/AC070N2ehMnrexCttukEsbeUFXGB2pNrszGSNcqcDb/F71MtvJFFmPucFQcE1EVhVi43KAvBxTUbq7Grp66H2O1sIUeaKTc2MkIeB9RUXlMy71lbA/vHGDjGKmkYzHywvRTgsOo9/WoJUgdlVfvNzx0Join1KnNJXAxyiUZZcFdw3fypyRNMC6jl/wCJzwf8KSRmEaDKsf7x6CmSEElpSqlzxg5Ao5eZkuaSRHOqgMolAy/SiRcnLMcEfeXqakCtId6ZZi3XbUTu7v5WcEdh2pt20ZUIqUriSxzqnmuqjZ97PBP41EA8gJJA9s4Ip6Ss5SAnbjq4PBpZFDF48L9c4oj76dxSlyvUhuColCnG3sfSk8tXYupJCr0x1pdpdhBsyVGTk4p0iyrGcL823oDQ7Q0Qud3GOzKqAr90HPuPWmCN2QTx4bHByelSGWEA4PU4wDnA9KjiEisNoxng8U1re4pRa2YrK8igpJtA7hcGokUiMQyMPk7qetTxK8kb5bPXJA6YpHtnjcpHghhkHHWi8riSutUReWqxfKwXHdmzQsLxHcwIY/jn/CpxD5sIBRlB/ijHFEcTtGsjI48wZ+akpXRo+VEEZcHcp+cjkMKcUCpudx83bFSvGFXckeT/AHmqMwOX/eKdu3KkdqItIWq1EkMtxGFMo+fGMDsKWJHeTETAHpipCEZXZwA6EMQo6k0wQExl2+XHHB5NDakhJuLDKr8pdd3UkjpUUsTGTO/5MYPHJqeR4jGHjDYK4wRnJpFjDOTGwLYyFNTtqPcrssjF4gx3Aclf880FTInltuyeQm7npipjDKheUkYQ87Og/HvT4rWKVAVYjaMGPs309abdgS11K8cY87BlPK9FGOcZoLZdSwOB91VwcfXmrawxyyl5YiGA4dehOMUwRFMlUA5+f5Bz9KzUrl620K7IwViF+UcY7D6+lNMDqm4ysNpwRnvVtYfMiCxLgKfnDcbvc+tNNszqP3oJUbdp4P09/rVczvoFk2mQpDC7iSTO4MMlDjFJKrI7kOAvUBj2zmpmjQndGh54ZehFKLYuilQrDlWzzgUpaMlRdik2+YkbQgJHH1oe3KncFCkfKCKshYBztYfMM7l6YpGQTLuIIw+7kdRQpWewezTRXNvPvLRIRg9+lOcAvujQgqcrz1NWDGGZ1cPsH8ROM1FsjUGQxADtg9KE5SHFKKRWkiZVU4AH8YalaKNmULjDdfara20UhPm/Mw+4WOPzpgSLl/LIDZCn3FVd3E1fVlQjdLtZyRtIYqPWnRwZZdqjDcZPG36+lWraBGhCOvJ6qOtNezOdplOAw/HPr60uflfKQ6euhWKqxVSOd+0ndTmjVZRgg4bjJxipFtH38yK4JJ3qOOOtNnidpBJJLlWb5So60c0XsKUfdGRGUREhySWOCDxzSKhcLG65JOcD1p2ZEZtyKAzc4PFNHmlfMlwGVsYU9aEpNaDUopaiSjYokAY/MOEbpn61FGHZGeRSNwyd3FTK7t8smW3AdsYxSpGvJO1Sow2ew9ad2o2YS5WtCJSwlC78tjnZ6enNPjlYjaxK/PkAnoadCZW3SSnK4Iw/XikMPnOsrrtbb3NDaYU9w3w5Kklcnkk5pXkGSgkkYv8AM3Gef6VER5qqccMPvkcDjNNUMzopXaCvzYPWly6BKo1oO89I2G0EOxy27r+VPWTlJnYfd5GajwJiXWRsnqW6rSNG28oV+UDn2qnawoSfUnDsXKbSVUckfw/40hliMgUynDLgEimJNMg/eIQSeAv9aRVDSEhhg8kNWXJYuLdtSWRXV9sMi5Yc800TShcFkO04wBjFNYoqLxhlPX1pr7bhV8uZZB1G4Yo5XzWLvJbCrKscx8ybGV+4DxTjIFZGclxj5i6nimRRoFEzh8kYORU0pCEoCrKOuGOfyoeisQlKSuxuGjiO3LMPuZGB+dQGMq+P3hO3kKeB+NTussiqGPzY6BuB+FJGZlTzVZQTyRnI/Kp0WqHFOW5GrTAeYw+oI6U5TK2dzHeO4GR+dSB3cI7IBk4JzUPlyQyESybQTu2jpik9XYpTsiSNY48tJw7H5WQ5NMkdGO0yAjPXHb0pY7fzf3sCHO351PGD6CmxRShD50BB7fODQkrO7C8o20HjfICVjIKqc7vaoisZJQkK6p27U5RcxsuxXONwG6pOC+4RDcwwxxSilBib5nsMW2i2qANpIyBu71M0EYQCZRszzhuRSskTBvMYZEeWJGPypYzES0kjqGxySM/pWNVu9zZJ2IAsgclFwRwAO9OZJCplk5LLjYOAalkPIKnOBy1CxuxVvMG7tx0pOKtzEvmbKgkZiY3KkIMpjsf61IIGSRXwzh+eTnJ9fap3s4zlmKvluA/X6UwlfJ8uYBQx4xS510BQadxvyPG3mnB/i7ZP9KE/dll80DI5Df0p6JvYiUggdT1o2y42MmcLhOM4rFqV73Li1azQzAACsvy4BUN0pojUnLq7Z+4SMVOEkn/dSR53A5YccetRfZykgJfKr6mkkn1G3ZWGbJIypjkyp6jGM0mVJJVpFIbJVxnPtU3lygtI0S/7I9KYUMxMzK2SeGJ4pptPULNjZWWR2jEigBflOfzqLytyZDYX72GGB9Km+xF2DCUAjnDDr6/nUr2xdjE46DGDVe6lYZUjjbIIUsS24sOy1JMhdgpQ5Hp3q3EhEjGJlA7Ko7elIYZI8NGQSpHJHX1rJtXuhKPcgW0bZsZDlR+7fPGKZcwRopCsCC4AwecemKuFAqLkrub76k4AFR3CBTIocYbOMdT+NJtvcuNyv9kwY2YcqfkKnB/Gk+whZWMyHBPyjPQ+tTrG0e0soy3UOM0xmmkBjztbque9OMmmJ6RswjTCl9xGV5HFILZwoUsQe/zckfSkW4CBzIhGTwKlZnLBiV3How6mpcmtUTHfQhaGTfhixVhyCOanFvIYyoLMCeSTwKFBlUb3zgctuwacYwIwzoQPRWyD+FTOSaWpcZX3EKiIAeXhmG5R1z7VEQWBcD+InaDgYPenOpIIDAMo5Y+lVmnMOFC7skYZT1B7UKLauwc1YsMjMD5K8qcOB3qBiuCpYZ/hXNILqSNV3/KUILEHrmkaVnGC6KADl9vAxS5HAOaUndBGwhfaI/vggLu4GabIB5owRgcjcKjacncij5ehYnihZ5UAxtBLYGwZrXpcr3Vq2KsqqjIMKWIKPnkYokRuJWGQBwA39KasyyRqNg+VsdO/amf6RvEkaEDGCGHT3qUr7C54RJZI90jMpH3OhPFQhycISTvOcj1pn2hgvkTMPn+62OD+NNWfdKAQV5wuFqrNpshdyRQzHcz8ZyFPZqczMAGzyR1bpUJdjKsjQHHU5bHPrUU8pd98jEgngKeB+FJJyYRfMTNI2zErhV3YB6nFNJXbuSUMCMrhetQSXMmBEXIcDOTTvtEiBtyHpjLGqdN7hz09kSSykoGCnO0sxYdBUSSHb935T95yvFMjk/elmkznJ5PepHMpVkiySOf9n8qS912Y9JDSqMmQ/Q8EnCmmPJGYiXXaCflwtK0xiTyJiu0/cDDgikml2psGMbfk4o5U2RsR+bbxlVWIt9FNKSyAPk8tkFl4I9BSeXN5mXXaAcHa5pVmdsyscE904Zvr2qnG2qKUo9WNDyHAaYBexzUcu7aqqzEAk8e9PKDbuVRtPXPrTi6rEyuAvI5FZpcuoaMZ5e9FO8yfKQrMe5oXKvgTdVyzNjK0pXyWJjQlP4vrVPdFGxMkRZWONmcmtIL2jaM5NxjYuLNDK3zKM5wVxjFQPIXLM5JX0Iod0zuyC27nHp60rtJlwzsMfwnvUuPK7ovmTQwbxkmViVTgdaj3ICUdtwBPJ9B1FPJUMXL/AMPKr1+lRM7NKD5AUAHcCfXrVJ6ENaaaiTfMu/zskjJwarvIpXy5FbfjaOeq0+fCvs2DG3g+tRzsAmWOOwz6VXK3YTbuVpzsfy2VtsYyGDZyaDtYtMMqChDIeM5pu6YsGjAPGGB7U+FAepKOy/w9q2dopXJTtoVZV+RSgCKTwXPP59qilydqyYj+bnH3s1cmiYr5YjCF3+8w+WoBauS0YiZjuOC3WtKco9WEtYqxASYtyLuw/bFH2ZXYSeRwTkkcU8ozISNmf+Wmf6UF441Cen5e3PvWt3bQxXL1Y1rRdm1geD8xY9KhlhYudkgVowApHcirDM8gZCi89cr2pqiOLb5uGzycD9amMp3dzSykQpC0a7I/9ZkDk9/SlZG3YKFfmxjB/wAKcI180ebMMM25SB+tJOqljJt46j5jyPXrVb6E3aRHJakgnCBt3Bx1psYBUkIzLgCIAdjUsUASD5mOTym006a1VkZm3OWxjJ9KV+Up89kkLYxKkmE2szcZY8AVFLEykqAAV3basxCZeEjTbioppvMAkjYEpnzML0zWTlrzIq/JCyKrweTIxBPzHJ78UwqIGwACx65PWp5XljQ7HBD8IcdB6VGI5iBJhXY9Aa1jztWsS1G5EY8rs2Ng9QOcClEGeCmCecg9f8KczsF/dBgQcEDuKA7rkbTyCGJ/pTalayRD5fhFSB3l2MrHA4UDjNTto00KCSMO6dSwHIpqFUlCFyqggbsY610emX0DpsiG3gfe75/lXPiKkoao3o8stzl57HbISXKlVwQp+9UQt2mIRJRkL1LZrr7nS7Tz90ax5Iyg9P8AGqM+iWok4hCs5+bb0rOniovcupRcdUzCS2d9rZLMi4GRVq20Vrw5ht2QuADs9RXa+EvBGmXqia5nwq/7Qyfwr0PRfBXhvbG7JFvXqRjr61w4rNoUZWR14bL5VIp3PJ9K+F2t6vGnk2rbVOW3DGTWqnwR111IVQjY717po6+H7NERVjGDgLmtOeXRUVhHNEzHkdM/lXgVs/xKm+VHt0spoOKufOb/AAT18Nt2hlH8X/1qU/BDxQEwbVCF7ycn869yvdUsVZpGKjDEbV46U+21nT5oynmDJOMNip/t3GJbD/svDRe585a18K9d051ilsmXJGCi9KzJvA2qG3O6xLANh8fLj/GvpHXZdJniCPHEcMOQa4jWZdPSZoF2nJ+XbXoYXPK9SPwnHiMtowlozxlPDlwzmOOKTKj5sir8PgDU5IWuEjyCvOVxXoiwacswaPZk/fAXOa0kvtKNv5ZlCEjHbArrnm1RbROSOBpNO7PFrvw5cxq0awOCoOM9Dmsuaynik8t1yF5xjrXs+q2WizRuq7NrfcIPOK5DWPDlkrvHZSEgnrXXh8ycpe8jnq4Hl+FnAyIcNGEYSM3LE8Z9M1GwaFGDRZz0GM5rp7nw9LGGK2xYtyFz39aoyaBdRSbvs77Q2RHjP616cMTCejZxKjO+pjfZ9zsHXLDl2xhfwpDFIzsH2oeg29q1buxUKqOm3JGFIx19B3plrYxuQJ1JGc4xWinFq62M1FxdlqZpgl2c4PHygGkjjVDu2jeGwB2NdKun6ZGgkfbvP3BiqV5ptskgW2UdMgE9ayjiVJ2Ro6bWpkTxhcEjAGdoA9aYFAY9MsPXirTRuyqdxwo6k02VFKM2wFSflA4210Jkz1tYrCJEILAgH0HNL5SxLhZTtX8SadGqcSCRsdiw608kREsShPeqIXdlYEnkKrbj06YoTzWKjHMn+11/Sp1jSVlIk4HcUjqUdsCQYHehXvqVddCGQKflVQckgEd6UoWOChCqv8Q608beEmAxt4Ve340qNcIMRxKoAwQvepkRd621K7Hy5NxTKkdG6UjusMTKVbaTyR1qw8ZXKSuu1W5BOfwpjsq7Ujgy38GR0+tCs9GK1o2ehE6DmSGPBY8HrmnIiOiDy8nnIb0HepGxF83kfKi/d71GAjrjnftwvzdvSqeqsWnYjKMWXBJ8pzg9+PfvSzJM3zcDAxnFSeR5SBkj3YBKZ4x6/Wgq8QZFGQ45yc5/woTvqiXJc1z68iIEWATjJ+96emabJKqoCqAnb8wcZ/KpFQpHvfDLzjNRbSoCushQE4Ib9PerXxEy2IjChhDCNhtGYxnj8qFWPL78YA+UmneUFmK9Ts+UA8/lTnLyFpDGmz7uAf1oXM2SlYhDvxskI3NkfT1py+S3zKe+CTxmgW5ZNysoyemeq0LHlDG8S7BzzRyc71KjU5HcjeJHf93HGGUkEfw1HJGzIyncQXyuD976VO0QGyOMjBOduOlHGTCeSxySP4fp6VVuVCeurK8aFo1ZQRk9X6laTaVcsoUIF6EdamO5V3MwLLwBjtSTsGl8tnPzDAXGOfrUxTvdlPmeiK6RfMZlVhhuTRGpKMVLHA54xUjh41P3gVfcMHtS4QqFV+pwecZpvVaitypERZGty7A7WOCVOD+VSK2ET5xwMAmgQsJChXCA5yeaYrFHMbAYPQlelZOMe5sna19BSUNxu2MjL1kPWmNC4AIYnOAfmzTmCxoqbCqvjOzrzS+SkqEOoQBhtO7k/hThcUrPQaEwBlRj+6Tk0NEUKFCMH7wx92lW3eJgZeRx90/NzUqoob5GXgZbLdqb2BSS0bIpUUhpTnIYbuOoHegjzi0sSEKTn5jTnLDYGUHB+Xj7w9PepY1VDvCkK67m3919aiVrFxvHoV12JJhVUqfmcenvSty5ZEYbxjce9OKJGm9gfnGAFXPFKrfuxGI8opx67fc+lLclt22I0ndbZtyjIxlWXI/+vUiLFIojQFWPU4+79PSmeS2XjYN8nQ1JdKFXKEnIzx2pNra4S1QwjbkPnJOFUDinkkpIAx4OF46e/vUX7qVldpWCg5Iz0oWUKQQxw33sGi1lYL8qsWFwxKINxQcBhimqp3tcSowI5RvQ+uaGmWHDMThgA3Pc9qhYFjw+OSArHKnFJNiSUo3Y8FJR5LpgMcl8YNOZgjjZJ1GG2HOKidRK+Ld937v+9mlG4oQtuwZBlgneqaT2B2toOeWGRw5bIPDBiBz+dMMwRQzBducHce3pQZIGlAdgONpDIOfb/wCvS7zuEKouOvzLmoslEu/YWdoi2xQp6kk9OKYGtkAcKcj7+4Yx/jSPIDI0scpIbC4IxhhUalkDRFsEHK8ZzVKKJTvoShYNpkVfvnDAnJzTwbeSLdGGAKHcCvc96ZFK0KYZ85OeOTn1zSLJMszSMMBl+6DnA9ahK+pUpRSsOWCQAKCMHoP4qSAGUMwh2x7vmDtgjH86RCDIJGYkjO1u/FN82SJVdnDDBBz2py2E277CTQiIh33MckbmPPNQtCskiAwsDjhR/DU8roWZpZWzu+fK8GmJMzltke7kkYXnAojzxWxOnUjeAhHXaoK8ndULJg5iUYJGCec1d85GBkiCqyjAIprMCg84naSCpXj8KcZNDaSWhA0RZHARhnlyDmhoEcgjBwu3kVOSY2DgspcYOBQ8IaITLjBHHzU3JoSXQqPECvPysc7sHOM0RxiFkWMSBsY3A/0q4rRTEIluQWXOabMozhWI2Ywcdc1LnzJISjZaFO73uqlepPEgHI4xTCAZArKTg/eq8luWTGRn+MetNkXzHWGOEjdwOP1p8yWgShzWZT27lZwOp6DuPWo1ETbmyCCMtnI4q21tMjuIwDkEYA+6B296R5N6Krh/nbecAdatv3SJcr6lYKRkJLvZuGIboanVkWPzZdvTp049ad9mPkM80irzmRU4JP8ASkHlMgK5Kk4BU1HO72Gk1qyEwyyS4MhHqN3SnLBGFVZCc9QFXGaVzNCvKjHbHald9oKrkhTwRVNyaskWkrCglovJcblOM5OCM+9AiWdWeJcK7Z3bMEVFG0kYEjHK7QGyfSp1uJGOY34x93p3xWbTT1HFuUSHe/mbM89mFPYEgyeZg5+XHepPJBUtJgEOTwcdKYzbs7F+70yaiMpSeg3G24iRyDKmJCqDI+brUdxITJs24Bct83HIp0YC4IBZm6D1oMMjyfO6rhzyvvVqFpXIcuiFxLtXEhGzpg/ePrQzEEMJThxz8opfKRGCxkcDIy1Ne0IXZKcZ5Us2MUmou+o/eT2Jt5JRixbCgtnjGKhWUrL5hHDdKjQ5YgqGz94KakaZY1KFSRu3KSmMDGfWo5HFajU1IdNsV9wkYhE4yetKEDsCxOAOB3z6VGtvbvH5gdlyudpHJoDMsRVmIQDGSOd31qeVLRP7x8ztoSjZv2MoG8ZClqlWZVBRN2MfvMjrUMcvyidirADAyOfypyrJMSzbQqnIyMVnJNr3tC+aySHTTPLEF7b+H7igqsjAGPOBxxTZh8q7WDL14qxuCtuFxxxjj1onGLirDTctGQ7I2wNhCt94DrSxwI6MGAAIIBXORThE/GJCSn3yUxk1MY3ILRvtPmHp0xWOti47EEkYjiJUsF29Aeg9KRUYBokj+RhtUuKnRJIlX5QQTyC/X2pSFLLFljnkZHSp5tRvXUqL5krkKMj0pYoic/umyo79B+FWTb7SDG/OewqZ7e4CiQt91MPxSnKLCKehUiQSw+YVcnPO4YxUhhIYqyPgjrmkWCaNmjdchfvH1p5QtK5JJGMELzipdxxVtBiLGJlK7lb2pu5JZ9xQkpuCgH1p8cZLZcMGXvS+UigtIoUn15I98UmrbDUXZ3GSAbwxQYZOpqOQ4lKRxjjPOOn+NSSRyKcXJ8sFfkDfp+dKSU+Rk4CfIe5oTa3Q3e+5ERI3zgEA8qQO3rUEhfy9wI4Py55zUxySQJiBt2kEdRVeUYYKXbGzcvFVe2pEm+azGl43fMrfOw+QZ4pT5EAG0H/ZyKJkSPh2O/H3f/r1FcgiPcWY4HAx0q0lIJWWwkknAARQrPn61I7sApjTBcZXnpUCS+chbaBgdD3/AMKJ2LMJIwwU8HHP5Upwu9Ai+g6S4eTCEDbu7fxN6/8A1qR5YiCpXdwNxPPSmCEFTtydvqcYpUjbKvIxDNyxBoago7g3LsOLQshKrlTjMjHg4qBi+1gXO1i2Rnj8qWaESttOVI6y/wAqY4SQmFZBwSPzq0o3WpEeyAEZAQAjHIboR6+1Pkk2A3EhZT2CdR+FROYjkZMn/PQoP4aHVj/D8n0y1Z31uU5D4VkkfzCAcLtYj0qKXzN8gD8gdWHb1pSyLu2y4Ujt1P4UhZZXSMEg8hc85HvVOLvcSkpbkSofuT9B0z0pzeWjiRphzkAZ9KUr5kTFI2Dc4DDpio5WjidmbJIY7cLnGaI32QNuK0Q15I9rysudxwT60yRkYkudocjCj3ofbGixowwDlu9RtEj8NJ98DnHpWkYRvoyXLsOmRChAVCenJppzEzNsAG7BCnFR+aGkKxurZGMgUk5JUASgHuG71XLbfYUXckMkZUDcQSuFI53fSnCSURcAkbgi5OCpPrUa/wCjRlUbJ9MZz9aUB5TljuYqOAcBQPSsnZPuXaQsryCRtzjGcfIO1IrthlVPujDkjr9Ka5SPLb8HGdo7+1RmUSL98gsTsAOelNJPVInm1JI8yDEhJAOQQelKUiDhEkdjgkKDxxUMMhik2puHmLhVYdKjeeYr5LkKFJG4cHmjkktEwctUixvIldHQY7IG5pkUsbA9QWIG1ucVX+0iF18xlDBslupp/wBpj5DxEdwDTdNtaK4JpP3iZyYyUcSB1PyAjrVYqqsT5TqxGXJPFPa+DE+fzuHL5zmoSoQAK+VJ5DmrgpJbEyd3qybzFVlMjE5G3JpJFKn5EBPcnnNNgAY+cXA2HJyM00tEGwImJwSA3Gaykm2yrtjyyyuFWLawfgHjH40y4AG8s+/PUUPGsk2U2rzn5jmoVBV9yyDdnCZpRjbYlTafKKGAAljLbQvO7B2/40zcJYz+6B7LuPX/AApZWQpviZCFPSo5FVk+WVfVucZrSMEnclzsrA9qgDSCMqwPzc8Y9arzGPcsRk+Yn7yjAqxPKQSGJwW+YZ4x6VXkSSQh45s7T90jiqik1qyedSdxghZWZhLu5+UM2QKaWOQnlICOCxakd44xwrEq2WBGOKRGcq0hCnd8wBHatuR8tynPZDbgxCQBsn5c/Ke1VXKFxuGGPIjyMY7Hr2qdoU2gg7TnGCe3pSOltK21pMgHG7YOB+VXT5YktK90RrKFlJdCMjnnrTDKx2+d3HyY71ONiw4DggL26moi4EmzaANvU1aafQh3XUVl81mzlgBzuOKGX7Q4LL04X3HpS7EmYJuO7GC2PvUhDq3MgYDpxik/IuK01QCFAm5TGMjp7etSIY9oQgAn7uaYJYUXZvB3cMR3HcfhSBY3XzSd+04BrKSbXMy7tO6Qybc75lRuTgGM9fwpHjEOMLiMLhtppCVRg6sxycq2cU8yQsFYvgN1xVqy1ITT6kcu0IrBSVH3gwxmoQCAzuxHrt9amkZGJzIWbHQDNOEP2gNKpIPYEY5zimp2dx8l+pCqLGzRFs7kyoB6H39Kb5LbCske4qMgrWimnMzMXYg45IHX61Eml3IYhAx4AABx1rJVYPqPlcNCisa7j5jFQFGQxyQRVmO4itiRDzuQde/0qzLo89uSpVm7sSeabNpN2mZCHwy5+729vSplOE9LitKOtiMapc7WIbfjgPnAFTW+opKqtLKwA67qovbSx5QwtjOSoHA/CmGK4CKu0ngk574p+whKKsWqkups2mvT2xUQ3G1W5yeuPWuh0nxw1ucS3mMdec5FcLGzfcMTcdAew9KcbsIQIl+fOMkVhUwFKojWniZxejPUoPHBAVRqJK9dxODV2LxyqIElucfNzhufzryS31GUqY9zfIc/MOv09akGtXLRFxKSzHK4rhllEG7tHXHMasUel3PxAieZjK7EMW6HkVEPG6xAzJOOR+83GvNjqbliqzsCGOc+p7VG+oXDRMJ3J3H5tvaqjk9NqwnmVRO56HqXxJVgFil354wgwfyrmb/xjfyyEG4ZtvD7+/uK56e6Z3XdclgH+9nJqKXfJJmKVSM/KWHb0ropZZRpdDKpjp1OptN4ovFiLpKVLfcIPJ/CgeJ7x4y4uQT2DdKxcsWODx6fxGmgtGQhKdM+tbrC0padDmdebejubDeJb5lGbpge5J4xS2euKHKuzN6ENWE0sg/eoS3+wRxToXIZHEJHI4DU3g6aWglipJ2OntPEFnFCQ0W7B4BHyfl1qSLxBYg+Zs6Ho1cvDOxfY5Ybju8z+Mfj/wDWoMrDdII2KY+Ylun+NQ8HF7M1eLtqzV1u7sL5WeJzuyucjlfoe1ZCSFX75yRgnHSmSXM2WSYgLkdTjOKbJPDGYiFJLMc7u9b06LpQsYzqqo9BZJ0gYiZSRjO4NUV1cGSLfnnGFO7tQ+1y2F2sgwm5uKSZlOxpI1/2eK2jGK2RKk3FpAFhZnYcHPTPSoJoSkgjx8x6elTKSd0gc5Y/KuKGXaQyOSy9Fx/Wqje+oNxtq7EDsY08sLkF+cLnJ9KYyJG7blAVuMsOntUszSRFR52Crc7T/FTRGAweIhUaPt/erVPl1Ic+hEgRGQ+UQmedtPjildCiAEHkFm60sXEZXeCNvHNCh9uAynHAPTFJtp3JjG7IWDrs/d/OU546UkrqF3x8gjnHGKlmD79se4gcH1FEUcSPjZkFuCDTjYHJrREI2sFJj+dRyff196R1ljf5xkkZ3A9ecdKsRJISYjgAdD6UwJtj8sSB+oBU5YYOelGq0SuUlpcrtISvzI+6MY3d6WLeCsoi4BHQetSB1bb+8zG3UqMmkjCxrtYuWOMY9qbSsS3cYw8xSGgYBhhcnp60hRlyrtkyNzz0qTau8COIoQdxKntR5RjA+Tn+9SCx9g7AFLlwAevPDf4VCbQMohkx8n3Sp6H+tWTBvYA7sZwF7USROWX92MR9x/nmmmmi5JsrSx4Kw/M5H8RGDQYtu4ptXjJBFWipL7pFPsVp0kTM+8ja235Sx4qLroSoq3vGe9rEpOxlIBwuPSmBZSPLkYZbjaFq8YDFFx24yo61HJAyqNzD5SCMj72auMkyZxbZB9nfAaNzgjAU8UwWphLqOvTf7+mKtC3k27m5BbkA5pvkwksTASo5X2PrTu0xKMnqUkUjzAsYDKctk0RIXkExjOf4QRkZqyLcZLbflHbPJoNqwYlGO0D5yWptpWFGLu2VTH5vzKjKOnzelRMqFgCMnIOccc+9XGiHyssR2njBOSOM5ppikkQMsJALABe3FDa5R2bepUWMZaKB9pPaM/409o3CFGJZQcEhulTgMr+Y0IYh+d4qN1Qoyx/xHOFqW7mkZcm5FJGpdJZCwKAHaOAcVGGdY/KdlU9VI6/nU7wGYCMkkHgEHvQYHU8RjYBwe9NWSIUm5XInjdcP5Q5x8wPPFESqigmEZJy2496nSCQMojcFeOD702OIrIFxgY539z6URslYqydmQkSqSCwCE8nuPp6U4qBvKMyfNwF/hobarDqMD+71pQrbsxqQX5yW6/hUzjd6DUnca8ZG1UYnnDjpn6etJsCOR5RAxtIH8S+h9frUnkQsGCykMDlj6fT0phCl9qKAScZLCpWjH8JDKrFVYnaG6knrS+cIh5aScnj5u1SGKP5SMqQeSnNI0ZJzGFJ39TVK0tUGvUZLl2/1oBY4yOeaY0QUkRgq7H5s9Kn+zkyEeUCccbex9aQqXG0KcjhvahPUlt7EcW+FGDZZsjKsM4I70OpcbpEJDscsDxzTxGgYhx8xOScdaRrbCkb2wW+Ze1K99Corldxgc/xoDn5huXqf73/1qUSszEjCnZ1B6f40oACKwZ2KnGGOOKIwmJJCoxgbh9al2SKsuW42UREhiMhuRnnn1p8chVSrEdae0US7Y415YfMPSoXWIRhi5OWxkClfUSty6AT5gLBQGCkEY7jt/wDXpr8E7xtDLxt7D1p5cLOAjqUUHAzzk98VG3EQA+8BjB9KaUm9h3UdSMmZQdpUfLgGltpJFV2xjPytk5yKGAVAGIUk4fPc+lLt81GCOB83fvTdmrE2i1uHnmNmypwQQuBnrUbs3leWGAyeVPWnyRSqgYyvhW4YdM+lNTDDlRlQcsw54ojblsiJpyY+RXxtc7l6tzmmxzt5g8tyoAOSKUojIzbiqg8gHrTbcAsyMQcnpnkUknFGjelhyMzK+VXFAVpAFZlwh6E0PGQwAKhW6U1NrM4CnHYkUPWOg46CidXUeYoBVsmlMlu4ZgCwB4UdqFWIKzyKfkA2DHXNIxOCY0wDnlRmjfYS2swkUkMYRyEw/PX6UkkrEBI5GycfpUZ3S4IJ3luMDpSlizLGjAZzgEc8UuR3Fz62JWmwjbGGAMoMdKT5o0DlcSFf4j1/wpoE6kiJjICMHtikW4ZAscI25O3JOc/4UraWDpYTzXCjLYw5AI67j2x/WmyIhRmVx5gGBmlU7W8zyA38LHbjHv71IkHlqQmQp6EHrTXu7EycW9BkeNu1o1D4+YnpTI1bDM4GDzle/wDhT1Hls+11I3DIanSR70yPlZhhsdKlya1LWkLWI1BYrtTKj7wJ6f409UZY/KBYlu+cUJBIXU71wvYUMsW0FlJIPJAoTSWouTUgaFiol8wgEcrmpFYqwJVSDz93HfNPMEfmAkNwe4xRJHhnmhYZB43HjPpTlJMmPuyYkkUiD5yjRtkYU9CaQIoJLpk9xnA/OoyE3rAiEfNkAnFSJaqHO5iQMbl3etJ8sS7sY6BgJREPl7qcYoKMijzNxKt82DThGqN5KdB92ld4+D5QbDfLtNJS1Fu7oVvNkG6EZO7GQKUxsreVt28YTHNKZFCdGH04oYDYWVmBboc5rNu5STXUiZVjIWUBlIyxK9KakCiMBhjbwxHpnOKkBilO2JJCCMNkdKN7q5LS4Ufd5q3K8SIxUmEiFYsWzAuehIzilfM480LlBztC9T607azIdhKkjKkGkDtEBvUbs4AQdayTfTU2Xuuw0AqoG1MnsOv50pikMTEYcE9CcGkVBkmSMBi2RtNPJd22Mm3jkgdKltvcFuhECeWRtAzxt6frUypv2yBiCuOvfFRzbDH8zDGOo60+SWOMoqNgHqZBjFQ42SsVdp7CooErKjk7RkZNSjPmIJcBCuCMcfWokkiG3aQFIxJx0/xpY2BBSJ9qLnHHpWTiyua+w+OJHHlSg4HTjqacxGDIOCB0HWoluV2EE/MVB+9+nSnG6hjG1UXDDbuAz+NZzTTK5ny2LRELId8qBlXqvGaa6ARuoKtuGDz39KrLclVxJggDkf3R6+9AvpIxhjwOdxHGfWla5aaRZyBKxCMPk43CmqsUCkbgIycEjrmof7QReeDuQnjnGKb5ydQFKkY4XOB7+lVqieb3tCY4KnIPzDjmjzgreWYN26P52brmqrXQThicZ5OOtMMzZY7ipHA3GpUAUtGi1c3KBG82JF4wxHP0/KoLiYyOJOgAxlhUbXGSUbad3bHWmxeXuEWzZnoFoasS2kI4gLZiYgjjDNnNMMr7Qwj3cYXJxT5QqghmJUDkims3nRYAUqSMrtxTi+5UneKRAQzMVm5K8mkaN0Qs0cjBzxg1Mi7Q5yAEGCMZ/wD101fLlYYUjacDDVXNZidrEOHVHdbbqecjI/OmbZCwVEQgDcoU8D2z3qVpQJCFxgnoeB+VKI1LmSPA2nBA6VpzIhPW5Ac+WSSOPujPWmymQMzyduVGasvbDzN3kcqM5J4ApkiELvk53NkDHQetTZc1x2tqUmIV1PCkkb9x4/KkkndHLLCudmc1ObdZCWiYx5A4HOcVHJbkBhnqM9KvmViZwa2IPNy5hY7nJxgjG4f0okWXbuDHIOCQeRUrQmVhEUxgfL6imhCRuYcOST6j8KTSsrC95XK7XCbd6xZw2GycGlaVUcyDJLY4U5I/ClMQUnzI9zt15xTJYXB+UbAp5Ycmr0ewk2tWPkZzJv8A9WeePXNROJWRUEaLxzzSs8bbjK5AP3QeSD6VGfLCkt1I2/e6e9EYaieooQ+YoY5AGVKnrTZTMxZWZCgPykCmvIBsUPsI4+bjFIPLjVSDhTngjrVJMfMkRPAjt8xDe5p6ReWdjFVbbkFaWNiRktjjPWmCSbgxRgk9Cy9KrlnJWYJx3EdXmfyAQoI6g0iySI5hEhBReTSyEoQUUk7vSoW3q7AnPy8D0+tUoKKMnKV9ESuVAy8rZU5z60wTGSTeiLhcgKo55prl5AyNtGBknPSmCVjI0bOF5yWC4IojDTUbnzbEwSQ7jgF2557etIjbYyQAcn+MVGBJI24AocY3GlWSZV6ZBHzE96mVONty4NvdDZ/NZvMXGf7uBSRSuyhXUFdvJNISikuFyQM8UBGVCsmMbuMHNCsomakm3cTzBKBvQD5sBelAaWRwMMAOP3Xr6U11ij3M0jZPKgnkfhS3C5UIqEd92e/rUSavoNq6uwbELBVyCepPOadubzv3j4AU7WPeoojG0i+azEdieP8A9VNDDIid8qDkZOc0Sv8ACLmTZOjSGIL5AVz/AHTmoJJJEj+bLEHIOMYpUdo5ciPAZsKc0HY52K5cc4200lBrQcpSlHQjdwu3EoI/jAHP50isGjAfPzLxgU/7NCoAjjQY+8SaYDklA4JVvlUnk0k7sjlkiIJKqltp4X5y3rUbJMqAFcKAcADlcfzqbJV3UoxIHBLfdPvQUBDFlAJAJbqOKpaLYSdkVZEeaMbQ3AyAx7emaj3/ACvEwIY428cAHtUvkqw2yA525BPA+lH2WSXczP8AK+OM8tj37VrFqKHdVOhC0JSQ7jhs5XfTDJ5hxG20ODnI6VK1uIZCWXlk+cknik8mJ181nAG4YUjFVzJIaV4kbxqpMuwYYYG0VEygYVjyRjnmrDKhURrkZ6DPSo0hTeRnLDoR3qlMThyyGBZ9gjjDYJAzjpmkZ5C2PmHXj6VM0YiYR52kkEZPTFQNKqsuYgTkjAPrVKz1G0kPQOGJePBxkADrnr+dJDGJSYhGeTkZpCV3kytgqvHFCF1C7XIAOPlGM1FnJXGhrDcRAHU/3WA4pojkVwzKuB3FOkDOpYggD7qoetKqko8oUg9Oex9KFsRLm7EaRMZGMZzg8sopY5AJQZJCVVsnPfnNSNGySAKzKGOGANJ5S+YYmK5ftnpTdr6guZlo3CuMmcjepwccVqWN3AqeXJjOBj3xWLFJGheNmLpnkD+lSRz4lJCqDjIHpXFUopy0OlTR0n9oWUI3bAXY/eYZzUdz4itFyzouAvysB1HpisB9ReSARNJg5+XC5qtPcKm4lWOOnNZQwre5XtpLQu6jqEbnfDHlj1wMVmXLiUrgDow4pXVj85U59RSBV27njYvzypz19q7qVOFNbmEpNrUgKh0KKeAMg5pVY/dCEsed2KWRI0ZQrgLt6ih8tGFBYY4wRzWq7EPXUaw2yExNkscEE/d+npSyIUDbVAz2BpWfYOA24PyfWl5ALpHuz0Utz+VKUZWCMveIpAZDyzKG65OOfWhl8uInPHQ4HWpCGk4LNkdiaScSKSWT5Sfpz6UXb2KdkyMx5IUoACM4Haj5nbHmDH8PanbiFYmIg9BzTVDHAGCc4HHSp5biUlYQlI5CiNj0I4xTQj5Mhz6BQOKcUZ08vA+uKAoKghB8oxk9CfrVK1tStJEZiAAnbdyMk+lJJE5kW5RlA4GO9TMvWSMkIRgbT0/OomjYlQYxjHDZpczE2txSrIQTJuwP7tRJGzYzncBnrxj6VNGG3t8wYqcEChQrbQGkJPJYcgN6U9kD5Zq1yAQKioME8HcSelM8lhhYnwcfMXPH4VZMCEsoJxlvmz1pkiEKiNFkZ+Xj+dNNXJV9xoV0AjXcq45YevpTI18jCyrkqeBF/Op41JUwliVLeveh4iWByqkcEq3Wi93qON0rFctIGUFNuF6t1zUTRgyOQzAhcE+lWi0MZG4kjP3n5FILWGTJXPP3sGqux8rKkQcIqmMFFOx3Pf8Az609YpGGTMSMnaS2MH16VOYZIiCG3YJwuOgpDbgLu8xWPUgjp7Uc2lg5XF3IHMhIjlLSFjxmlZInxHl847Cn7WkJIUgHqN2KHRk6Ebn77On60cqHF3VyKULEAoDYPWQdaYW3BonRUAPAFWGZowMsuAeT1pm3jDOWBOenP0oTZFupG7x7mKnr+lMla1WMArnJzuPXmpwqgnMXyN1GOlI1sz5Jj+UgHHpTTTlcLWVit5cqnbFKFyeg4pwiVZcBygIyR1qdo/MfMiA5HBximlGGJXddxGAQc4puV9Q5WiB0MSu4UEnhQfSmtEgiBfnFTARoSVJLY4LDim+WVdmQZIOOelCbewk4vofa0mkSIrBlwM5YY6/4VA+nSIcMvzj7vHFeuXvhjwCxaYXXlJt2kxHvXPXvhXSzOqWt5hc/fk715NPHqb1R6UsJJPRnBraThkBLH2HAPr+VXrPwvd6kpMduxQt8wVea6C+8NJaOot8FCTgqc49fzrqfANgLZhbPGHRm5Y/406uM5KfPEVLD8z5WcBP4IvrYNLc2sysw3CcrhlrGm0iSxCsqgFSBhTnpX09NoWj3Nk9reIjPKnQnt6+1eZeNfhzBZLJdW8QVAcgAVwYfOHKpyyVjpr5dKEOZHkLW5gbzCCMD7qnJ/KkFqMOXHydsdzW7f6UqkxqNpB7jB/Oq40uRU2qV9lPY17kK8ZRujzHFrcx5IGJJVNpPTJpJUXcS6nax55rV/s9khyBGSOmBVd9PYHZIuQOoFX7aDerJcbMz0t3LspQbWBye54x1ppiKIcJxI2W9q0vsgV9jIzALnOMZpv2QCYlRgntnpQ6ie5ChpfqUBavtODlc5IYcmmPB5sxbKnHYjpWhJAAQXba2cYbvTJ4FQ+Wu5QTyT3qlUuhyj2KkcQn2xAZ3kksq45psti0bIzEHcuCM9KtQIIjsIxjOwq1OkWOPJU42AKQ/PXvS5rSC6ZRFswADTHGAPyqNo5T8jFcY4zzz61eZAeBFx65qIExsVPBbqOtVFj0toQjTwWyz7uMjtmoBGPN80mNGxhg1XZ12NuY7RjA5qJrR2CMqDK4wS3rQpd2Z3UXsVhDbvkM2R2pSOCB8uTn94oGP0qw0TZwYxj1phRkgzImGzjIpq1i3ZK5EA8kZaGIqSOhFR4DfM0YyeVNWlikkRVCsVZdxO7p7Uz/VSESRqRIegH3ab5uWyQOSZGTsj2yOEDdKhiDsWyTkgDP1qcFnTDhSO7EZpr7lGSCgXGSw9KlKad7Dk+Z3GMy53OASPfGaY2WwUAGTnrUksLSBVdRnGTShUWMNsGMZG7vV8vMRzJMieMI4Upxty24UhZsttkBBPyfhUhKjKmIER9A5pFQLIu5cIMt0z17VDi43E5JPciEUkZ8xovkBz7mmmNQ4eRwMckLVjaCjCRmPp7U1MDAeMLz3XOaFqiuZrYgmWMtuki2k9GAzTCjjBEm3Z9wgVMEXZw52kZxnOaGhYsCIzgEd/WmrdyW/dISsbnc2Gz0yO/rSsAxVDK3XJ+XrTlSIN1yN/Ax0okCq23J496JKLQ1ZPcjV4tjrKW2nlQBxn1xUanMSlxuwx4HUA+1T+RE53RgjP3ixqPy8ZBPBHJHBB+vekrRVieZtjCEHzA7sdB3H4d6IsKMgLnszcE0PAY28veBn+LuaV1Hkgs7bl6A1TtIcW09RRukkYRvle+WqMKwQPu2g+ppUTDMpIwR/CKRoSqBQ5wBzkZqUmmCd9xJWaNB5jsevAHrSMY0UxKzKB0wetSEtCAVQqAOdhzTFhMmRs3Ee/SqbVx3uMVHgRnRRv3fKPSk8ppiRtIDAkluvJxT5BICWdduV7mliLSPvZiSF5J7c5o5rMmycrojRyF3uAwP97kmnFVkYJjLDoM4py7CQhXcw6YpCrtL5oUZ7dqmLXUH0Ek2rjLuu042np+dNaRjIqq5BPT2qQuX/AIdz9dp6UyWCQKyqSMDjIpBy9RZCgYRzBeAu005JkUNulXH90HkUxYUjDNIjFjjyweelN3BnBC8AZIxgn8adk3Yp83clzGGPm4AI5KnpTQ5jHD8L071E8oUGMqU75VfvU2LzVZGJ5x8wxkn8KhRsgc2TkKcoMcd2oBABgijGzPJbnn1poSSdsRhdrdAT/Wh5wrbWI+U5kOaUdR3TWpLtjEhAw3HGecU15pGnJKhMkAgjrioXkjkLbGwQeCDjNKtxOwDoQGC/xjqaXI2HPG7HhW4h4yvfPWj7NIkZER24b5c1Eb0bf3bjeRk5XpUkc8qr8zg+YOO+f8KbUhJ3QFt0qlnywGcDvUskLBQImzn7mDVeXdKw+Ucc7lNKkwErCZscEkKegHpUtMpTuPl2xoY41kyep3YFCERKv7sIMZIK1EXgclwhZwOmePyouJHOduTnhcml71xqzdyYktLukhBAGJCP6UFeCY5iNpyGzUSthBuwRk8fSmGMvIREcBhkjPSjluy1NbMmTYMM3yjsCelPSKDcwJLFjxg9aqpOxbb5Z47kZpftIONu1SOjBaHByRPPG5ZIKooUsHB43dGPpTXZY4/LBAA6AVBHdG4VUZM7e5Hf1pBMwY4HHvWaTQ20kWFEakNvz6ZGKVZXQtLlWQIcgHvUUjkgK/IzwR3HrUazMgOGLKj/AChe49acoqSsyVLlRYa5DPGmcAnj0P40iToCEUZCsMsn3efeoPtUoU5OSrYdh92kZm2ZdTuyCvrx7Vn7JJs0UtFckldFYp5mT8wHPb0oWYqxZJArJ91SePy71WLMkypHGGQAnd1PNDP5iK9vtKg4Td1/OiMH1E3K+qLBmMBPztjB2le+e1SQyqyoTI4yPuDr+PrVQ3GUycvg/wDLNaWK8fcHEJJz97uPSk4N3sOM1uWnVTLtQsFJxk1GZV3mOabeCPukc59ahlnmGYRGBub5ye9KjgZa4C7t2Ae5qUpKIKSU7EyySRxsWc4H6UjZDF0VQe2T0qISiOTI2FSMkE9aGuI3k2A4GM5IzU8je5SqJIkMjq7ZXBx8wBzQCsaESS88DAGR9c1W83c+EYqd2So7r65/pQLkuQ6bQ2Pu9qbp2sNPTcsSukkgVn47kcUiukqB0kXy93UdarSzHKrGMH+LIzml+0lSYbpgylfu4pui7GalfQtBU2B1lzk7h3pCgQEx/wARyeKgF6Qq4g4AwAPWni4Ysf3RGFy3PT/Go5JFpq1kT/LFAXEfyk5KseSaiuJV2Ehgdoxj1FRpcFeXJy3TcKlfyygkMmGPXNCsnqgV5ojzuJKDDsARkdM02S3YoRKGQ4x93NJM8TAHI3DBGOhxTJTJIvzygqewPNNxu9B35ZDZoiZAWkOTkZHr6VGYWVRHgHbjvyfxqZyrkGMbQHzknv61CzwspEoO4nFNLoxO26IditxljUTogU/O2APlGasFQZgsW4jB5pJUG0YQnjJ4qtL6EqT6lUELwYSxz9/rz602YsXMZC8HOcU8sACh2oobkVDI5EjfLkE43ZrWCbIctdBEdQ2MHngqDyKY0TI5kjAJfPBP+cU8c42pyR8xBwaJItrbiwLEE5A65pweocsmrEBidZQzAAleuac7ZUqjElR06E0+WR15QkgLyaj2mYkkZB5Dr1NW7yV7ivyDNpJHTBG4nJpZBlWUSsodfmzzUyx7SWwxJXIPYCoTDK0odSChboalzuwS5dQMcUjF/MI3LyP5/lULMtydpdSu3BI71OzvsOX2kNyMfmKZg7dwAx0wvHPpQm+pMtI6INocGKOVcjGSaTaFxHJKACcYpGDS4Cqo2EAD3pC7zhVUkZJIDDrVcrkhc/KJIBJG7IxGH6BOopPLUkO5BLc4U9D6UkajYcbvYZ60s0WNxYPxyBuxQ1pYq/NqRiPzFZGAyeQe4/Gn7PNk3CNgu3BHJx+lIGlBMagDnrjj86kCLCjO68Zxt3HJ/WspaOyHotiAHDPhQQfvg9vpTHZVOE3cfpUrojqGi/hzx64psspmQFGXLfrVx1JVkQyysG2seGGWJFCrI2N67jgEZ7A0FiudwBAGDkUMw2HYBnAHXnA7YptWsiL32F4cmOUDcE5wOtI6uCfMlw6nLEpgj8e9LvRwI1weMK3pSz7VXYwVmDYHGc+5qEuTQtXXUhVQoL4GVPz8/e+vrSptgj81jnK/c7L9fSnEmIvt24X5Rx1NRmVxjziME8cdfr60+Vtjk7oaVBA8vhpOF7BaildxnazYHQev+FSBIpDhlyCcYzjPGc1HMPLVjCeW65NOMWnZiSaegTrKyl5JN6AYQKec+lQyiRAs27Ks3JPb149qf5YEZZgxPXC9j60p8sQhmIIK525/P86aWoKyd0QSJI2FwGw2N4OKckkhUr5RHoAvIoMaqwIkxnqoFMdmyHByxzz0q+XQluzuOaQk/wCtLZOGVhyKhMUS8Rqdynk+lOZiykqpUE5+Ycn8aWVZkYKvTGZGA600uWIXUr3IXikZfMYdODxTTGWcBpT8h5XFTBQwc5O5hwC2KG2tGZNwUt1Jq+ZJWJTaWhHIojQlkOFXHymmncBsuJD6/L1J9fal25cbWYr396V4WcsrMA0hwR6fjR7tgb03EKh3aNsbDzu9Kc4aM5Qphuhxk0m2Yts8nAbnp0pZR5xEgQJjpjr+VTJNu6Kile7IwVaNMyAEe2KVZJAWzJkqc59aSMSMN+DhhnntTlJdTIigg428dP8AGm0kEZXYPISjyEYycRkfzqNV+baMFeqEDOB605SoyZAPfCf/AF6SMDYIkJDY25A+6KHtoOU7McsskbbXOV91xx61GSwkDxMgY9wOlLHK7kbd4KcAscgD0z3pQFV2BVe+2lpFicm0RnaiEGdemGBHX/CjHmv5UZJ+Xq3BqUgu7NEoI/2uaTagP7sZalzNSsO2liGVGZ87sAe/WkPmrmRDyoyCeCKmaJmdwFBZOp6A0Im5AGbkDAyM04tMTXKyuJPMkyCCe5FOZcqSYNwHOG9fWpUjjkUtljj+8KQL5jsjbjxkYNO+gnq9SCcbXKeXnJz8vNLJEqqrd9/J9Kkkh2ksPlAGck0kqZVE29epzTbuSr9hilNq/vBxnPvQkjEcP9zqhHBp4hRRsZeo4O2laFiAAmGXoazuuxpZWumRSxtLuAXeM/ODxmmmMxoYYyhXsAM4qWN2Y7wOCucjowqNF/ejMeQehei12VpyjohG4ZN+AOQVNMEZXcBlRnhB6+tO27GzGwUZ6Fefyofy5AJEGe5JGMUJWuwUl0EljjCB+iZUHNL5cQU+YmSB83NI7GNcBM7zkBjmnJIFdXCgj+IE1SgrrULytZIbLhZNu3aucgY60kyqwO/gM5GV7cZp24swdmDccYPSkcIu5n+YKd20dxjFSm+YL6kUltuJ8tmP+yelBVfMyw53ZbacU/aUQBWbB+7zyaaRtkYxw8nrlavVi51doVmijZmSQFiCdw9KYQpKBV6D5SRjn1pCzhfM8tRznCD+KkAKBnEWcjkdaTTvoUrsGVAxW4AAHVt2BTWRjEhwSo657Uj527WAChcgNz+FPY7ziRcJtyRjrTWupKdkQvEzqyxnG4cZOcVEUBkVlBBVuQehq1IWX5xg98L6etNO3PljkNzyOlNTsiZbkO7yWDMxz396fBN5ilw43MMYPale2aVw64wDyDQ7qC0rZABA4HrSexUZ6EZeV/kcfKevakKIvG4/KcDA6mngFZPKcgju44xziiQTIeEwSuBx0FPRDi+ZXIZPmJIkYKFwV9foe9NO4v5CjgnIGafh3+VU+UDKj0+lNK5nyYwQRkjb2+tU07C+GR95jUpMsPOICnCKOpX6Uq38hYbpGRXHO09KpIHy7RnAxwxHO2liD7iC2AB0IrzXSjujoU5J7mtp87SzLGWJUZHA9a7nwl9mt7dZLi5AlA5OOPyrze2u5EIZlbBbgqetbWm6lctIocnkZJ3Vx4mg5Rsjpw1Xlld7nrVl4p0yeBY5kQSfdY45IrE8aOdRs2a3ZMbMEZzXIwXNy0gdN27JIGDzWhFBrNzHsRZCEboDmvIjglGakmel9anUjaxw+sWWy5crGT83Uis9YHd/mjBP1xx612Wq+HLpiytCygnPIrFvdKkiQOYSCW2hjwMV7NCtBx0Z5lWm3K7WhlvYyQgCfHPqKrPZiWfzFwBuytakkDmIoJi+0H5W6mmwaZNNL5KxZIPQHgfjWyml1MFFtmY2mBUHJPqc1G9gQ7yYzgjI29M10i+Hb904tmOfbpUU+hXEDbJIGIwNhB9DjmhVlfc19k3rY5qe2t7ggKuSDmNyvFV7izaQkopA6Yj65rr08L3MyiWODI/gG3AHpx71malos1l8ksTJhs7h1qo4iLlozGVKSV2jnPsoRcxwqMj5Bnn8qiKI5Jznc43hh0x61qSQrG22QADfjcBk1WmgYs4EoIJwSOOfQ11RqXepnypFAonmncwX5uDSSKqg4c7Afv5qx9jIi3lQSGpssMfClOg+bnitVJXsiWiu8LFdgct9Rmo5UiUeYQAflzx0q2QY0cFDk/dI5xTJVLHBfrtz71WrHZdCvgsDFsO7t703yQY9pY5U5cMKlEO8l8Lu/h2mkSMbgX65xktRZJmevKyJYFDBd7Aj+6elRSjaxQrgg4BFWmRgR5Z2bsbifemFSGKyEFS3X0+vpVJtslWKwtpNxDyKD+lMaMAkADazYIHFXUEkYZSpwR12jn6etQPBGwwjds81oruQJtIhPllmVlIXoOaaVhfmJthIwoFSmPeVDgDnJA9KRodsgdOQSQ+B0qHZSHoRBJEYlIdv97b3p2SkG5sA9Cuc4p5REVYy6hYwME55zTHQxks5UnOCc9fwpqUmthL3mIgLoSeAe9RTBRLgOY1C9Y+1TrFhiinLAA8HuaijiVnMcRU8fNuNCjfc0ImCtIVHygDgAdqQGQjy8dVBVtvUDvU/2YEFMEArwc9famLDJsLeYd2MbMc49KFZMlpkSw7R5hZiOvBpsUAfdI5PSrL7iMKg2E8EGohG5AKkYzwPWlZA4p6kSN2YIAegIp6RqR1BCjK4PelEbyYkVFx/DSqrI4kYAYPJFD0JSdtiJ4MSFsYL9FYcmlYhfvoSV6nGRmpZMlY4zIMAHBIyePeofLCSHEZbdnjP3j7VF0ypX7DGjEZYqpBHzFgvb6UPuKpGeobC8VY8vzGJYkD7vJ+6PelAjCh2ZQ/3lDcc0OdmUrWKjJGUcpgknk9Mev5UnkkO3looGcEbuT/X9KsMBKpKHuAgPHXrTJ42jjdQy8Nxjv8Aj1/WhNMXkROo2kKCcjAKdKaTncG47MRU5tlUGMr8zA5x93iokjLTEM2SpyCOhFNNSYKSQ1QT1IdgcfN3pqo7gs6khzgnpip/JhX75JZTnhetLOi4ILMFLZ+g9alSTJaTZAuxEVHGDu3Ag9RS+SjbT53QYIJzmgyRMu8qhAOFIFAmiEY+cknPAX0pyvpYuOmg2K2XnK9e5akIAGZF2/wrnuafmJjgAAd809IQjblDKB8zEdz/AEqXfqJaPQryld4QKcg8YOaI0Qsqo44GSxPI/GrDqhAUx4J/izUJjEcLJsAxwcVW6Kt7pGjsA0aqDg4AHb8ajnjQnBxgDqKtSQK67XVnLHIBHSoZY2jlMsNwMA9zRHlsYzjK5ExEY+Z+T1NM2wAq+Ruz161M6O8bAqNxXGCvT0pIAVfaFU+5FU07aEapjSSjOQcZXqBnFOWRAx2hlwvOD0HrUlxGkhDD7ufmC1Ecx/Mh++OmM5HpSUlIdmtxGmkH7wvhcYwtMDOGEangAgZPY1JHbEllLHLDjjpTmiMTgNGSe4x0pykloWldaEMUbxt8koBB5zT2jzH/AK4HByDnilSPLZ252+vJFSNGAMmMDHVe1ZS01CLadiBogH2qdwORkN0zS+VGgYLuBxgGnmMxZJKgEDZjvn+VBJiK+VEM56HmhXui00tyDyjltqfjml8hmICjkgnHpUpBBC7ujZJWlRIzuCL8uCASMUKSQlFdyuzHeI5J2Bxk9sUjJE3yrn/e3cVOYGJ8x3+UDBDfxUG12qSjKrA4KOeKlyQ+oyNzvYOxAUYAx2pVgMgEyuEz97Hp6U+aIyFlUEEcLx0PpUe9bfiUgkAFgOv5UJqWooqV9UCqYog20hQMkYyD+FNLhECBRz0f0H1qaN95YLu+U/JkU2SKKNnjbhcfKmeBWfM1K0uprdFfeZMRvsyV++w4priQ4EisrLgAE4qdIFdQ3mHGepGP0o8oKgaJyGyMnOapNU5OxKUpFWJWUeWshZT2bims4iA2sTn7w/u+lTvCjozZ4DZB6ZqFQ7OQEzu64rRckle5Mk0NXfkMykkjjcKd50qgkENlRgkZxmmiKVo8gk5OFJOcGlH+ryDuBUcJ7HFVyK2g07RsxWaNwPl5UYJpBiRWzuxjGQKRsIoUPncMnimFlQHy1PPc/wCFRyobbWg55nwojLHL9QucULKxGxlG3J+ccEY9aRZGyfKfbgYFNYgncr5PPBGM59aVlcm7ash5lV2MQiwMZ3dgPXNIY1IyHBYrwSaaxOWYOBkYxjgD6U4KGZ3LBgSNoC+tDTY7OwgZCmxQdwGSPelSSQjLYGOB1okaRJj+6KoOWJHUURqCoDysDuzjNTa4JtdBwnMS7yrEd8U/zEYsWQ8Y+Vj61X8iQcxynb1wx7etLuRIi7FizYwD14pOCUTRTl2LInTywrE5PKDtVcSqSC5KkNgADrTGkDIxVGAbjGOlRTkSAEZDA4HP8Pp/9eoVO7E2nuWpJGfd5q8sPlOcVGZt/wA7Ha2ckMvSq5Lxu25QMj5ieaQtMXBaVcD7jE1Xsyb+6TKzgj5ie5OcVE7SRlgJySU+UCkd88u4+YHBB4XHqe1RIUKFw5yDlWI/SqitQ5mtxGmITzJlD7V6MMUMysSVHBOeOaBG0jFivKjnP8Q9aEmIjWM2659hitGrLQS3FYOIFfcEJfbz3NI6GWXYVKkcfL2ojZ93G0hRhQec03oQ8UhKkcjHNZuDHu9RQAXAyNgXgUhaR8OZN2F4BFDqj8xnAxj3qN/LXakatncOvFKKu9yHa/KxJhldiAbc7sbv4qZK3yh1kJIHPGPxp0xVgTIVHzY54pIzuAWXHzHD8feH9K19mZ3tohC8u3YGDAgA/PjLflTNuGCgL15+Xv69acY4wPlTrwBnqKDIPLKAYGA+fQGlaXYrdDWZyTtjBym0bf7vrTXQABsN8oJDZ4pGy43D5gDgbm6D0oUF1Kqn3V5U9KaT0FKSaGK6K+TkBexOKkWZnG8tn5eAw601Yw67wwJAJUN2ppYBgsY46gmm4XBSUR3nIkZcZZv7o6UjEOgyTkfMdvJ2+v8A9amoMDLkDp06HNKGIlUoQAnOP6VEYxRXNYaAkgDtuUlyRx2NMCyCThhhfu5GMj1pzYJ8yZwCp4AbnHpimncWCIcN0UN6elaOL6om76grRSLjbxjg+n+NMlGw5eIkEZBYYOPrQd6EsHOOpXPWmsMfdUqFbdwepoUdLEQbWjBZDEQwfCjseKFkUsWGNzde1OmV/Nzu5JxzzUcvmunO4tgnIGOlJx94tv3bDt0gt98bdDtXnoKhcxybyWBbP5/4U6RXaTcp2d8dRT1SNlM6yEYHDYqdIvRibSIgMnYRn5sA9MfLUU5cRl1YkZx1zUxD5AkfJIyMD2xQsJlRSqBtxyGRuKmzTuyua+hWEah9u4HJ+6DgnnFKUj2B2j4xwgHJqQ/ZQuPLyeit0PXNRvu3Z5GTy6t1/Gr0FpJW7EZ+RS0ZfaeMdTn0prIzYZ+AM9eKljjUMXXcmF3fO3enOHb92VGP9oVV3FlReyKzKZmKsGYDoRTnlSIuMAZ4x1p6sSHYAoAM4HemTebEA7EAjgkn/wCtQmth2SQxo45CQCSA3HuPWo5Ed2KrjAGdpXtVkDyWCIBx90+o9KY28BnRgxIIPbAprToEovoRSIshWd8oM4JU/wBKAWcb2IODnG3k05CSGkgT95u+WVj8xoL8qqr9eOaPeuZ2uRjJBARlyMAk06NVKlWCgjq22llBnmCDIOOATjNCq25f3rcjJ460LYcWmRuVBZFPykEO30pquFAVlO3GQB3qfyPK3LKvLZ49c00wq8anLdMLxQ7NXYLyI8QxoQhbrgYOc0BIw+4OwDnIBqUqqKuXYZOVpqBi7LHyCOCwpKV0D5pJkbK3LOdpX7qjkGiONAgc8hgSDjpUqxFYiCMjbgZ7U8KIWLrEdoGMU01y6g4shVXBBjBDPyBjt60ibX5YYPYrUxjQLu3EEcLz0HpTEjM4KuuC3QqelQ2myuZqVhkqI23LEcALnqaaEG0xmU4HXmp2gYMGl+8CCpxmkysjEFOD/q/l6UX7Dk2yExyLGp2tjvim72yiLnB4PFSGMYGRiNjjIOcUbVBwFA2jHIqloxXdxfKWZUwBkjBJ5/SmT+Wh2iMnnGQKkKbGEjEAHgMDwD6UqAGQBM/e5zUP3UarluRvH5ACODtIAfcemaZ9nwCCMBugqz5SsTGqbQcbmx6VEIJJcnA+XsetClFsUld3ISJii8jO7KqOBn6UhVCDu4B7sev+FSi3SMB5JDlj8wx0okh43Osa4Zd7SDjB/wAKvqZuL3IFiKtgDDY6ty1CooXdLcMdy9RxnnH/ANepmDkn5CrAfeTk0jR28u4AcBfmJ+mKq1xppO5XdQSsatuIGQwHIpXgjEKsW5/iFSABPm2ZJ4O3tTgsUxKoR7+1K6vuJ3S0K7LtAZMbSeFxj9ajhQffQEY+Vgew/rVp4o3LRgbiB8uDR9mSQCQW+QDggH9aE0ylKyKuxDIh2AcZcZ5/KkaE7i6AYPfdUzRuoQOQARyNuT+dIIwGCZ68Y/rTXvEv47kLqFdlwV2jPAzmkZHKEbjwMHFTYWNcK5djwCozmmyxs7LvONo+ULxmn0D7Q0qSo2qOnJYUwYDAOSxK529Bj6//AFqmznMLK23rjH9ajZGTBZ8Ky5kYDnNJaKxcvMZEsjN5fO7HR/T0pGjJYMw4UcY71KHOQrnOTkNikMZYGQA5JwvHApXd7E2VtSNf3keCvJHI9aPJEbIjvgYDKD147U9i0f7pXYnPIUf1pyIIy20ABRw4PIpXE1rYrlQx3EfL6Edec01RISDvLYHY/p9farJ8o72lYk5wNvammNNrMkajbwVA5+v196rmQ0mncryxg4bdhcYYhulR+TMihG4z83XvV0xs5KqVDHqNuaZ5KnezucMdre1NN2BttH3GIiQfMLYbG4A9Qe3tTzaSMfKVCzM3BIrUudMIfeWCtxjj0q5pOmWxJ89QFzlia8lVrx5jqVJ8/KzBi06QzBfKf5uGPQCun8MeG2uGVZk+TO0DuaTUIozLkOoQHLqo/rVzQroR3OwNhAeD3H41z1aspRbR0YeKjNXO10v4d2LwBnlaNuyuecV2fhzwZpOnQlcKJX6lhnn0rltD1uSNVSWU7V6kNzj610VlrNtIijziSOWOehr5bFvESbSZ9Jh/Yxd0it4w0PTiRHHCqsc7doznFefeIPCc0jLs+b5gdhHAz/OvU1udOuyBJImBjaCckY/xp7aJpckayylQcnyy3GM1hQxU8PbmuaVsPTrO6PG5Ph5K1ubhLcB9x6novqeOKW08GS27g3cbFDwdwya9M1GSytMqrBiq4LY4Ye/rWLO9sw3KGOB3NenTx9WotjhlhacGcveaBcR7nhhwEGMYPzcZz0/Cqun+Eb+8ucpAzB8DGc9TmvQbZNPa3DzxAZU5yx7HP/1q1/D9jp9vJmOPbnBTIz0rKWPlCLaVzSGFhUa1Oesvh/Ja6WjyQgSFOePy/KuB8beHIoLlkSEMDkDA7jtX0DcWtrPZKEb5tvGTiuF8ZeGraWV5VX5DuwU6g+tcOFzGf1i8jfE4KDp2ifPN7o7MzMkXzKxJ2iqx0WQKWEQ28McDoff0r1HWfCtvGzNBAcrnaFWsjUdEnW3aMxkBgAMLjP19a+spY9TSseBPB8l2zzi6s5Y22LnIOcVTuI2yWGPn6qRwK6XVNMdJCpjK4/j7Vi3NuIpVWJMepz1r0KNRS1POqQlF26FBYYGYKjknOBtPWoX5zGcBONpK9cfyqa5Ds+EjJAfjvTUDxszKVVCcYXrXcvUw1uN2g4B2sexameVGEUzKMk9BU6psA2nOD1zTB8ozsdsNnOal32L5XchkV9pxGWO0Abl9KiljjywSPhTkc/e+vrVtyrYVjyfQfdqJ4o2bcMkbsYxiiMtBWbIB5fReG67T0H09KJkeWTJRQMYyozUklq+3CoOT1zmjYkcfJI9PetFJWJbbK5tXU+YEIJHBP+FJsj2NGIQec5zmrMjF33szcDHWmM6tkFQCey1Lae4OJVDRDO3BGRkHnoM/4/lUbohkMqlhzk8VaMSk+WrFMNgKR75zn8/zpi2zbElLEcfNzWkJRXUVne5GkR5JUKpI5B9KbOixpypxt6qOT/hU7Dbtfbndzj29aa6pyZYnzIedp6Uua7Hra5VDSsyxou4HoTxikwXYxIONwBXtViaGWQhIlIP8eBioH3AArIAONv8A9enH3nsS+aKFfKdEUhxzjtUbRKNrqPmB6Z4X6+lSqm+NnK4AGMA03aIztlO0bMkN/F9fWjl1LUlykCgyDLsCGPy7DjFNKugXCEgdQT1qyqs5Uqy7sfLgYpJQWUyMiqo/2etKTaYmla6KoixtCux5OCe2aUMqyF5LcZPVVPX61J5biMqWBLDLYHWlIbgABQezdqSVhapED7lYFgxwcqpHA+npRtbDMQrMeMNzn/Cpgm1S4mHyjPz9hUcZbcNqAgfxAdPwo0aE5NaDVhLScqQ4YYz9M0ELjaq8buQR0p5XafMeQs27rnHbFGxCvzx7CgG0EZzUtWlcLIiaNSC2AcEfLnjinJIHADsY9rbVC8/hToRNHu8xicA5/Cmvs3gRg429x3xnNJfENXY1IJHYmPjIzuJpsxmRBuxyMHPPFShHEnlSkD5eQD0oMWWxKrFSQM46ZpqTTLskyokYZ1fzCFPIAHSneXIwG4MqgnpjvTpl2qGiIYhuooWMIxAhxu4DHkVo9IkpuLGrFGSo2O+3phcVNsSNSApwV7c0hRS5YZbd2TjFOkaOPKbQuBkev0xWM22CauMlQKCu0NnuWqFyqAnA5Bz83XFWA/G+SMYPQCoShLjeg6kEY9aIysJyuDmVmYxljk/MQOlIIFwVYAccc9aBEuCcFFJyhDfpQwZmCyAYB+5nmm2mSovmCBdqPJu5J6shOKa6SIvlhGAzipfM2s2I8qB0yf8AGlkXC5kIUZz8w5/KhSbRoo3kRNEyMFA4I52Uy4RGKuC2SecHGasIsjglAVye4psqske7eDtHHFSm20TaxDHJlwijIzTmWRSQQAxIBJHrTjD5RYlckelCqWjZ5Tjcw69Rj2oduhUNBrhmjDQBiT1z1Ipu6VSzFB8wzg84pwVV3Kztx/d7D+tKV3jhuMYJxyKnpYp2RARvZoygOSPwxUmDI2/YoIHRW60jqGLKGAbHBz1pXjO1XTA7Fh1z6VW6HKKYJHGqqTGRkc7ec0zMrhpHcqOflB9KfGAqrEZcL1Iz0pDGrkvjPBPB9aWq1FbS4FVJ2q5Zmx973piGRn+RgoVjyO2KUHygHlGSMZx7UqEjIyQdxLLjrn09aRLjEGVixIOFHUbuc+uKhnVMB8KcABWAwfepFBDlXGUK5Y96SUqI93mfKR8oFKOjsxy1GoWTAkzz0OKWRQ8YIILMxydvSghioLMSAcdf6UqSBDtB4GSSRjFEo+9cUHdaiI2DjC5z3NNkKjHyYwcsccGnPuZfOWPnqSBmkWKPDsXPIyBnikkmi/eGPB5hYHjjd9BUYiXf8iEHGemB+dTbgu1gwYPwd3p6VJJs80ICcYwA3epjdSuh36FM2wRBthBwuM57Uye1X5gAMBe5981bZYnBd5AwUYIjNRNK3mkKRtK9WHWtoyZnJe8QvGh4VcFR37j1qHyWYlwrMcZG6rjBgOY8DH8RzxUZQHAZSREowVb1/nU+01tYTd0VlgOC04C56Ch4GC/MFZv9k1bMUkK+d8pYH+IZxTfswQbUIA3ZwozS59TSKK5jxjccg9eajXckmxjsViNqqOmPepokVmbKAnoFA7+lI6jawAOA3y5HQVV1e4lFtjGG4EJ84jOfmPeolIf5S2FI4OOtSusedoB+YfNjvQqxM5A4VR6dKE7Mzlvcah2LjcPTDHt6UbIpXw0YAH3WHP60hVvLVFAZz146UhjBYyKSDjaFDcD8Kmzkir3WoszNHFtHp1zxUTyfKQi5Z1+XjGKftaQ5Q7+eQF6UGF/MxIMF+M7qErA2rkZUygMDxnnPeojGobajFFK4baMVYlVJJfKJXpk4amExv+9YBm4BCnueorWOg7q2pCVEcICt0UgDPDZ9R3pir5q5IBBPC5xipXilRypfIB4OaY8KMQFccen+NCS5RN3WgyRCJMglVJxkHt6UqpLJKSkZGWIBJ9KcJGBbe5AV/TrSsyMQwKjZncM4zmkrp2CMbrmI0ADY8tMnoM9DQ7FDtjjwM45P9akfeqggZLDIIGcVDNtGeMKOfmWoXNcfMuwz51bYoGD0IPP502MAyBAxwBzuqVSAAyxYyuU70jLHgSFTk9SK1UrMh3lsQsd5GQp+bPzUFoyylmG7cOfY08oijygmQfukil2DKvI2CQBu9xScuolHl2I2MezYFwSMqSe1DmPbkpnOCQD3FKYiTviHmcnco6kDtTWQg704yMgUrJ6i1asRyxmSUhU5xu9BTUV5MjOCT8xDVZeKUhWLABjhgO1MWLY21SrHjPPWnzX0XQFGyIkjfcAy5wp4HehN7L80PJGOtOKDJMJUEZB/CnoXIWTcrAnA29/ehyCMdSvLEAjIuACQArHpj3pGAdmMbEA8+4/CpwqMGkkUSHbyF7GmKys+QOOgx1P41fMkS3dWIvKVyzbAQejKMmmshkT5upxux1IqchUQgNtDdRKP8KYFAcoGBx0JHJFRr1Ho9iBtol6FdwxhqRoyDhQc5xgHJP0qaQYxjJI7suaBFAG3SR7SOSV6j6GquiWrO5XKSJIEBIOc9Kc7BcnJ+YMAM09gRcKHDYHb1pGUA7SCDzgkdM07oaakyAltpjABAXvTtrbWjDkJ3yamkUOMDJJGCB2pskEYXhTuHQnnmi66lNKxFKFZWw2G3bQwXgHGaSNJS28JknPDHg/h2qby1QjDN8/CrnjGMUhQKThi+MhcevpWd4sh6kEyRyRou3ndyw6VHJCHlO1SG/hx9wirRiJdmV23MvzjPy0mxkP91T94kZz+FXFrluaJorSQNG5eM9yPl74p8qNIAxAOfQ96sG28whc4GSQR3zTHhCqu9SD125zx61PMupMrxKsUbAbYxgJwrNzTsFpN23cmeQ3epzGhUxqSyluiinFA+4KMAYwPXNS5a3EtWVTGFfa6qDtyuTTHEb42K3C5G0Zq00RQhduVx95hkL+NMjj+8EJ+Xj5BSTVhyTRWngyN6wnGO3amKrLhpFAHY+tX/JVstn1wd1QywyLJkoXOSFA6VXNbQuHwlIIkgLHO7dwxHQ+lSRpIzcTfdHNStbRr8rOOnb19ad5SphQ7A7OcjrVuWgpt2IGt4ypDIQwThsZp0duduM7Mkb9p6VbQFHbcCSqdCRz+tIIw4IRASQNwrJytoKFupWSyMWPLKgdUKnt6077LG6Y8x1C8hWOP1qwY40ALBgX4BX+VMwxzBjquCUqHKT1NE+VFaSF0Vjjr1XHQetJFAXJA2sCMBSeasFUuXPyD0I9RSGBUVXERO1c5BwT+NXGV1ZictNCIPEMgDO37w2dKYwkMjEQFTkh9vQn61KY4GjHlgg4GOfWjygoKIjfc2r6AfTvTvdMSvcSSN1dlhXKHAJJ7ntTDGVbJBAToQCf6VJI/lhiY1xx8ue470iGVW8tDuB+v+NRqa6JWGBJN4Lt8p54GMUTIq5kckkvwQcH8qlKOF+fooAIHvUbxyEcsCucg+n409O5PUhbG1UCZHXG3jPrikeMsyoC25eQNv/16naPGCGbA7jkVGUE3yovUYU1YNWI1Ks3KiMH+6MZqR4yw2MuCGyuDzSFTLHgF+PXtShWEjAOG9GPGPwpPTcnm5VoMdSo8tfmJbIcDOaa6KqkKX+U/Ko6Y9Kc0zKyxnCKWxx2pjhwjCOQg5xk1SurMUp6WGEZkZlULg4+XmmqUK7wMr1wR09vepADJkkYzxjpSbCzeZEBgtzk9RVqKYiNoVeTfs2gnLD2odsviBC3qQOtSSO6IqNjrhmPIIpqK4YBcgnrjilr0KU3YR0aKRSFIA5bt+tMcv90xgDPIHGallJeIKX+UHgHnFNCnaSrdOOm6hXtqJpkIZgctIxHYnilVNy7gnCj161IIY2A6kL+IP40GNJH8uNMMByTTugWlmVwW4JjOTwpiGcUYDqIkOXxgZGMVZIRYt5V2Jb7xHU+lMWJshgmSB9xf8aad1YL2dyAxEJ5ZI4GOtJJGUYjqUA/DNSMjRqWlLDIpdokZnRS2AOF6jFJPUSvfUrSJKHBYnHRvl70MjspeIsWByD0A/CrDw7nKjJ3NkZbA/OnSxlEAK/72D1pLUSVmV0KtgjA2dCTig/Mu0KB8oBGOtOMaABXD+xz1NJIrlHaNuM/KMdKdne5SfcheMg7FXG7JWnMsxVl2AbV6g5P596e0RyoJ5z83NOCxDDJIWA444xxn8afUSi+pAYmDo2cN/ET0NJl2YBV4PUVKuxMK5zu/hPakYSO4CqA+M5zRuCufobqVhJ9qCiHPsBVV4plG1oycH5QDXZ6lp53tIqLgHBde1UrjQUaPzFRw2Bj5cYzXzFPERcUe7Uw7i9DlVmcKcSElOue9LHeNE+1AQVOSa138MzNI4Qn5R8wB5P4VBfaE8EZUg8jJrb2kHo2c0qdSLuPs/Ec0BCLKRn7wJ6VZXxjLIrDzcADDFDWJNZuj7IwpH8XzVEkM28sExjoRSdGlN3sVGtUhGx12leM7iFxmRv8AgS//AF62ZviR5sQWebIAOOfSvNxJKv8Ay1IIPQ804XMu4l+VAKkfWuepg6FSV2arGVkjsNS8bLcbI4psrkdDjrWcfGFzHNtaUYJGFrnJWmPBUdRkqcYxQm/lirEnAUkcD8apYWlCNhLFzbOz0zxltdEklByCAWPrXS6Z4xUqrGY428FeQK8uto7kShVCkIcZrTsrqa1lDmVh22jp+Vc9bBwlojqoYqVtT17TfFclwoUsPmXBJ559KnvNRsXjIkVSTnjoRn2rzbT/ABOYFWP7SNmN3TvV2TxbaxqcO2fVuTn0ryJ5fKM9EelDGJLU6C/tNKVvOhVSSM/WuR8SWomcsqhSH4ycU+68ZM4ILAYGF4xWFqniA3AyWVg3Oa6qGHqxZz18RTq7GJ4hFploTHwc8HjpXLalbgv84xlxwO1dDrF0k4IDdyOR61jXMLvuEce4gg5Jr6HDppanh1ncxbiDy2fAIx6GoYrUht6bd/3sHpitSS1dl+Zck/rTfsLSSbnUA59MZHpXdGotjj5ZGesTKojYgAtwAuaY8ZAJwSCOiGtE2qAlIgAMcgnNRrawqu4KofpT9qVLQoSRBN24Dcc7SPamCFwwCyfxYIz0q66hd4MORgluPWmrEqyMyxAANlqpTlJEpRT3Kwtm2jMSgDqRUc8OEwULEHAAHSrpACsDuIboMdKieE7AysQN3LDoKalyjlZlGSN/mIQ8e1MMQHOMLjndwRV6W3mDh1bl5OKilh+0NmQjBP3vWtYtSJkralNt865Y54yMDBoSIFgH2/e67utWPKZZAQ21kXBXPGfSntEjuFj65yMDOKPaJGfK5aWKuzbjcEII59h6VG67D8wBHqvNW0t2IGVQ/Lzz1qEpGjEDnHZaSkpMsryuHBfzNvGSSetRGASIUCruI+76/wCFWWgIBDKu0nODyfyqPyo8kFWYMeWFaryIldsg8hg6qh3MvUDt/jTfLM3zFdmTgYqyyAorxjO0ZOw80jx/KmYwMHJzzV84e9bYqxFxkiNRk8sDmnMHjcqITlew71MYyI2cKwIbqDSlJWO+NtzE4xWcpKXQm7RUG13AK7ST37VIyK4DE9PXmntGmCeN3bPNMhjJJL7dozj5vShtyWhV+5HJETu2HIPByeoqJlIO4HjOCTVnyJwqshB3ckelRvEdrOATvb5jj+lK6iCS5iIxRnKghsf3DmhowmViUAHG3HapGiOVeNQynocU1t7HaYsbvukc4q3qFnbQa4YReYq84IVep5odQPk46ZyRjtipI4mXEfmKpR/mB5P50jJkLkhSRhvMPT/Gs23zaBe6IdqrJt3A55LY7Uu8vkrydwyTxjFPCedIQ4Iy+75R3pVhQR5C8KOC1NtPcWrZCkTFCoCjA35A/hpoSUbViO1FOSF4zUpgBBUMVBPB60jRkKMjg4wCcVPNoaXSK4aQkuRuBPy7hTtxI2vjg53EZJqRoRKWVyQQPmI7/SlNuTGWaI/L096d7E2aZEiOMuBn+77UrYIcSZDZyDjt60McS7Q+FbhiD39KCjOd5cccMCccelTZtmd4rqROGjYgjGD/ABdqVs7wAq5xy2OR+NS+V5jDA3+nNI8J3MFhUoBg+9N2bNIyRGQ0ZDjG1uoqMgKSZGKkAkke1SSqA3luvHpmiNXkCmWPBIIYNx1os4oTk2iWBkmYyEnjjk1JLJEwKtkEt0xVdn5wJAMkkqO2KlIckO6HJHPNRKLvdDUhtxGRKU2tjgkBOg9arMwDAKpYk5wetSsXJG08nhm3Hp6UyRsZCttGcAkdPxoUbxHfQjYx/dCsxXkBWxx604mE7VjDAsMle+PrQyDdliCQSCWPYdqD5gZpAjZbgkelF1fUbjJIVghAYgBgeMjNRKAFICnZ1B9/WpWLmLywhX6imsoB3MUIAyRjFOOj1BtWGBoi/wA4ztGGOOtOWJlkLI4GBjJ6UikxxkEgMpyBjP4Ugbd84TAbrzwKG+xMZNsaTiRiV+Zv4s/KKQiN2VhIMDo27p9KeysW80KhXtxx+VNAxGU8tRtHT1oRV7jo+I87toPByO1McZckAkdWwcUJLLJlAo56gDpTxncMJg9Af8alpxEtWQSxvGpVTnJyynjNSFGBKEDpgk85pZEZlEv3ucc0igquTEnLZyc1WltymrAqK6ny5DndzzjNMZVG2IjBxySae+37o6k5OBTGYM2xBkE49cGpSdxt9gZ43YPuJY9QOlAuVJC7SSv3Q3cdz9PekwylkXA/u5FLksQ52gj9Pb6e1HLyvUFaw0yvKwdtrlegIwKYdsqkqMEHknmpNz42OFG37oA6UhXBdVQjIyCOapPlVkZybbugeMgED5QBjg/rTdih8g5VQApfnOPyoyyvudSSeCfSmFNo2MMYPyrmh+6JJyYcyP5rnPBzgdcU4IwjAjcBiOMd6DEyHJPy7SMJ70iLIBujGGJ5LDj8qyvG5V+Rkc6Sht/AwM7l7mmkLsbAUnHQ1K6sMqhyqn65pBGVBLqFJGelNSvEctSrLbkSdSMH86aV3OELgd2q0w3Dy3OTnkEYpNiK21gxGME461fMmZN626lZo5dhUnAzyQOlAQKuwsN2N24nmpjCGwgViM5U5pWhVSSY87euRTTV9So3sVfvqFwzMRyrDmkZjIoLRrkPwcVZ8rgiZ8Et94dvxpDHtIjERwrdSMZpOcUtA5WVUQFmXau5hgNQ6bmUMoyWZm3DPJqxJbkD5EGAcDB6U3YNhZyMpzn+8P6UKaC0rkKxAKRJGTxy3oaaI8PtXJXZ0qdIgXyzEocZ29yaHhMg24IO7krxSU1zDUOXcrlX273i47jFIyFoyBww6BhViNUCb13bj/Cw5P4UpiwN4AJY85PStFKy0BJ3KioUYszMEYYLCoiXKlJc8N/EKuiHb1DDGcjORx7d6Y0as5VmHP3Sw60cy5hu/QrJGhR1bP13UxmJYkfdOOCPXpVl4SHygycE8jHSh4ncnYTkddx9OlCkK10VfJbdjEhyfnOelSNbuDvU4Td69/WpEiUDy2GCTkk9KcUkK+UuxhjHymobu7oUebqVH2sA8hIBzzjkZpsnlqWkCMcDCn0q20GSEGQTjnsMjNRrCZAoJwnck0JpKw0kpXIPKLIccDHWq7xuCVB2em8da0ViD5/dgDOce3rTGssxssYwB93n2zTjUS6hyuRVijQZO0MUyMAYxn+dNkSOThQGWJeQ1WTE0alX5GeNgwR+NJJBtmDbQOdv4073lcEpJbFRI/Nfa2cLyM0sUe8MjNgoc5UVM8MhBZk4Y8EU0fINzNgLjBX3qr63M4rUY0ZB2pkZ6ADn8qCYzLk4bbwflx+FOMbh9ysTxkH+IU192zc+CoyQo9fXNT8x2tIGjVW+RscZ5NRAqSw6/L2Gc1YeIuN7ISDgKQeCf6VELeVGMu0BlPzEGnDXcUtxvlrIg3E7uxz0qMxMu15GJ3EjntUjIqqx53HqPX/CnqAch5MgsdwxT6CSTZWXBkbsT0PrSxK2x1nkGD0x61K20MqYLKrZ4FNUhxtOQR1yetNu4XS0ECF98IXnHDhc0kieWNwUnGRwMZWpQxHyfMoLDgDrmlbarFWLfLj8QaybbWgkrkDFCCFXaAMHPc0hQKQUYcjPPNTyA5Kyx4J546Z9c1GXCnkD5SFIIwefahNpFJIRlCAxswLAAgdMA96bLHk/K7ZbgknqM4x7VK2zzArj0XPsKa6RSIyM+0L0H45qlZFXTZEYSxJ4PHG8UqwvucK3ptOPSnkASmFW+XHzAj7349qQZSEMPlReq5yTWc+ZlLlW7EETMAcgh+inpUZiO5sMCS/PapflYsdrEFc4HYUjRNlofMOC3U8YpxvfUl2iiNAdwZkbapO4DmkeIgfOAcklRUskXlx4MjcdMcUxmijXbvBLfxE9aptAtH5EXkKWIEYBByMimiF3kRgCQBg9+asqwdFMrDnpjvTdsZBAh6HnJ6H1pe8tCm0ys0LMDvA29GwBxSoWzuiWP3x1/KpW8ofLvzvHbimGNUYoyAkdu/50pJvUiWxGrqsJbnn1PRs4oVZNxHmbQwyoB5xUqqcnzFQYwM57ZzjFRDY+GCghjhjnnHpS5kK+g2RcnJZ/l5+U9aUIBGyEDLAeXx60rpvJ42g5XIbuKXa3zHAIIA3HsRQ0rAncagR4w+5WDEEcY2ildgHKoxIP8WKWQqYcFBIV4bcOg9KVS5IZ3IU9McmlZrcpN2GCGVpPnQYHXjOargvGGLN34IGKsSAk4AOVGU7U2SJMAMc4HKrzmnFsEwQom5Rk5Iz+FSNyckKATwMcGo0RQA75zjoKaxkaU/3QOKEnzFxukNeVAjK+Rt6rjAqF8EYeME5w/FSY3Id7ZOOdw61GBKwzjDE889a1hFLcakmtRD+7O5guT1INEQUyfIy5PQnpRtZiQoIGf4jSpGoZmV2Bb5CmOM05JWIckhPJeR9nzBgMkMOlMmg3NtaRQVXs3Wp2yq5VmGBhccmmuN+WK9U+VsdamMmtwUeZXKyyISGZUCsmYyed30p25dhYBQofBA9Kk+zMRl41GRznv9abJAIwUwDuOcbeo9afNzMl6MjkJVSwHVSQNvGB3xUYP7wOu7A71NscKSCcDKqc9jTRGqOQrngZyRitLqwxjncuwkAg4PFAJCKqtjkn06U9oASCy8sc8HOaBAcBjH0YgAt1zUc93oUk2gQnG4A4ZshduBSEFCWZDtc/JgcmnGN1Y75SwI+ZemKacsygp8wPPPWiychN+7YSKNjGN+0L95fm700QygggkHPUGpo0ZwN0fA4AxTjHvYuXAGM80n3CycSqIFOze53E8ehoETtuwwwW5LnmrYtPLHCbgex4xSLCDJh1BG77pHNL2moRV9CsYVaMRoUyy5YHmmuqbsxvkHse1WXhVVOEAI6Dv+VNaGY5BJ2f7IqoyVy3Dldik8W3c2MDHLdQaVIsx5XJ3HgFqs7CSMx9+meD+FNaGJACc5UcL0q7ozSZVliIf50C4PJDZzTTG2A8cZBZuhPXjFXI4zJgxIB8vYYprWnmDC4Ylv3gxg/h60rob5misRvjO5SAy5U7eKbJFsLOuC3Qc1akgVcYTaqdAp4pr2zmQk/KCckEdBTUkgR+mcWqQyhuAQTksRwasLdo0YkVSVbH3j0xXIWmsToweRs4IymOKvw+IWWMhYhkdiK+ReGa+HU9uOKTOiF7YRcuiADBDY5qG9+x3CMjEMGXOAegrmZtanV/NU5TIHP86bFrWc/vMHOQMY5pLCzSvctYqPY0rrQIpm3K4AxkkDGTVUeFgd0vlgHGc1YsdVYqInmQk84PNagkiljVl5Vk55quetTFyxqJWOZbw/PE8haAHPG4DOKG8PBypBAOcqpGPzrq4LS2kBRWJzxwakudMgjjfbtbPWh4plfV09jhp9HRVwqHO3KjPSn2GlLNcR+bk88rnitzUNO2ktGhJBxkelZbO8Mo25GO9bU6rqQMpQ5G2aVtoNqImZQuWOSTwB/hWfqtnFCwiBIdRztNT2+viIGCQEgrjbjgVm6hqBlOz5N5zv8AwrOMZqeppz01EpzXE8Z5lOGxgYqJ7xncuZWA25wT3pROBlFJGfvF1/lVW4MewtncMdBxXYqaOOU2uokmp7icMDxxnnFVJNQkyCATgYIoljecOAxCAngcHio2AUEoc4Hy5OMVsoxXQzdSXcimuDIAxYAM3FNJQxsVY7j2p4jkLsTCeB8vy9KSaHcoO4E45OOKuKTImm9WQeTlcmQL6EnpTQmNoZwyx/dJqUopJJX5u5boKayFD0VlAzx3qm9CebUhkChcgYY/9M6jlxgsu3heSRirGZMrIRuAHQUyQquEVMiTnDLQ9hXbKTwR7co5BYYIY9aZIilvMzk/w4FXZc4VQi8feGM01og2GQsFxwV7H0qr23Is27mfLbtuU847jdz+VOMISN2B3Y+Zv7tTiFRlmj5zgnHIoZI3DMfmOCAp6Y+lNyuTrEqugLBkUlf4T/d+vpUJjUggbTjoAM1eeGN0aPKf7YB6/WozGq53cPtzhBVRmrj1cSk7IxX91xnLNjv60si/uy8AUg9MHFTSREkkKdhBPPHApHhJXqFX2XirvdbkpWZSeM+blumfSmOijKnG4jggVeaKVsh4st6HioHgeMbtuQG6elWmmh2Kzw+aSG5HsvP501Ydw+QEZOAM4q0sbMwLKRx0FNeEA4VcHOVBOaFKUQcbkAhaJR5XDMMHnFMERG5NwJC59cVPJGjqAwXKnkimPCDllbnHzcYq4ybB6lZY90hRAMkk5I44onClFJXDA5+XipzGJF2sCvXoPWleDkKTlvp2qm9SYpWKxjYsHWQj/ZxzQtvyAiMFGf4fWrGwM7AIgGMsccn/AApZBtDMg+UVLqWKa5Uio8KBWXDcHjFNWEqxMjYweQT0NWVXYQ+xQW+6p702JMswEhIZsZY5z71DmieVIgeHdxt5bqEpiWpAIVj13Ak9KmSIttHljdjPFOkRTnYMY4PNHO77FWXQp7GZTPsJXIMbdjn1p5iUss0IG3+HjvVpFIfcFwSVG49aaflZsgZB4VR0PrU3s7j5NdCs0CpJkEnim+RjLlxz2NWjGm7KyArjriml0fcpGc9Oen6VV5MTkkVDEY3bcMFe/XFR7PLzuQt/vfwj1q4Akind8pyAMjPWmSR/JnazZ4ye49KqMkyea5XCp5qguMDocU4xcMxck9hmpBBtzgrnbnbtpNjFEcISCMkVLs9hraxWZMhVaNfmPX0PrQqlV5wxxk8ZzUro0ijzVIHQEChbdXkBV2wRhsL0rSLSWu5DjZkUhjRQTGQVxvC9qjMQWTIGF5yKslJCxQDDH7vy/wA6QpIgfzR1zjii6KUbMrELjAGOMn2ppjR2KSLkkfeNWRCZWwEJG3kqM5pAnz4GS2eG29fwqXJyYpJMgXYhZI5QRzj5T3/ClEZbcxkOzsCeal2RI5IQYLE9+g/GkCJMSxk+YjGzHP1pN6Ak2RKCilgm4EZBxjn0prMi7TIAdx6EZAPpirHlB/3altwHB9DTVVQdxIAz0Ze/rRGaQ+X3dCGWPDHodxPIXpmhsbgedpU52n0qVgpzgk4bHyDigRGIGMRpkgj6ZqW0yeliCONcBkI/Hmke3LI+JQO2SMAfjU8QzF5axj5uh9KjeJ15eQsN3zc8H8KE7O4WdyNbZUDKhycA7s560jRkAqcYPYjGKmTzSFZVU4ADBfaiaJ3bLrktzjPShT0LWjK7RD5yqMPQelIwLoW3KPnxuxxUyxOQ54IDn9KQqu3dGqhc5I7Cm7NjtyldIyJmIIBzzipEVCQeTvX5qeLZ3y5A5HWnxRqjDZjAGME0N3QIiWOPG6NjkHJyKbnkYY/7rCrEYwRlRycHmo3bY3kgNjcTuY8fnWew7uxCIw0TMozlSQvfih40ky7HdwBgjtU8SsvGRkZxgcnPv2oaAbiFjYbjt6dG9P8A69VzCSdytJHIcs7nY33iBSCOMtmRRg9iME1cEMrSean3T/DjpStbIImUjJY/u2PWj2i6mjjzsp+Wwk2AryM7iKaYNyKTFtGMZFXGtl2KshYEr1BzTJIJFHlkMQq5I7/TFTzq5FrvUpLEQMqgIZ+SaWO2ZI3P3iRyWq09urDYrDHXg08Wik7iMBqv2mg4xKRV1DMo2lj8tBiVQcxZwucHvVxrZuAw6/d9qiaJSwaIsfY96z92WwrMrtblH27Tjodo7+lEweTgJkheSOcVZEEvO9GyBnAOOfWmGNTho0yCvzdqqOu4XZUCyxFFCcAcM3alWPzC5HY/KM9attAWAOM9Mg9s1GIVUhiPvL69D6UnNJ6EOGhB5axqYwFyDx7U8QsDwQfTPapF3bDKysWxzwOP1pkq7m2FfTkH1qXNyKWhAy7fvAYznbjIoaEmTcSQBlirN2FTpEuVC8lOoNI0cYYuclgCCSOoNEZK1mHUgaIgfIpPzfcBxTWhDEs0b5xwBzx6VY2hW80zDft+6BkZpmwZ2lPmz2OKtbmllch8qR1G5cjj7/tTfJUKH2YJbLD2qfywkQG4k+7c4phUAASJyAAcL1z0pS3uZpsrycEFlYjOAw6igxAjceCe57GpZVZjliVIbqKd5Z3cfMPQinfQUm3qRLFtcDyNxKkFs/07VHNGxAG92OcPk1ZYeX8ojyVJ6UeWFUsXGc54FKMh8+pAEw4DxlsKenvSOkiIpCsGzhsirDxg4beTle3A/Ok8n/lmmSAcsGGablqT8ipJAZGMsg74wOn5U8wnO1sMfVjU6orMCUGQctxwKVLdwMEBkxnOOann5R63I4tPEqFRHgtjA9MDFPk0uTbtdhtJxgHpV233FEaMrx1OKtK8UUbMI1xv4yKxnWaN4QhLqZcGmR7QJACx4+gqG7thFvYRgbTj68YrXkcAMFBXI+YGqN4xlBMqbgG+YqayjOTkXKMI9THlRZXYHIyeMCmSQKv7tmwc4/CrcgZSNu8Eng9aakSje7jPcHbXbGXunNJPWxU2Fj5Sg4A4yKRosFsKoHG5SckYq20anAkJJY9VPSh7YMSAV5OFJGCPx70e0ViYlIQ7AW3jI4z3pGh2RKoDKT2Iq41spY4KZK521atdKkm2F1J53A9aJ1VGw9W7GSYmIYHI4Hyds+tMNuI0CoxGFJ55zXTHw7c7A65ZduenWqd5ojoQTFjOayWJjsW6MmrmAseFLRLk9qJYSzBkTt0zWs+jyO21YW49OKRtKYKGWFuefmGMVoq8W9zOVNvYx1gVQzPHjPXAxildCNxjG4lcZYVo3GnOvMkbEYywz2qCeNgdu3BzwK0jUUyfZtK5TjIwYpQCAwwcelHlM7liSMYwM/dA/nUnkhQEWI5Jzu7CnJau3zPE/H3+O1aNq1yNUV3YOpdDgEZwzdKa0JkUZHLY+Y9TirIibGHUFWOF460hhdlG9VJ7YGMVHtEEU3uV2VkUF8sN3QClZWeQ5jH+wB1H4VO1vggSAgAc4NMYbADECPcjn86ad4j5WmMCF412Nkg/NlaZNH5SMqqxA64HI/GrKxsMyHBz1FQyQ71Izyx5xVJ9xqXciXeGw7kjO3n0pCmSy7FO7kMT+lTPArMMHIPX2pVTblG28Hg4qepOpEYJJItgbJ255NNO0xB9vA6cVLsCkyO4/wB0GlaEsoUSMMdQaVm3oPmIivzBCgwn8OP601YUVvmY8vkjcPy61My4AIHA++KR7ZCSzZA6j5R0/KqTTGk7ELxOOGG1lPHOaiiCqu/ngDaSOB+NXJbbDtG5ONvPtTTZyIwBA+Yjv8o/CjnjGNmJ83UrEMCTICWOOgoESCRmVmBx61YSGRkxIcNjtTWiCnJPWs21fQagt7lXZE/yiIgAknLjgmgx74dm3Pfr39asPCGUBc/Nn7yDnFMeIbVKlV29ietNglYrKXVtp/D3pVw4KKwxnByec1Y+zqW3cE4yADyPwpPKDswfYp64x3pNrYGnYrbpJWJeMZVeMUgiCp5ixnngEHrVh7ZAdzuQCvY4pqx7jlGTIfjPFPmSWgoqxH5RQblbHFRQxMrqpYhc8k1bMLZG0Kxz13YpJIl8skQscycYOaSkr7mrvZFdoFkZnaLJz1DUjRMSBuAIGSankjCkjaFBOemKbg53ndtKHBqm7EcqTsys6b4/3meV6inGBF+YM24dfYZxVl4xNtCgDcvIPamMJ0IRlAY9T685oTuirRRXcMMKWG/+8v1xSbvvlWJU+gqdh5nMgZQewHTnNRfM2EUBAeoFO/cmya0EESqD5rkgJ1bvTWdULHzAT/ERzx6VMU2Hb/Dj+KkK7SQEVQR8zbafMmxKL6EIjiyGf5fm4J70NCnzFBnPHNTeUxfzGUHacjI6ULEojVpOm3mndJi5e5Wlj2qWTcc9Ao6Uu0FgoRSD9xm4zU5BAVIgQ2fu01o26snGBuHXGfShNJGnMkivJCJFCu3JGWIpzxYU4G4hcZH86kFtszApySvI9KBwx3ZXPotNuwm7pEcY2xBdoznNISVkLGQsufumpvkVSOcnpxTBCzsgRc7fu0r3d2OLikPeVmUb2GWGQvfFQMziUgtwEzuHX86csCnCliVDZHHzZ/z2p/kkHy4UyD2JqeSwudR2IZJAxUkDGDuJbBFBljKlWACgZGznNOeHDf6oYOcg0iwKzMyjadvy1SjFCcpMam6SMBTn5e/GKQLvcA4K47mnyRMVLJwSMBv/AK1JCMLjIJz2FU9VoVZ2CEAIBJwf6+lAVM5yflTIb/D0qSLyyxjYZZTn6ml8pVjCbcgdVxyaTBStuRLArZD5INMWGN0LNHnrv3dgKmMcUZDKzAHsTTHIntwYwc4OB657VC3K5kffdrpFxIv3WPI5xVqPQr7axAYnGQvf8q9Y0b4VzTAKIGGRkn0rbtPg8ixhzbYA/iJ5NfH1c5w9N2ufR0sorz6HhzeHLu4kAihYfNjDDFMfw9dwgFUYgHBBr30fCq3jHmS2p5GRxUE3wot3DAW7cHP3K5v7dpPQ6P7FrJHh9po16DkKFOeu3NaMNleIu4REY6V65D8JI3YMkGF/3anf4TxIhjMDZP3DjpUSzrDt6sqnk9eKPIFkulJXy2BHO4VqWL3NwuxvmJHYV2Gp/C2aNzIIWBIxhRkUul+BLlCVktzuB5wuKp47DTje46eBrxdmcff6HJID8j8qBhRisfVNBkRGwvy5IwF54r2NfBeYB5kZHTgj+tYmueDRbqdiKWOTyfWs6WYxU7IqtgJcl7Hit9Y3NoGOGUA8jrisu4eRct1252/L3NegeItAMbMyqc9ye/v9PeuR1PTpbdy0Kkgn7oP617mHrqrFOx4Vei6TaMVphIgG4nZ0JqLDRqH2kHHp1qxLBLGqqwZM/wCrOc/nULd/mOM8Zrvi1Y4qidyMRx53bSSQ2cHGadJEjgh4tvsBSrlBvZscngj1p0KOtwxKAsDjI5pu6JhqyE2owMEYAznNMezdWG0AnPI3cGrjQyS5dgNwGMAUsMCBCqAAj+I1PPY1au7FKSymwAqDaeueTTPszoxxyvQ7a0wmYw2GyKBb7iT5RCjg7e5oc7D5LtGW1lJKDuTO0876jfT5C3MZA6liMg1uGx8thEUJ/unOaf8AY0/1sgyQv3Qcj8qh15X1L9m7nNvZ4XK4DN0BaoprYlfLcYzyArV01xYFsH7OgLHByKqy6OxIeMgELzuNXCspA6PKjn5LccFVYZHIz/FUKwsqFDjFbNzppUM6qSFGW9j61XNjKSQEQ5961U0zN05J7Gb5WIicEMevFJ5RJzGQAOM47Vfe1TqCRjqPSoxZs43FDtOcgdgKFK7JklYz2jUMTIpPVvnOOTSSQPknYg+TAJHJq+bB1jLH+IYfYKaLTJ3xqAFGCoPNVdEKLRQEBEoXllZc5zk1HJBtlKxnqefStNbMMoPKhOGG2mvZkJ8rH/cxzRGokNwdtDM+zI2CSpOeQD0qNreQjeEHB4Oa1UtHWNlRNrDqxFR/YGXjbz65pud2JwkmZhtkfBXOMfNzUU9vHIpZD8i/cUd61Gsx/wAs4z15561C9kUUjZxuwAO1XGo+5DhZGfHbhjtycHtSNG6qcxncOpHpV02rFh5bAHoM9z6UktuWYs0eMrkgHrVud0GqKRjwpbCjaADn3prqiqVxkN2HarXkhuCV+6C2RnOKbIse0fJgt0HSs9WO6sUvLTudx7kGhcxkghQR0UirLQiJSWhxkcAL0piRI0mSNxJxknpVKwtCB0EYBVsEDrjNMxjChlwo4bNTvGy7SMtnrx0pJYim5dwA3Dbjvmr0W43EhUTYAdSfmHOKRygOGHLHOV7VK8CDJjIBJyAWpmwRnIX73QGk2mEtSMqq5JZgynlccUjCRlMe4ABs9KlREaPe8ZOeuF60nkMJBuUnd9z2/wAarmsZJX3ZD5eAe5GGwB2FDIrbQquAOxFTyKVlyVOM5+Ud6DAFDbmBx69qmUktikk0QNExcgKQcddv/wBeoyuAioo6Y6VPJEskYAXAJyDupJI2ZlVsf8BNClYOVJlcIzSYXJGemaeYx8yAnnqRxipShUl4yD2Uep9KGjeTG5x0+binzX3CNrFZURFIkJ9znrSsQwKI7ZLZGR0qdtk0SkFfvYORTFR1KqFyoXBIHWhNbikmpELwcbmTcmB7daa8OHwmRgZz/d+tWCoHJj/hIx9ajcTD7p3Fxg4H8/WqXmTq1oV/IcbZHUnqNw6YPal4X53f5unA5/OrDJtjBYqV7BRwahCy52qSy4x15ptjjJoRYpULOFbYRkHFEsbZBIGCO/NSbPlDhiRjGKTyzICWb5UODzUNe9cpyajoRSRKTgsG3HuelRMgA64PqTVoojSEFAuR1IpuzAyST+tTzAox3uVmjVAuxG2/3s0jIDFjHOfu1ZNuRyAp2dcUxoC+FYZx1FTzKxVrlcRrIVCxtx93J/nTwoky5kClG5BNTeXtk2SRvk9vWkiTywdsKx85O3nNHMiSHysHK4zknn3pfKx0LY7jHWnOvmHaykE9BilZQwXav3vemmMjkiZ4STjg4Hr+VRqpLEOmcei4zVphLL+8TcoU5LHrRKpjZS7OuemaSnZWDYqPEEGMgkHPB60RW4IEbKCT1V+lWPKSMhzIQPrml2IAXaMsCe55oc7h1uQLGy7vKQYP3gT/ACpVjZpCFKHjHBqTZHHNwpLDpuPFPdHb94oDD3pN9ENR1GxpIpZlHy4ypHcVMtpEoBbpjkkVHCCVIR8op6jjj0qaOYhAsoyVPyn0rOSfQ0vZEM8DfcbAwfmI/i/wqF1BKjavL8t3NTnLOGQbsnA561GEZl2hPmU5wBmndk8tmRRREgsoP3uOKfHAzEZX5R2JpyqoCq7HZ1wDQ23eWcAkelPcpKy1GyQoqyFYgQx65quy5KgL061NknKbwNzbVBPX3pXjVgVlYZ9qVnbQLtFeSNCcIpYAYGw5zTZo8hTkKMYKg9akLMUCsehwCRUcjkkOQOO+KuLsJjTyg/h2kY59KjeNiCAD8oyfl7/nTyUJIaI4A4ycU5IspvZlAQYBz976etTJW1Qm+aJEuSG2sDnttFMGGOQeOMEjripBGrPlCBt6g0+NVEhDncoJwAMdKuLi43Ja1IZIwAJHU5frikKPszsyW6c1ejh3kJHF0++SetPXT/KbMi/eGXHpUXRaTdrGckQUnbkAc5zTZ4li+8RjPrzWjLbMA6mMHngZxmq88MYYB2IZjlT1zSjU3C1imIwwI3qTnAG09PypmwPIzLvBXGAR1x0qw0aMCGDBic/KxFNZW3bZZCr9zjj860UtNCHdPQiGJWO7HJzzxTHi3RZL9fbFWzGBkJyQOpNDhjtlYlsrjPQUuazuFlKJUVURWdFOcYwT+tOBL8EqPTA61I0Pz8AgkdMcfnSKvluVwox0OKTdxRTvcb5EezjIVhhVajyUAZkC5HUetOC7CNiYUDLbe/8AhTiM9FI4+XjOP8aTbaNVuRCEFCmcBuuRSJFK8gZF7YKnr+VTSHLbSpHONyDikkIjz5jEAjO4DkUr6CcdASUqrFCyntmgy7owxmGc88daa0R37IlDY6E96VTGqnKdOvy1Nmi010EkuPkEpwwCfOMZyfSopyWBjlUnJO0MO47VP5UrDzVO0HrgdaRIY1yCxKgkqTzyadkjKTbZWdCuGUYAGRzmkFuFLFnkyowferjpvwsTHB4ANMEfmBVKjcPun1HvT59kS4yuVWgXcN6YyP4VpjW8pZSCWDNyTxirjRbHAV+RnvTXhO3a789VXpk0ubqWqbRXt7bL8sCcdcV0OhWcImVCwwV5HWsaFmQgOGGVzzWppt7HA4ZjjDYzjPPpWVa7p6G1BRjK7OysNCt5oQFQbSmKr6j4VtZUVvJB4JI6YxTNH16MRBt5BXqK1BrCSkFpSWAILAYBzXgVPbQme3T9hUjY5uXwniT5IgN3r2pZvBi+Wd2TxjBHP1rqI722dcIpPPVxjiob+/gCCIEYxy27mlHFV1IHhqSVzz7V9EiiBBySBjr1HpWHe2awyOrJk9iO1dnrrxzlnEvGM/T/ABrmbqPDByw3d2PQj1xXs4arJx1PKxUIx2Mj7INx+6Mdj0/KpTaq2EX736fnVl4iCUVFbPdqdDATlZU+9jbk4H5V2uehwpJvVFM2ojYrkbuxxkGomtERjuOBjP3a05Su4QooxjIJpksUZBxIzZb1qVUsxGSYmCAGQDPXIp5hzCCxU56YFXmiUYVj8g/vCmCMkgnIB6AD7taKpIaTKLWxcEoQAOuaRLZRkjAXHFXhbvuIQkqvQGmPChG4KQR6jrVqctjNw7FJo1CEYUA/dak+zFmdBGN3YYq59mIVQQTzw3pUqQMvyoGPHJzSlUsXGCkjLli3cBc7fvYHSkNupGxycHrgVpNb4cM42cdAKT7Mxw2wHB+YelJVRqCZnS24ZizEMHXB2mle3GQ7nAVcYz1q9JA27BCqFbGM0ySCQswVzjGQD3pqpzMVuUq+RkFsbSR82T29f/rUhiBUMWByPl4q08SytnHXnHTJpWicDKhQpPPy0OWpekikIV3EI4LDn5uKaYI920qTu+6cdati3O4fKGAXGMUksO9wq8lgSMe1LnTYnG5UkgJK71Pyk45zwe9M8hXcgjkdGbvV3yzjCtwBgk1Gw2csoYKPmJFWpNkOHYqGIA4VmHzYyBg0i2hYEvEoJbrmrfku5zmmJbI8bFwFIbgHvUuSQRi2rFRlCsI5GY5447UojUNkjpzgr1qyYRFhVcEE5fNIkUmFO3JLdc0lNsbhZlOSOIMflz6YFNlVCNrqWA5BbtVtVaNSzqCOcHFNliw7Njhm4GKr2iI2ZVKOy5c5O7HNMMaL8ilMH7yk1aZAU3eYoz0B71GItwLBQU77uoqnK+w5XvqQMiqD84Yk/KRwPzpoVWz5uS4z0P3asGPK+VHyCPl9KaEDE4TDsOcdqttoS3IWjTcZDuySBknFKIyZSjNgn7tTtBtTCuG6NyO1NZAoz1HG445P+FRzag7ohWMbeGGeo7UiR7DtGCAfl3c1Y2EsXaNcAZGKaVlU/M+MJkg+tWmCbRGyuy4VGySO1MIVG8xUJAXqRxUgjYk9c7egNIYQ4xJIdxPAH3fyqdncG0txj4ch/MUEDnbzUaKBhvLZVUjG5vSptrKeST/eCLzSL8jZCgD1Q9Pr6VWtrGW7GqIm4aPHGHJP5VGISMh8uQ/UVMVMTfcyQcKp5o2lSSSOW5wcYpXS6m3MiuYC3O847e1JCqRIAobI75qyYnYlguF54pGVmGAAG9KrmurMz6WIwhcB0jwRklvSoTtGWckFvun0qcLOEKkFQR83HSmFWYfMQcHCEjGaqLSBSISpLbiDg9qUWlwf9YBweMGp1SRiJN2F/wB2nEKZAREAPUmpbTY1K7KZimLjYvA7ZpMHhAoDE/w1aMBUF0C/L94elRgksAdoxwWFUmkapEIjlI4z0z0p7KduzJwoygY4P51L5YC4Zi20Y470qQARlX4OMBlOMUpSTRMtWQzRElNzDnqBUflbSQGPX5QKsrbMvKnPOMmgRIGcoc5ODx1rNzcSU1c/c3S/CaRIokVAFQ7yRjOK0f7GtlIYrncOgq1feXbLnIBG7G6sqbWdhzI5G0/LjvX4D7epXd7n7a6dKirFoaTbMADb/dGCKhbw7C7lx93ufWoI/EELSkgjB6nd1q1FrEJBJz8n3sGn++WqJTpNk0Ph20iXYyKQRzx0qT+xYXRkZM7QSqgDNRf29Cqgs7FNuGFUdQ8TRQgsSEOCN27k1mvbyZpehFDL/wAPWx+QRgH0Iqi/h6wiAlkAUnqCetJc+L4mk3rLn0JPWs2+8XiR9rMu8dyOK7accTZI5KlTDtl2fTrQRFGQAJ1rnfEOnRTIWRFJAxnOKVvESTBVbqJPl+b+dT/aI71HSRBycAgV1041abuzmm4TjZHl/jDw8+XDxY4yCO/t9PauA17Q5I1YlSDzwoz0r3vXNBW5ifK5Cr1XiuA8QeEh5zAKoxnJAPevpcvx6SSZ8/jcE220jx6/0to+sY5zj6Cs97Uhd25ixXnFelah4OuWUlo2Hysq5XjP1rNi8DTyP89uvPGAa+jp46m1ufPzwVS+xxCaa8jFfILANwSO/pT00+SNiwjfJ5AC16Vp3w6lkKhITt25yR3q6/w2lhXaYgFZeS1ZzzWhCVrl08uqvWx5bDplyXDLHgA8571MNClYs0aHPHOPWvR08APG/lyQBlA+8tTL4ISJHdCqg4xkVnLNKb2Zqsum3qeZNpUigbbf5VOEOP6VGdOnA3DPTGQccV6Vd+DU3IUT7rHI9azJfCDbtogI68U45hGXUHgpxZxSW8inyhFnPU4NTpbl2wmR2rr18GyqojSGVT23CkuvCbRcNCQZPlQgd6JYum2EcLOOtjkRauIRvGSDkMe9QvbEu6lMEngYyBXUyeHGb5RjpwPSoH0CQREunJHpzTjiEynSkcrPZy7z+6wdv7zjrVOewCsI3jAJPbmuuu9FmBJCHheCT0rNn0lo/nK/KR3HSuiGJuc86MrnNtYRBnk3vgnGKa1htT7Rt2hs4BbnB9q3JtOkX53ZAVbp61UuLJgFbAZh0JPSumNXme5jKm1uZQtgyBGU/wC1gYppsYow5K4bOCd3Wr+JCzMcKozuJFMZo3+ZlBHXp39K1Urohpdio1mh52sABwSetONkImBIU5GQc81O7hF3RnKjsTnFRNK5YKSCNvBA4FTFzLjysh8gsMsF+Q4GD1qFrFXYAKRsOCc8H8asPcQxgKcAseAKZHcbSGLEhTkADiru7XE/ZkJtG5K4A9cVGNNwN6MCPern2jb0ICnsVpDKrRjC8kZppSJtAznsBtG9F3EZcY6Gq72O0nEan1wK1rh4yhw7E7eRtqpORJJ+7O3b0xxVRZlKMW9DKeBvmJiGD3I6VDJAQgP8QGV3DtWlNEuwiVifoaruiynzADnqCw/h9KrndzFxKTxyg7WfnPeo5E2sWyp+btV0ROcqXJUNnJqLyQ7MPJxuHBFVdvREuzKjwYXaC3PfFNe3KsAmCVIJyPSrRtZVYF8hR6mmpGrfugOg+T3q9biTdym0W4+cwBbtjjFI8O9wQQN/+fwq8Ld35jjBGOqio3jXliNwPXaKlTsytNykyMvybyB/sikwWHzOVGfkU1aeADPlxNkDuajWNtuZf7vAYdKpTRLtsRlV3Blkxn1NNMYJBIJB+9z1qeaKVdsjZVvYZpq4J+RWweq7ehpp3C6vcgZE3IrtjK4UelNdGeTKh8A4+Q1Nyq7SCD/AGNIIg+75cjOWDdv8alS1uFrsjMbZHlo5wflz6+tKI2RVBL8sMtt4qQq2QoXJK/KM4xTlTOfOiOcD5ScCi9wirEDbXU7EUge2KYN8f3MEeme3rVnyjI5IjYk/3BR5W1Srk53449PSndcoldEDKu5C0R2kdcUggHlhiGGP4gateUwXOd3zfKM9KaI5kO0DjP4dM0nK6LUOVFXysARbj8w+XAwKjELZBQOpP4VdMHAHI5+76/4UqWgkKu8eQOop81txct47FExEZZE4Ucmmm2IIIXDLyFNaI065ChRFxngU46dM3zogJB5Jah1UJU32M9oyMFiCT225pAjKxGSwzjI4q61i5HI5HUjjFN+yBl8pEITd1NZqUWty1B22KQt/nAZcbfu7T1+tNe1CEMq/ePIzVrytjOsTDnqc5pGiJ5JAwOmaHLW6EoNFN0dkO5D8p69xQFRCY89FzkDOatzALIZNpOQNwHPWo1jUndtJxxwuM03LQhxbKzxAtuZRzyGPGB61GIirHYBj+HJ6VbKEjBXg8MCOo9KQojrzg/SmpWGrrRlVgSm2RyGBwFzkU+NlDEeZtLdhT2TaMFMc55oMbBgyIqg9GxnH4UXVxcre5FIDFhDHxjJG3pTBgJ5ind2z0qdxKASFXJGDTTbhXBRCCX6Y4x60kxpsrOJIpd/Ij9SuacoOA7KwOPmC8YPpUpjlf5EHPoTTVRj8x24Y5J96d01YfMhqxKNr56DOB25xSu6FtzLjiniKQKOOQvzD8c02RWlyyL8uPvEdKd7scrkPzFt244LfPjjFOJVSQrEA9SD0p4PmjaykZHJxTfJCMBkqD13DrRey1JWonloG2xjBUcsTxSrHn5V6gd/4v8KdJEWbdJGTt/hHAH+NCxtwGGTu+VvalzJjldoriRHUKFHI+YEdPxpAVkJiYHIHTb1/Gp2ifkAkA9QFzS29rJLIERTkcktxQ7bhZ3KrIxCqwJ+fHAp0kOUwC3vk9K0otPnVlAXBboOtPk00hdsiknnIHfFQ6kUacrepkNHtUbxuOOaYsSwRkoAfVGGcfT0rQktgApiQ5JyQRVWRF+80RHPzCr51IiUG2RMvnZVWwvfIxmkjRVGYstlTn5emameImZowv0X1/GkjglO1MEHGDg8H8ad7KxCT1sSRso5deB93BqxJKSrqQdxGKrpgKqqu7JwMHpTncthlkyz9B6VnLVm8Gkhs7oVxGST3I5qs67hkMMt0JFWJkIBKrtz/AHaRrZxxGM7upzU7MiV3oUSyu2/oSMg46igQMVDKy89QDxVs22EGYyOMDA6D0oFqq53LtHYiq57IOXUpSLK5KhQBnlvSlVN+CoIA5K44q4bPzJPLUcd/ekksQwwykDPOGpqcZDs1HQqMjhhK+4c/wjI/Kk8smNWMu5t3K45x61P9l8pw0mdq9h3pEtsOrA9D8xPUD0zTUibNqxAqZ+ULw3Bz2ppQxhVOeD1zVmaESqdpAyOaGgLRgjb8h5yaV2Fo3K3lkL8wJLP8u77tBALbEwRjHNWfJLbZGbIVuO4/KnrApJzuwO+KTnrqGpTWKIbnKc9himiNgocjMefu55arjWwwJFBbjgZ61HJblWAUDkcHHIpKWg1dEBTeuI0G/wCvH50oRQQkJJ9iKkliUrtRVz6DpT44lxtaTjj9aGxOLaIU2OGmC5YHIx2prJsBwhC981ZaJQqjaRj7uOKRolclQQfYtSb0KSuVXh2Yjjw2f7ozTvsy438kk8571MiSKjLvJ9BSrCAQuwE+npRd3HaRVaMA7QSSOCTzin2wCArkHHzADual+zuWIRlBH3uetLHEqSlncqWBCr06UNpogsRXKREGNHIPvjNWoNXlQhdzfK2fY1mEOuBs2lTwKep2KQshUE/eNYTpQmbxqygzaGuSKir5mWJ+cE9B/WoLvWXlJ2EAP69qynZlfKktt+6QOtNJD8ISSp/iqFh4p3NHiJE9zeNKRkqVAwBis+4DknfEBxl1bglfp2qaV2jYKWCknjfxTfLZSzp8j9C3Uge9bRptPQxnU5kQKjOxYqDu6DpimiMDjknaAuT0qdo0VwrzjKrjOMfT86RwqxqAevpzVepnzKRVdI3PmEqMjCjd0/Sl+zEQ5UEsDkjHA/GrEkUaAFscPTUiiVsbTgY4PbP86d7In2bIJbf5TtTAB4wetIU8oNsj4JwxzUsm7c3yLszgcd6cYtrBHkyOoGKSsh8vKir5EaZZZCWPTihLYFCwwQvXNWWgIcKiggkAe2aY0SKCDkgnDAU7kvmRAkO4/KMhR0J605bUBtocht3TNTrAsjgrG2E+7ThH1XbkjnJ4pOVmOMWtSqbcKcmQEk/OzD+lLLb7lCbt+4ctjAqeVRHHxln/AIgTmmliBgjBXqB0oi3Y02iiqbZssVXdg91qN4lBUyK3THTFXH3yKTIGX/nkF9PWkKxoUQsXbGcGnd7mcr3Kaw73JdcH+HP+NL5IJMnXA+7VlVVgVYD5uoJprxBMKi7dy4A61TbchR0KzRPMWYuo24yF96jaJVUHPRTtCjB5qy8TyKQ4AJIyF74oMe3JX5WPDkjNO9h8quVJLbD4wQ38Q7UhgC4EkjE54xVqZPJGJlUg/wAQPWkkUjbtjIx1YCnGWgPSxUaNULb4i23qc4pjxK0gYIcFeFIzVuRI5Fy6MwPfOM0zeqbhjOBhs8USldIIaLUptFuJJXr1+XFCRZ2qDjJzz2qwUSUcqxP1oSIL8xGMevNF7IrSxUKHcY9mBznNIYx9xx3zVqWIsymMhvX3pu0q24IemTu5pvV3RNlbUqNCTltuQOmRmkkjLfvE6HsB1q1KpfhjznG1eKiVJAPmwAOi9x6fnWiukTKKbK/2fL8xn5uTt4oMMjOzLFtx1JqwsRG3EQxt+8TTV8pQoZlye3Jx/jSlKTEo6lYwYIKRHBGOv8NIw4ICuFOOhz0qwBh8hBlR17baZIh4JbBPcGnfUc0uhXlRY1IGQp7vx/jQ0eY8spLHpmrDJsYJnAPXApoUxyFm+YDoFprYi2pA0SsM7MnBHXPShAqKRk4/iBNTmNXILjaDn7vvTdrqD5ijGecjrS5k+onHUqlSWy3HqYzyaQr821kHX7q9x7+tTeUEkwqfPnna3SpGiDLkjDZ6j0q+ZxYlBMqbAuCFbcTkUKHAZpcYPOQM4qcKJGVNjf7BpBbMfkAIyMEDvTcla5PLZkEatt80fN8xA7ZpXjdX8wuTU4QSRtkbSentTWU8ksMDtmpTuP7RXk3FjGykE9Mt1phAcosmOTkAGpljIkDtCvzdSec0OuB/qgWHQ+lVIWi9CNwsWTJkA992f0puCzEiEY7DPWpDGDljGpYdVIodHyV8k4xkc9Kq+gtSJFG5gqHAPXPWk4G2OVV4GAQOhqQxSbmWNSAH5+bNKscqE/Ip7/Q+tJy0Ku0yJB87MUPHZaRyuAoGR61L5WdxIK5bPXFSfZ3TkICq9Rmk56FLXYhkQSLtZCG6jHekLHICYHOanMAYgbmDMnyGo3iIJwAM/ez3/wAKSkm9Qs0fuvq1w5D5Zjnpnmua1WJwBuf7vvWmt555CB0Ppkk5qC4jEwwwUDueuK/AKT9nI/bqsfaI5hryeIrJkbE+/wA1JDfXaRsqPyP1q9c6YizKSEKk5x2pttp0O/a52n0I7V6SrU3HU8/2M09GNjub64ZkbcwPUA0j6beuolCspHYCtux02zQbFhO498YrXi06yEO4kt6HsfxrlnioQehvHDOpuzzvUNMuoWO2M/L0FZF3DcNkbtu3ruFeha3HaxqwMfyk7gg/vVyOr3lmkjb5ASDgBuK7MNjFNbHLVw3L1MO3tpYrgHAIYlm+b0rb0xyfu5GOfXNYzazbBynybApBI7Zq5pWuWrssQYjPG4jiuupNyVzCEUnc6SKx+0RBTGfm5I9arXPhaOX95Jbqyjou3mtDSL+38jB2nnjnpWhNcps8xWTPpmvPlXnCWh2exhKOpxl14LsxucQdeSrDIz61myeGdPtZDuQZVuuO/pXVa3qse5o24IOOOn51yGreIWTzHWQrg5IJr0MPVxFRHFXhQgaENtZwsFjKnj7qim3C2ZXLRKVAxhq5O/8AGPlMSp3EjALGoovFvmMY2xg9RnNdP1Ss3zM5frNK1jburdJHCKoYA/LuHSiPTZJyEEeVHXcKo2mtQTzYmcsQP4e9bdjqVvIAC+G/vAcUTjOkth01Tqsxr/SgmCw2gnIJ4qotpaM7RSYAXOPet3W76Fo2whIHTJ6VzGoakYpSRKAOcnPWtaEpzRFaMIM2IbazMbOqhQRnBHJqK40y2mIR4yFBztxzmsWPxAuVAkOcYBarlrrLynLumSMj5uT+NaOnUvcyU4SViOTRocFVwF3cHHNVp/DkbZYR5I6N61txPHIoUD5s5znrT3SHZhW+nvVxrTiyZUoWOTu/D8YV1VNwB+6wrFutEWR2BjwQmNprt9Ttx5TXBOCfQVz2qwudy7sbD8hHp6110KzmzkqUkm2cncaZHk7GXOOQwrJvdOjjAXHJ9O1dLft5imNSox98N1rE1DeWP7s7d2MjivWpzknuedUSTdkYV5HtzGoBHOcjrVJosfd5Xbn8fWtG+iYOzqvzZxtz/WqciYXagwMYOTXpwlc4Jtoz3ESqPlb5u+OtQTA8mPPIwADgflV0QykbHx8q4B3VXlhBT5iSc4jx3roi0jKUm9im7sGLFhkvhsimKzMCjSZUH7xPWp5kLuAFBJGWqEphlbnngDPWtkk0ZPUY80jAYcIzH5xQ0p6rE+QMbd3X3+nvUgt42YyBmBA/i/pUUsJLLtXCkZbnp7fT2pWQXSATCQBVZgNvzc9aY26RTIWGfrT9qoSpYFsZwP5U3Y78sMBfvDFF7SJu4ojZZDkKwI9SOKhljT/VPuVt3Q8c1aVBkDBweg7UjRCOMyNmPByaErIb01KJic7mDfKT6UbA6AMjexDdKsSozRj5QRt5GaDEVO0456Gne5m0nuVGimHOZO/yP1pyRvIu+NcBDkNmrAgOzaBg/wB9eDSNGpfEnOU/jNHM7jUdCqyqH2NFxjHzHv8AhUUkfyeduwAMsijpV2SDYdxG3C7fkHaoljjDF4yTkcHHAHrRpcOUqSrJgoMENz16CkKLsLNg5PAPWrrW2SdhGVGFBHUU1bfcNwbIHrwRUt2lYSjLsUTEx5BJUDqT1pJQFdZMHPYj+I/0q8tozSAqy4B+YDmoWsijlDuGR9apNbCa7Fbyyrh5I8jbkFu1Kq/ugw2jb2z1qfydrqInLuB93vTUiCxgKgOegoeqFbQgkKks8cQG4Y3Fv84oeKNXTdFlkGcE5qRlk2sqbcE4IYU50beB/ERhmxx+dDbVrDi7kH2cyfK67gOvOKcEiTAXLBRkA09VfaT0/rQkZZWbcFwfWlJ3RSdkNESjAWJSc5IHalEY2bjg8dM+2KkaFRiRD3+bDYo2LuJcqDngik9Wa3XLuENss7/KPozcYrV0rSWYqznaT97cKpxBGlMhXgd88VqWN5sUsp29/k9PWuatOSVkb0oxa1Lln4aEoEhKgAfxVJF4SJjwsSgkfnVm01iPIUybhtBIrTtdWt+d0vTpXm1atWL0PRp06Mjn5PCa9DGBnrgZzVK98P8AkhvMQYcblAFdfNqUSbAvXuM9vWszV7u3kQsMMFzgqPSop4irew54anY4bUtOaOf5B8x+8FHAqg8DYLOgHPSug1No5ZGZVzxlgDisuaFS2Schl4FetSnKUNTzJxUZGfJCVXMkYBGAR0zjvTDGU5ydytkmraR4Ysg2tt4IPFNdXIClzkDIOa3WjOZ8yK2xQ4mySScACkG8RBpozt/urU5iOfLZcknIxxikjibA2K20+pppWZLV9SvtPl/MDuAzyM5pjxqWyIV9xnpVsxN5fycEcRk0G3MZIJUc8k96G7alOOhVSIswYkA4ztxTTC64UyZCj5eelWTAu75W5PAo8hjhHjAOMZNDkLrqVEhgkUO6AqfU4IpUjGPLMSjHarBgUcABsDgEcGkWIk5YDJHp0p80erI5Hcr7Yz91CefnNI0IZcljlwRgdsVbMJTLKMI38VNkiZGLdRk447GlzXehoodCr9mL8SEcnA+bFSCIh8BQoBxx3qY26mRNqgueTg8VIkbFVRlUHOSSaHLS4owSZXaw8xhhQCOgp7WaSeW4jKqBwavwQ2xfcQmM43dqlCAJl1VVbqM5xWMqnKzqhC+5kf2e20MzEDH0p1vaRYKYYkfeGetaFxFBu2KSRnoRUUaEsrIwyuc8dP8AGk5tqwuSzNDTNMWZcouSi5B9qNY0mOzj3IgBwTkjse9S6ffARiRiACc7VODj0o1G/M6AJgg/L83pXHep7XyOuKpezObvIdu6IMQT92qckDP8oU7Dx161qXcW5S45Lff9qrOiDBYDG7IAWvQg7I4KlosqpaPI4UAAhcZ3dKmXTk8ohYsnHA7VYghVnIG3A/X/AAqwkcYTySmCp4A53fj2onJoUYKxmvp6oNzN5YOSDinLYbJQo2Et7Vfa3QJ8rBQT8gFAj2MHKdOjbazVRs05E2U4NNCgq52kHHIzU9tojsNwjOD39Kv20MK5O3BJzwcn8q0LVYl4kUru+6c5rGpXkjeNGO7MOTSPKRCFJB6HFVDpywuI8ZG7J310mozRrEfJxgHgdxWJcS8uVyTt3AH0p0qk5dAq04x2KkMG1SoXBHb1p0tsjRqAOQMsP71GAjEK3zEjn60CQEZ80ggY5atmjC5SmjKKGdOhO0elRiIbSqru/vEmrcwR2LMTjAA571WP7wYxhEGQFPNPVEN66DHhcrnCnjOQOKc6BmDyHoeOKfGqE7kRTgYIPAz9KUspkLEfKH4G3rVN2J6kKRgAL5JBYYAzxTvLRCwaLGPvLnpSooBUKoxjjHanRw5C7QxGM4Y0pasElJDHjChW3Y5+UY9s0xkQAOQfpVh9rELkZHQenGKjkOFAccBeuKXwsbVkV5Au/iMewxRhNuwH5OOc88VY2ebGQpbcFypzTPLfA35wewour6iexA8bZI3bvTtilWKFVEyqCP4vapljBTeRwT1o2EZEagE09WTa5CYyFYhhx3PamrFH5pZ2xnuOc1ZwgY8qSv3iR1ppypLbAA4+6ByaG3zFqUr7EJCkBlQAg/LnvSlyox5uTvOMr0zUpjbzPlUMMYHfBpURtuyTIOc4Iqdbg0mtCBtjZKEk4+9TQkeGIO4qOWPSrLQsuWUqFIpihFG3yhgff54P4U1uIqsoAcCN844INIICHKMSVKjBHvVsxyHLFWwRjpTJbdWUfKVyo27T6U1Lox8q5SsyAKwIbcV4OOtNkUOB5fPyY4P3j71YkjLD/WcBfl96b5DeWAyjI5wvYVV7O5NiqIWjcBcsCRw36flTmgZdqxgZDYwTU7IUQtt+bjefXFN8tGPyqwUepp3voJJJakbQuBjy8Ec4xmokDMAGG/OM7R6VMoBDFFIPXg4oVWXL5Cg/3e1SkktxvuRNFlV8zGAOM9j6+9CQRhGAJJ2cHFSTI6Rp5SAkn5lZqaSWcCQ7txJXfyBjtSV2gaSRG4j5CAkuQfypJBgFAoznJwcZpyHACD7oGQc0M0m4cpx15oatYFqNKkpsZ8FumDTZZQQwY8560qoxVkwFUjlm6fnTGQFmZuB6np9Pr7UaNitYBIiIZFGSBliajcl9wzkfxAcUoG52cDGW5pAV9Bx05prYz6+Q8q4bdvOGb07elRMgVD0BxgfNmpMEFYymB6kVGzHY6gL/ALHFNN2CyYR7edw5A+9jvUbM0j+WkowThjSuE2kBMEjoeB9ajjx5O8J0Y7sn0q09LAldDQ2xflcZxjJNKJNr7WIPc80w5wW2ACkYt9/yzjGPu0WuFm0KCXHDAqX+Xvio5WBLImSAcHnpT3AYmJmAGcqVHSmtsSQk8jq4HahKw21cGd8FeQzdfSmyxvIQZPmycLtFInyncGcrn+IU55xj5eUXkAcc+tVuxOTsMkZ8eWW6NggCkBZTvm4OOpoPmq5Z8hm7EdKBsMjN1UcShj1+lN6ibTEUAbdjAY9qiYuheQxgqBjg1IrJkIAc571CzFNxRhz94ZqqcSG9QRkDEsvKnJOaZscttLKBnG4nn2/KkKuqqSCQOhNPZjKyl+VJzjpWqQkxskiMADnGMcCkJIZnyBt6HGaCVQ43bffrUUo3KoU5DVC1dmUr2DdIFMTMOV6Cl2KRgsSE6mkB8tvKCj7vJPQfjRtcsu1fnHUdhxmjlsHNoI/IKD5kPGAOc+lMGYkD5AG/HFPIbO/kHdu+U96VY+Qwfq3RmxT5UybyuMLHkRsQD2x0pqsd4G7aQMAqMZp2wA43EZ9e1DER5JI5OBz0pWtsF77jRud2Dhfl4TjrSFWBQgjjpz1p7AleFIUDr6UjSKzFThcLgZHSkrvQNLjXXezBkAIGcLSABHKxqBg4wOacVG4FnG0DDeppo3hjFI+3JzwKSWuom7oAYguzPzfSoQybRgAkZyPWpHV1iMZkbaO/eoSsjSh45GGV2gEdUq4oi7Hs8flqD0PQ5o8qRD8yEhxnjtSEtJHjAAc9CKXY332kXIGOOKafKrjUdLDQG3lmC5Yc0GKORgUAOV5J6U4h48Myg8035Xi2q43KvyKDwKltop9BpgG4KEBJOTjvSBYm3JhgW6ZqRwylc8NjORSSqrAyxtyOpxmj4g+yRM+1AR93ONx5/Sl272IwFY9eODSuFVZAgJBOXHpQil3Ix+XT86N0F7AhYgF3wR1NNLGVNsiZjHcHk1IdwwkiqNo4I7f41GXKqE2kY79M0KKKk7n7YwXptYQTyOxA6UyfW41jARQM/ezXNtrpjQLF90etZGq+JEVyqSADGc56V+FKi5y2P2WWIjGJ0t74jSNgkpTapxt3Vnz+MLWE4kX14Jz0rhNU8UHczPN8ufvVh33imTfkPnr1967aeDbRxyxjR67ZePIAA3nZUerZNaB+I8CxbWutgHQE5H5V4P8A8JXIxBWVjnshp48ZSRxYjuCv41UstUiVjpI9S8S+Po5Fedbnaufkwa8+8Q+P1kZ3849c5JrmNa8XyznaZG4+6DwK5TWfEks7Oxk5PTHeu7C5dGm7tHJVxc56HVXfxClXDfaGC/w4rS8P/EJ/MTdcE89CeB+FeQ3OszuXUuAx+8uOB9KdpviGSB8q7EYyCDXsrBxcLHC8TKL1Ppzw348DwqN4Yk469K6KHxfAyDEobPQDvXzdoHjsxoIy5yWGGQ+tdNo/xBZ3EZuOe2DjFebWy9OTsd9LGcysex3t49yhZXwrD7jdAfWuQ8Qx3EhwXPtgVDo/i43SASOz7sYXPrWjPcw3I+8D6e9ZUl7CVmFa1SOhwuotOxc5Y5bI46VS+1SQ58twFHXrxXXalpVuyMoX5uw9a53V9OaN22j5UOFA7mvao4inUVmePWozg2yCHxFNBtVpCMnHBxWtYeNp/L27/qPSuN1ECJ2/eEgjrjv6+1V0vSmd+Bufne1dX1dVImKxEoaHodx4n8xCDMxBGc5rK1DWkkPspwvHIrmP7WlOF3uFxiobjVXyyLL3znNZxwSuEsTKS1NttWw+75Tg/OD3/wAKt2WurGQI2G0LwCK5Br8k8sVwOc96lTUpQcLKB8mfwroeGXKZ+2s7tnodt4kZYysj4/uirP8AwlUSR7WmwduVJNebtrTRkbJAeuM0DxBJC4DzBgMYJPrWP1Hm6GkMXpqeh3PiONuGbJPbNZF5feYRuPJGCM9q5c65dOdob5h71csZJ7hiwDMfp2qVhvZaidZ1C9NGJlEZUEYznb81UJNMDghgwBGa2bXSZmjEm12Y8YHf6etK2lyRjco7YwV5x60RrqL3CVGUtWcdf6eRklerce9ZE9od7ZwcfcB7V2WqWuGwmDn5l46D39Kwru1DLiWJQwOB716WHruSRxVsO09jBa0ZuRIh3fpTHtcxjgH5sN9a1GtFKNwQM4ziqskDEkIB6t9a74zOJ02pGc9hEBtHRRhuahNkVcKoGcc89a1TbMWYeUP9s+lIdPKqx2govfHNaxqW6mfsn2Md7O5AIBGGHBPPH9KYbQg7CWzjB5rXNoNgiKMC33mxnimm2XhGwAenNONR2dyeS2pjrE5ACKwCtkk9x6U2W3ABkER2t0wOtaktgEZmWD6HdUP2OSNPNJIBHzDrn/Cmp6EuLSM1YUKjDHHYntTTCyllOQT1weDWhLYzPnjqeF29Pxpk1rhQm3ODjrVqomHI+UofZhkHcMdDx1ojgRsx54/i3HFXRbuRgg4zndTRboiGTLEDrkdaptNhySKQhLR+XM4BAJHPpTkswyksOdowG75q2F5DyNu+RuFWlEQVcq2d4AVCORio502NQlYpqoMfmY+XvkVGYgFCFDtJwAq9q0Et8FiYeCcYz0pjW8hGdigHhcUcyK9nYpzWwHzlePQdRSCNwwZSGLdc8VeW3K/vdnzE8qT1HrQyfMS8bAKccUue6syeR3M5lbLRr95hzg4qN4xjkKBjjJ71pPb7xuaH5d2M1GLVlwqkZU4w/erU7EuFijJCXiMZfcD0Q9KjSCNZNoOM/cFXxHucxsSCO+OtN+yhcqyjA+9z1p862E433KH2VmLPJGoI53D/AApjxnGXbb5fRMZBrQSFQvz8qW6ikdJV+UsP9luuPw70ua4ez7FL7M7cOvyH7vy0yS1CyfLHnK46VfeJhIxG7j7vFNMXyE/u9xGcCpvG241BXuyokQdViEfYZJHXNNSFQSc8E4Ge1WZIX+XygDjHb0pHXCbfl65qdehVkQRkhPLXBBOD6CpVuUUFQTycAr6UhR42VIydqtxnimqjowlQD94vXHFK0eoJuxYW7aNuQSA3yleMH09/rVlNTdmCsUfAz8/cetUBGDGymIbmGPoKTJXJK7McEkdqycE+hpGo0tDU/thy+Gkyem/PGPSq0+qSkYXIDZwF96qbWRyAzMR1GeKGWRB5hCjP3hjFSqMIs0daTjuNncuzFi/Iw3NVn288k8ALx0zUzxqpLRluR0Y5zUbZZFAYjOO3pWySsYttu7GSQkIVcAqnBIqNYi43hQOMYqRQo3Bn2gnJDUFCp4+UHoRzV6szvdEaxDaHYjg9RzRJAu0bohuHTB60/bFIrOFI2jnnHNJLgFRGF4Gdw5zRdiI2j2ukm35RypPOabMu0F5QDlgeRmpRnjzCAAvBzSB42UKR3xRFtqzByRF9nCuJAVOTlajIVyOMqvcnrU0jRMm5YyMnABHSkVIiVKYKc55q1dAkmyGOMOV3IWRTyQOtP8ouhZQCD0GaexMb+arFhnG3tTiFVE3ZwW3EBe1J3Y+WyIpo/lCqmQxwnvSbZD0YkhuuOMVJI4EasoOA+FJGMUzytjkqxIY/3ulCWhWhEY42ClQVGMA96dGpLEiPcD6jpSscRiZTksfkBHSmgktuZQTjPFKxN9bjkkVVEbFgSc7ccU4yOF5Zdydc0wBQmRHjbycjt600NvQCRgdvRdvX8alorntsSyOCuJZGLZwSD0qJSd7o0jkq/wAu2grKoKR4AxuO7vTQRu2lAB3IoWgNtolSWSPlnU4XsKikuWZSpkyE4LCow6Q5WQMuRjJ5prhWjZWkUDo2096dtbgpNIYZNpaIJknrzQ+9QAozj0GaWRjkKAQPf+KgtuDoAQCOijpV9jNvuIGflo4xhvv5705XuIwA5xu+8c1GrsYwShyelCoxibY2dvRn70rISk0Tu6KBuH3myeelAuRjG4sPQGoQP3bkrwyjdvPrSLuUs4U4XrgYpcuupalqWkuQMsxwD91gfmP+FSG/2bQnOGyCxxVJgFbcx2OOofpUfmZIx80gHO6pVOMmW60olqW+aUsCDnpkc1WkLbDhfmxjp1HpS8hC4BAB6hhzTcdW+Y7fQ9aFBRJdRzsDhGUusZBDAZ+nekLbDkhW3DK980FMvsiTH97J6f40nmOc7lXJH3gMfpVtIXN2GMECeaGX3Oe9VgrKACflYde4q4DG0YCsD3K46+9V54irgqhLdQP6UPVCuQhVfl8jbyMHv60qMQC7HJY5HzdKcBuyuTgj0pGKBQQQNoz9aV11ZNktBquoAXuG6U4vsYAKDhT39KRizEjydzA5baegpCD5xxggA87vWhJA3ZiNIc+b6rjOKczhcyeYCvQDHWmnaoC7iw9NtLHkbt+7O4FeO3rTYcysKrAFVU7ecHikZWG1UA4+97UuSBvChtrce9GCp2g9eCc8Zxms5R1GpXBpWLCRQMdBRGF3iI/eX+I96RQxXlySORSSbQodpOBtyFGc5/wqltoDdkKp+ZVwpx0OKWRkCq3mBhggHHTFNCqriUDBBqPcWlxvIXnbx1zRZcwWJkUocbckn+Buh9aQSAOX5PGRupqyOcksOR1YZokLyMFDqXUYPalbUasPlZVJjwMsM59PamhA6kbwdv8ACByKYVBbYuef73akcAoFbKjPz9m/Omo2FdD5VVBtY/PTWWVVwhwSxzn27UjE4ManJzgZ7mhpGG5+VIyRjoSaVrhzaAeQyknGMAjnFM2GLcXPGMEk9RSuMRgoDwcYFNIMm6M4IPvRd2Ji7LUG3mFzuGR94HvUbqpwu3IB+UelLMqBQ5BLAjHPrTAFaQYJ5HIHNUk+hV1awjqItzyHBxjcaaMzuqqmFbjg4APpmnyfMDG4ySeM1DKsaE4HTlwOhPqBTjohN2VhdsTO3mFlyODUTMXIcqduCduPu5qQ+ZlVDkkjIy3X9KR9ocyPlsjkE4pxSTIcugwozfOmMleMmnshI3rn396TCtkSKSDySOKbgMpMZCgds5pctkWnysaZVdNgOQD0bp+VMIdn2RqSSPvHn8fr70/ywWKs3PuMVEyysFBDKqnkjgmhJIJaoaI2eIguc5GeOlNWMkEkYAHrUpiUqFAAO4HPY011JzIpwGPDHpVN20RjcQNsIijlIwcYz2pph3SbUPOMgU4h94LRgnOelNkWTCRvCB8nzMOooV+gXsRukhPyt83+0KSaJD+8mboxAC+p7VIytu3Rklu/GaY+I/8AVAt8/wCvrVX6oLjAERgXjJJ6GowJJD5al8YzzUzOY1EabSWGSTT3BY7jEpOMBQcE0rrcE5disqybFTONv3gaCgC+aVywHJHGB61YkTJbeCNvcDp/jUZKbiCeo5OO3pTUuwbkAdIwo3YIHOTmopAACfLK7f4j3qd1WUZAYc4GRzn0prQxllUREKo+Uls1SaTBxfUhQwynzHLfKP4u9IYyjMwGSBuPP6VKsBKE5wpPAHelSOVgwaMqR92q5rIFcrlS4CSEg7fm46H0pjLuZXjDHP3k71adcswLD3A559aaIfMUqvJ7KT8tEZXYnbcqlnVFkPyZ6bBTDGzNvccjrirSxBjuJwM4UnnBpqrsIzhs5/HFa89iXoytIpAG0tnjOaAolUAqDxxjtVna+Ao2sq427u59KYYwWJJG/OMrxz6VCa5rgn2IWjSRNjrjn5gOlCExjDHG48kfTFPlSYMocA4+8V4zStsCqyr26E1T1iP4diJgq/u2I/3gcUxsRHc5RlY/Kdw4qVwJTsVBtIyB7UjqYgVzvVlOSFHUfhUqS0JbezI4lErcYO44UsaYViJ2sFOGGfbNPaIgjkYJyRTjGGbeqYPAK49Ku76giL5Cw2z/ALs9eac0Y+eNlBUdMnrSyxyqSwKrjpQqy7cMgwPvNS0kh7ojkQMjMWAK9PemBY5GG1iAx4AGaleGQvkSHBxj3prDad5O3AwAB0qU9QaZEHCyHyScltpG3gGnBGcAM/TgHHQelO8pArIGJ5wQO4p0e2R2lEfyMeBu6UtmJNbkHlhlJkUnbwozil2b0OYwCR0p5DOSGbAJ4wM0i4ZmO7lRwPWnfSw73dxmDt8wuu8HH1pXGzywFwFPztjpTzGqbT5YY5yRTWMYJULnaMgY5NGhNiL72CqlQF+91owyvtkjwGGcDjNPByAFUbSeOaFjHBH0XcKa12B3tYgLBFxIjD361JGQwIznHVVHFAGMgbSnfI4H4054WZuGwG+8FFJvUd0nuRBRGS5JbnnjrQwEkZCt0G3Lfzp7RmFRGAeByQc0hGwMqzZOc4IotcnlP1XutWMKHMrOB2FYWp6qVyzkFivpVrUZSGITBbPJXtzisHVXmLkZUjp1r8ioUk3qfqdRvUzNV1PJK5Kg9CxrAvtVuA4BZjx1zWhrSt5beZwMZXa1cxfFUJjYjB5UA9a9SilJHFNu5ZfWdxIOMp/eOc1Su9aRCRJJkD071lXt4RIWVhx1+as+5umQsA5GOzMP8a7I0UzGU7I17vXsoUaTP93JrKutUZkdiDwcCsu51AI+Xfr9zDCqcl7KPvSMc810QpLoc8ql3c0pblpCSV6DK81DbzRyOPJOR5eCEPSqC3LHJcfKF5INTQlWHmPkrj5z6V0xS2M24p7mnDfypl43IGV27DjFaVj4hliYsk3z55A7Vzr+bKNztvJGee1T28jK+I2Cgjk9c1LhdFKfIz0fQPGs8SxhZxjIAUjkYrqNM8c+ZHsMrAjpntXjNteyx7lLt975j0JrXsNedCpDHk43M1clXCxk7nRTryWjPYk8WRShY3lz6HNU9Q1FJkby5QFHH3s5FcJpevPI4ZmJAzk1qJqbFNkbBgo+Y4rKnhuSV0OpV51Ys34jkYrjiT271QeAJuAQYBzlBVmS6ATKnl+vFV3ZiSVPJ9OK9KlLl0POqQu7kEkLo7DnaDj71QSNICspRsd6tSMCxCPkEg0vAHmPnJOAvpXRFowkujKA8wv+7XlucPSs0pfeCwbpn29KsiBWVQOG3fxCkFmzuxdA3uvT860500S4MqNG20CY7jjPymlWCUyEeUxG4EAHOcVft9NaYB1DDAwe3fFb2jeF3umysZO0cAcVlUrxgjSFJyaRkaXpDzynJAZq9A8EeCprrbujzsOBnvV/wv8ADqRpEL25wxAwe1ep+DPCH2VkmkgXG7kbMV87mObRhFpHuYLLpuSujC074bM1qj/ZQMD5yv8AD9Kzdd8Bx2waNosHHGBya9pttMgtrZg6DIBIVR6Vx3jQQ2zg7E3DnJHtmvko5pVlVsme/UwEI09TxLxB4dW3Rt4wuMHpyvvXIa1Z+UCGYAg5yvau+8bajCGYRoqjOMN6V5z4g1hJ3YrKvOV+Udcd6+sy+vUlFXPnsZSpR2Ma7kj8wqXO0nIxUG8yhSsY2t95qp3epBZCH3ADO0baWK5ab7rdTgY7V9TRlpc8GqlGRfggErYIBweTmrkWjpMTjABPJY9PT86rabesG2EDYRyPXnFb1jPEY0ZWwMcBRjHp+VZVa06eg4U1JGPLowWIpEWyT8ox1+lVbnSvLkIMWQnfFdTIILgbSw3EdVGN31qu+midSViAG7D+4qI4p9Rzw66HLvaEnYsQHqDUTWTE7lQ5zyCK6uTRN5YNGMnow71HNojhCqL83GSO+a1jikZyw0kcs1tHsOJDgDGagNp85DbeDnOe1dRJorqNqRkgdsfe/wAKqXGhyxJvdscfONvT2962hiYXMnh5I59LFMBjFx64pptY0B2ocn1PSteWxaNTkHJ4BJ7+lEdg0zhiF+Xrnjf9KtVktbiVJ3Mg2GHKR7wCvzkf0pPsghHlMr/N19fzrfg0iVmBMZynBDDp/jTX0jCtG8ZPo2ah4iDL9lMxGtcrtKjJOTu4zxmo2skaMxjG7HyjdWtc2BVjEUyQPu/hjrVUwRjowyBwCP60KqmjNwcSkLQxviY4bBHPp6VG1vIq5Rt3OWx3q+kLriNCqk5wQaDFiMsScn7oQ1p7R2uRojPmgeONS5IB9O3t9faq5tzuBDLkD+I1qGEqfNfuPlBHX3Hv70kluHY7OrDkEZz/AIU1VaG0mZKoWXDDAX7h9aCqKq7wDhcjB61oNbKwKeWRgZGRUf2UbQNgXP3CRWimpIzSg2UUTGJUcgAk7QMimvBvPm7SSB6Yq59mcFi6hSOmO9NaEPHgE4J57U+ZMfs+pWCKVWUq2T1GahaMK3JwcY6Yq35G/IRhgddzY/L1qN0zHt2gheoJ5NXFpyE4aorNGOZAwUIfrmo5E3KI1RSPWrLqpIYqo/vfT1x/SomRgflTj0BzT0bM2mQJDvG2QKeOpFEaKmI3GBjGOx/wqw9ujZA4ORt560xoWP7rIOPfpSaugIVDGMru+XdgcdajJOQrMDgcE81YdWOVXAHbnofSodpaP905BHqKE7A3FCMgUFx2OFpjODsSMbDzuA74p4V2YleTnIP8I/Gmtt2l9pVjnluMcZqXoNP3RjSyLJuP3QnPHSmhFK72Xg8rjnA9alEZKtkuSV+Z88VGC8qnZHnHAxxgelVcRE8ZOdsm8+hFRx58osSMP1BNWmQRgkNtb/aWmNEGCqUAOcbsU72ISiyDyWKAq/fqR0/DvTcOy7iF64ytWhDliEjXceuajliikGQpQZyB60+Z9BWd9Cuz4bmMbeg96CoMY8oAYOckdqmkiddu0LleOTTTGvmAzA4wVwBVKSsHK7XIiUZf3jg55GTUWPIckqBkHt04zUsqEuoPO0YOB1puwlN0j5B6EjHbB/KnG1xJOLGM6yIUXghu1AZl6MC+Mj5sjZS4CqQp68BsUjpIoZHUJt5OBTKvZA7At5m4jPJJGQBnGcVGdo+UAbmzsOOKcsm+MqG6rjBHbOacApfaACCCetD00ItqMwX/AHLEEFeq8ZprA7drtsGO/FPYkHaxG7aNoPvQERI1KkLhcjnOecUugJPYiIYuoOSOh2nqPSlKAkrGc46LjmnZSJvRV6kU0ofLZzKP97PNS9xx1GBViiMjEn2PNKykMpx8rDr6UIXb5t+0Z5JGakdmDDYoODTs2h6kOEKKoO1QeQppoj3uyxOQSPmOeNtTAOEJcHnjpTWDsqqI9wHA9celF3sxPYrPECAI1A2nC7uc0542DEZx830qQ4XOYx1yPm6UpGBvd1ODnJNNvlFytEJhf+EkcZPNCxsAGjiYE/36lAEoIMak4wR0xRKjHg8gHCn1p3V9SraKxCM8Bmy2AOR97FIIlyI9pAz25wPWp13lfNMo2AcetNeOYE7gMtwCrdqnmFZ2siIwF06bfbNIY1GEPJX7u2rGzjOR9c00IshBxkE4ftn/AAoT6MEtSCVGf+AqAM84/wAKaocKqjBK/d21ZIJIGdo9vSmOmxWjReCeCD0pOWgaIrtEBh5CcqcZBoVSztlCCeh9KmEZK5jO8Dk7eaaVCgHawz/eou2LlI0Z06c84DA9qj8qMHzGUHceSDVoRLtJyoOcsVPWo/s5IURswHbNVogkrlIxqpAKZ564pXTfuGxQBxmrMsX8Jzn3GKQ2ihixYbtvQmhyixJcruVmQF2VVzk7lAHQ0yVV8slExnvirmzbIWBxhewpQqn/AHSMj5etLToN3KgB24UqfcCm5IIKAbhgbmOOB7Vc8lZlZZ8kjP3vaozAHbzCAc8AEd6TdxpMgZFDqUOFbhM/zpGV/NYgr6AZ4xjFWdu7BkZcdCBTDGiyBuqkHLY9Knm96wyBmO7KKRgYPFNYjOxOR7VYeFpcjzfbI7n0pjoFBjYgMOy0KS6icVYYPv4crgjjB601WQAK8ZBxkCn+WqR5aUjB4I7etIC8vzZJx82Qn8Xr/wDWp36isxrrtHQsD93C9aBtXOF+cD5iB1p7RlCsR3lV7L2+vpSeWUKCJwWU8k9BRdMFFjTDuy5C9ehNNliVkLLHhsfKR2p/lAMU2HJHfmnbVRAcHJ6CndiSZCvGHORgYBPpTFjBwrr14T3qyyZIGCSVzllpmwqAS2cjGcdDTTKcdHch2srgKxAJzzTvIfcCmAHHBz0p8iqEG5l47560zZuXcYQCp+XnpS0sQ9FYaIlUfOO4PPHSmyrGF2oMBunGKlRCc71PGMZHXNBiZAdwYnbgZOcUXYdSCWPP3iu7GBg5xUbxl0BywKjjccZ5xVoBGcymMcHBwMVG0YctlS3AHP1zQpDu2V1Ax5ETl8HDYGfyprpgks2ccEEZOfSrQRHILbioHHOKi8sx4IjJDtkkcnNWmFu5EYfMI8sKRt6E02O2G3dt69s1NjJKhMMByuOaBDIMHcMA4pe82PR9SufMXO5OAejUFXBYoTycbic4NSrCZXADEjkDJ64p/lBkwBzknIOeanmaCxSIljZlZWOcZCkYP600q3mYBB9FPQVZEUgAXA3YySqimhMfIpBPoRj9aad9SJK5XCAS4IyR1GKHEYAZAAM4Oec1P5I2Ki8kjI56U1oSFySS2cgetUn2E4XK0ihc7WIJ7g9KG3SKGUevA4qyybXDPgg/7NN2RsGV02kAkAGkmLkVipsYsHUZGMD5utBG0hDn2buKsi3VlJGARnB9KY6ELkKGI6hW6VV1YmzTIyGyCyuNrYx1z70Sp5gBG7J59h+NTKm0E4B4/vVHs2jau87h0HQfjUpq9kXq9SGSNXACSnO3PI6H1zRJDIFGZFyTwoqcJnbH14weMZpSUQiQL93gGqcugaoq7VEu1gRgcNTRgKS2MjueMirTLuXc69eaa8JIUFVHOOeTinzCu0yq6SRqWRSSR16UnlLjHljAHPykVaaECNWRQeMkE014ZEAiRlAPJBYmjmFe6KjxKFDBSUznj1pXUq25D/CQMkcZqaeONR94jd97aetNCpAAqQDnvjdVXfcTRXn2tGCF6DJPvRjzFJUKCDncw4z61YMTZKooIB6A0wRliVaLORznoPwo6WBJJWIngiUbE5Ocdc80xkUYWRQD2GKnKquSY8KGBxnBNMSM+YdwVj0YsO/pVxbsGjRB5ZDZiVcE5J296SRUVQFUqSSduKsiRUQAxkDn+HNNYD78gIYfwg5NTqgtrcgaMt+83KQexXFMWFh65JznPSrJA2hlfn1PIpyqgcyI2SUwMDNLn6MVrRKnIRsKpDfdLL0oLHAypAHQVMEZlVVHCj5s0rBymxyQfXNVGS6FIq+VGsuFk4GMDHrQBsIJkXB7tyM1OwjDbySARkY56U3ynORIhbJ4Xt9armRLaKskYQ7IYzheCM5zTmzFICCq54xip3yRzjcDlCOKbJGUbcIx8rZweaIu+5D0RWB5Mx5Ln5gBjj1pwjZiFjfgn5uOlObP3mQqCeOO3pTlgbacrgk469abtYcW2MEKtJtBwzfdqMo4bcrDgYbIxU7YDBgdpY/OT2odmEatNJhhjarD19alNIlXRC5jHzhjnOGpJQChDKAQ3HPf0qUxh5NoAIzkkDrSPA6DEa43fz9aVx8t0QAebgedwzbdoHBP0ojVmLsCC4GR6VKIxu3x5yVwT7UIzKu0ycEYwO9PXoPUjaKXcTMeAwBIHrTJdgfaVwW+6SvWrDKWJjjA5x94dcULG5QKzo+GwaL8qKjq0fpSbsSNtLYyvJB981XvLct8/k8EfjVe3mZH8xRuGduzPP1q0ZlkRYpE2nPGBnNfljg4vQ/TYyT3Of1m1QqWRVL4x7CuX1fTssXxyRjKrXdX8G0FPJGH9R0rIvdLjlYsEPI6Dit6cmnqY1IroeeX2nsYy0cQO0ZYgcGsm/sJhC0pBJJ4ygr0q48MzMASp2kYYL0/Ks7UPCTEGRYmO8fnXbTxMVozmnTctjzK5tZo9vDEj7wKjn9OKoPaTMyhEyS+ORXc6r4bfa0yxMCDjGOtUI/DgOd0Rwvo3Nd1KtHlOZ05NmBaaXMWBWH5OjDrWna6FcyndBFwVxyK7LQPBCExMkfzMBuz0FdVaeA4cLugI9So6Vz1MXGEjohhZPU8rTQWSRiYWAC9GHemjR5fLwFbec4A9q9SvfB0SI7Og/EVj3Ph6OE/vowi4JUr15p08TzMidDl3OJ/skICBG4J5UDv/hTFtCCpwdqjGF/nXXzaUpDMo52jrxVKbSRvJZNyBsV0wbaOedo7GZo6Oo+YkMc8k9a2reSSOMckZ+6Mfzqvbaeoy6jhegNWoVMKsQhYj7wDVtKJmptvYc91IRu+1gBc9T6U1Lhw42yEg1E/mBvLIBQ5ySM4zTHcKMsD/wAB4pRgloJvTUuRygDEjqo253Gpo2ZlAUAEYPzH1qisnybWAX1D81NFPEGHB5AByemK6FojGSu7lsnerFx3yGap7CPzvlQZLDbhelUEn2vkncjetXtPuRvHmxghjmMMKzkrIjQ6LRNGe6RVk3Db0xj1zXofhLwgkxDyIGHfIxXF6BqMNuUYbe3G31r0Lw54itoyHBXP0xXz+PqVVC0T28DGnuzvvDvh22hjB24OcqGXrXT2UVmiYG0AN0Brh7HxeixY39OgLVafxtFIrB3UELwE/h/xr4zE0q9Wex9PRq0oo67UtSiggYI3z7TwT615p8QdcMqOI+Vz1/DFWdW8aQyRMz3BI24wDzn0xXD+JteW7DNJyuOdvGKWDwc1VuyMTi4uJxvi/UZZJZFZSeOCa4HWjKZGIhxgnAAx1rsdaYSrjIYjP44rktQtzI7MV25bgMa+5wVJKJ8ziZqRzF/E5lDPnKkjbii3SeNtxUr83Qc1rG0YuwdXLButSWujTSrviBC5zljXtRrOnCx5ThKaKlvcSJyGweev1zWlbalIjj96RkZ+7UbaLKv7zZxgnBFD2jREM+7gYIrKVeM3YuFFxjuaEOrfPgzPgnGPX/CtOy1C3cKsmWC/dULya5bzJFJcngHIz6etSxak0UwRScdQwbBA9acoKa0Ic1GVjuraWC4Cqi89jiraW8MoUrEMkDB6ZxXI2mu/cZWIAUg4bHStqw8QmQCWXIY8kVxVKVSOx00qkJKzNn+xodjOi43tjpnJ/pWdq2iqImjjiyQeP8K0INbjVdqSFvlwRjqP6VHcXgmjKcHb1Oe9c8J1Yy1NZwptXOYu9OjDFIwNwGVBOefWooLBZGBaMEYySxx+XpWlfPDuIjbued3QelVFwFUSZ5PA9P8ACvQhUlynHyxjIsW9kgBdgcgAKWPWlmsotqvgEYyTntTYZ3iw6nIGPlbmklnkeMk8knjAxx6Vm1Lm3LcoJGZqVonmeWW2h24Cj+tZN1bEBkkb5Qc4UdecVuXgZCpbGAc4BzgVlzRM5cAYK9gOvOa7aMtDlqLmZnOiJgPhSOimmmNEJdTlTyQPT1q3IpfJfqBncTmo0ijZCEjAYcHK8Aelb811Y5ZQuyIoDufILZ5BP3vrUaw/NgOu7JwQ2cYqfygVIRTkLnOKaISSSImB3nofWqcrMaXQhkRX5Z927jANRMmVZQQdvdu9WmgI+beAF54Wo5FXJBLHpjHeqU1Yhxd7lfarfeB59abJBG253OWPQDirbwsAmYvmHWo0iRgJgMt6+v4VV0mHK9ipPbK5wYxgdOelQyW75KxpnJxnb0rQkgXaCvOWxjPP5UhhKggAg4x1pqppqNLXUy3gJO9cMwbKfL/FTWt2yX3AKOMAdT6Vpy27yYjG5QDwVPf1pn2eRmUkMCeRx1PrVxqJIGlYzBApmDOpAC5GRTGQkoirnJIbC1oy2cmxXOefuqTkmmPb7CN25hnI3DcPz4qo1UJwM7b5SFGjG4c5xzn1qB1QNkodxH8fT9K1TZMCcjBPfFQC0kWUkYGeeB936+lWpxuYum7FF1HlhXDKGzjC8ce1NeJl+Qru9S3OOMVoizcyELzgEqSemaZ9kZQCi8nrk0uddBcsjO2Ro4dAuQMFmPI/xodSUyxDE9VxjHGavSWEpXcFByMqp6j6ika3ADcsOd2fXjFLmtoVy67FLy92CUKO/RQeaQRBgBKOAMbsVea2XYY5URSepbr+dRNuHylmYA9qFNE8rKYTzEErOQxbA4pCJM4KqRnjI6VaeFucrkBscdv8aRrfnZn5hwcdqrn0uK3K7lMRLnbtyd3eiSEqclT05yf85qx5ZCnggEccULEwTG3knksc/l6UubW7BpJlNoDzJGSA3rzio5LcqAYl3kdM/r+dX/KA3B8KMZUdc0nkcgkAjoNp604ya3Bx7mc0Q4IZtoOcA9KbJCd6rKwbjA5q8YSmXXYCVye9NeNWCFBvJ6nbWnOlsRylNbdS2Dj19OPWmeUD92McA5x6etXpLSIy/vYznpgHt6UjQJI2CvIOBsPaj2ivqZtOJQe3+bJGduMD2HegxF0JJAI6Nj3z0qz5TYYktnGME9qZ9mlUBmAJXqM8n8KbmmWrogNuocssgO1cqCMU9rdivzqcnvU6xNt3FVOz7+RTvKI+Vgcr1y2KTqaDUWym9seUKcZwcd6j8pgu0I27OB9fSrzW7KVCZ5OeuaVlLYZRho2yRnqfWhzT2BxakZ4ikU/fzxnH9KVYCQSZGOeu3qKuR2TmVGZSABQsTbMurLn3xmpcw5LlJLdvLJlwCOoI5oSEsAjKoDdTjpV027K2BHyPvknPNIkMfzBgQ3bih1EPlvqU/L3Zby+e+09aFhYFBuwCcqMZqyIVVcZOG+6AOtPjtwSXwB/eDGjnB6uxUFurMpMYCE8kc4pGikVsIq528e1WWtw0i+XuORhgx4BpzQqE4chuhJPAo59hqNtSiY0Rg4xtORtx3HajyU5xxk5FWXt3WPDxZDbtp9/WopImLKmMEetPmFyu5CsMiBZFjO1euOeKb5SgAAHOc8nFWJFeINJJGAWPBU8flTvKddsgQfN2J6Uc17Ao9ynsRAHZcnADULEwVSGx64OMVYkh3rtDsdn3aBEqShip6ZO4darn7CtqVZV8wYMSkseQzdKatvLw2WAAyFq1LD5ioDImScEkYpPJlEhDhiG4fBqb66lKN0V5FJHzAf7x5pscZBLFFdunSrXlbcYACk4G0d6b5WH2hSG3fw1PP2JUOxWCOgBZdoDcnrSLHIRlGDKOMelWXTYcyHHfmm7UQL5kRBcbsr0xWnMhcrvuVtp3gjndnk+9BjG8psY4+77n1qaJY1VX+cY/hzTtu9SypjZznbSbWwmuVFUoNrCPbtAzhlxx60iwxBkUMcnPb1qw8RMeduQ7Y69B6UjRggyq4OD1xUTlpoNRZB9nAcj51A5GOcH1pCm3dtdiB3J5/KpthIY7OD90g9f8Kb6qsfzE4znvSUrtITi9ivNBE3AkYDGQOv1pBAUwvJ4x1zUxVsgggYGPm705cSZQHDZ6Cqu0rMlxsytIkoJwGUjrgfe+vrR5fyF5E6jJwOPyqwihG8kJuDdyaRocHbGcrjGN1JvQtJxZWMbjLKoGOjYzmo2YJneScjJq+sW5zuOAegI6VEUMaYUKRjGHpOSDfYqyQnAcLkDvmk8sGMPvKgfwoKsNb5/1UisOy5wDTGjLxoM7cDJC1fNcl3ZHlyNqJn5s8jFRmM4ffkDpyO/pVoWygbZMA+oFNSH94SME5/iXjPrQ3eOhMVrqRGNlQyMxwM4x3zQqsBuMeB2BGc1YdGAHmKuQeMLTSATuV8kcjac4FLnNHHQidUTK4xv5b0FQskblowpJGNwLYIqeRFlIOD6kDvSLFH02Lhf4WXg0CIpIgflEeeM7Q1MZCpIO7C9QrdKnZNozkbtv8JproXl2r0Y84GKSlYCF4mfKbtpH3Tuy351GIFO8E/NnjnirTo0YKFd2wdl5P40xog5XZEwAHzVopaisyu25cRNEqtuOOMYzStFJG2FjwOeQamlhVlzgsTzgjkUuzohyVIyB3NLmfQHfoVtoQYKlgRj5ab5bFGDZ+boelWvJQjADbFOCucfrSOqhwEjOD0yelPm01Jdyq0cZj2IoU9d2f0oeMI/CnO3AIGcVOuFX92SvGMjj/GleIgoBKPm6EVKbQ1sVCjSPtG0hvvYPWmsirhyu1lOcdc1baKJQNi4cdgKYykAOm84XBzTUmO2pVESMzgsWQLjaDg8/hStEr5hlVSA2eTjNWlt5BGUJyflyWOWNNkhTa2FLMD3XrS59QsVQjBFXIGGxwc5pTAu9SoYNn7o6VPtUAKN3PcUIkbbXZmLfWq5r6jcLlYxbejMApwaRoSjMu0qA3AIzVoMrYilZSynIHrQsbJGUXPPLBjkn/Ck5MSi7FMW5jIBI39G9APX3odHI2K3zMvHHQ/WraQqEUypkgnt/CKaUJKlUIGTzj0pxkmNwXUpjaMK3ORjhe/pSeW+3EhwCMHJ5B9KuxxALtQAbTwpHU+tRy24wWaMllPIIzk+tPmuxKmUyEWMmMYOOjdqaUIyuCDjnHar0gDgO7gtnkjv7U17WWPHJLHknNNTViHDTQpyKR88agMy5BApGQnBYcKcufUVb8lwTIWTA6KTjFJ5TOhUEZY427ecUc7uT7J2KJgdQCpG4YzkZzmkFqgRmIHOD17nvV02ZLlugC559qYYTkKGY5x+GKrnFyNblERvHGwkJBGfel8lRkn0zu71dljUJgjkjPIqI24dQwUhjwvHX/CqcmyralV4wWKttPGQF6flQsfAVIz14I4xVpoFDb/KGNvbg0jxK0ZZGO0nGMc1LcWPTqUym+UwsTkHg46f40jBUUgNk7sLx1q4Yif3qkfL3x0/xqIwyBziLezdSBTJ5iukKxglhlgSRxTVjI+ZVLPnO7NTRswUqicr1YjrSyRuCzxkAL+tNN2M3qio4ZnG04VOq+tPeNSpGcE9CenXFSCFo8qSM/wAIxSLC+7PBDrgg9BzmmpaaiaTINhQBtwY+p5FOiTzOQVJzkAt0qUxeYSxnHXAUdDSNATgg8gVV2kLlViJ4WA3vGORzkcfnTVVm3gtgeg4zirBj6bwx9V7Co3gYgI5POeQPWkveKcboiG1zteRihH8S859KHhQIHCHh8YIzT9iqm4Dcd3XOKcFLHnOO4B6U1qKzUivNDJk4IwOAQOp9KRoxuXzBnacYJ61ZyTtO3DYzg+vrTMRTRhBC2T2NNNIdnzFTysqfmGTyD6D1p5QKvnBuv8IPf1qcxRsCsbn5eCfb0poQRHJYhj6nIok1oOLs9T9HE0goVAB+YcFVyaY9i1rJuYsQo7npXSzWKBd/LELgKx5FU57JEYhOWI53DNfmEJtI/RpHOi3kbhWZsdCTnND2YcBU4BGV3d/atmfTk81dpGO4XioZYGaccKQo+Yba3jaRg52K1ppEflkMp57daS/0a1dFCK27tkYAq6u2JdoAz70l1eKSyRMSP9qolCXOmX7VcupxWtaJExzGPmGSfesePRUSddob/a967K/j3KQr9zk1nzWqhyFIDn+HFdFLmiiHOKZJoMEMCxoyYGRnPFdD9utooTuIyTg4OOa523kaIczKecA4yM1ML5cOUXdznGMgGiVB1Hcr61GKsXdQnSTEjgAYyVNYd2Ar79yrgdF7VPc3i7WV2Ysw+UsOPzrPnlIUq0RLAAEgZzmumhQ5Xqctauple6jSQEq4bPy4296pYWOQDyyNzYfPerJcxgSAcnjk4wKrPIY8sG/i43HP416VNJI4JzbexEyorE7DtJxxUc0eclYVBIyhH9ae5AJMSPhTlhmkJKRn5C2RjOetatJKxnzNFbkARo2D3wM5qOUlVYsrFVHJ21Mz42hcEucBhxTeQvmNBhGTkA5p8lty2+YiiXc7l168rvPb1pzOoYkhDk9h0pMoDluQ3CE+npRJvTc8uTnA24zjNNe67mT0egsjnAVYunYd6fb3ZRgS4O0fJnsfSq7CQMXiUcHqT1puM4VlHy8k5703FsfMdBp2vPBj5zhQNxLeldBp/jG5hP8ArgdxwNxrz9V2rjb0PyjNTrqEyyKFk6HIPpXLUwynuawrTjseoWvj2dJNidz8oY53fSrf/CbTECRSCQMAdD+VeXw6pLvU55YcnuPp6VKuuSlxvfCkct3rjeW05O50Rx00tz0WbxbLOSxlLHoc9d3rVC71V5mbawYMemPl/OuQi1piMIQAq4Vie1WbfWJNimRwxb7pzgH8O1QsvUehSxc5bm9OhuIwhOQM5C8Nz7VlajpyM+RCR8+AeoH41YgvwXDO+WPVpD/UVb2RMhUqpHHGeOahQlSL541EYUelDJV2GMdBWrp3hjdEHMXylc5NXbS0XIdVBb1xXQ6JYxoqYAwR/FzWVevJQN6NBXVzDPhF3h8/yQF29DWNrHhgwqdkfQZfNesx6RbmESAAqTtwR+tY/iLQEZP3iDKjGVXg/jXkQx0lUO+WFSgeL32nzxOyzRkKcjA9PSs6cOmWcDPTr29K7rxHoISdmbCqM/w5rlb3TGi3tHHjafm5r6bB4iM4rU8DE0JRehSinIyBwzElfx7Vetr7b8pcdMZ3dPeqRjMbeUFBdT8hz1pTEyOzRn7owMLnJrvdpqxyRbi9Tbj1pvlVpSGB5INTprJYASMxJbBC96wo3JxHGc7h3HSrFtK6lXDncW+73Fc86aSN1OTVjSjnUuQ5yDnJp0czsGZD838QP9KqRZZGaDonVjVm2jZ+ScntgdKzfu7FKN2XIIBIDsbPtmrCWq42EY4yMnpUduCGEm8kE/TFWUmCNkgHjHrWcp3di1CMSpLYqcnAC92x0FU5bZYlMQTaSMjcOtaksmSAuP8AZBPH41UlbzJPN2buy7jWlOUrkSUWZc1sjHlQA3GMVCbfnZHHtBxkGtGaJ2UKVHzHIOarzB1YHLB+5znFdSkrHO433KYsVJbnjOM5pRZESZMmAHOfwq8yhQyMCpK9Cab/AMsvmJ7lh9aHUb0EkkUnskU+ZGzA4wQT1qI2Sk7nXhsbSBWpKiZK7c8ZqEBNvAwoPbnFT7RoORWujMNq3yllb/aYnGaTy9p3EFAWwG9fwrQ8otiMLxjOWNRSKvKhCMfcAFUqj3E4xTKBt1V1Plnrw2eajeCN3JWPA56n0q89uglOVySPmx0pkUAQGRmyUBJz3zWinpdi5UVGiKjPlv69KY6ZyASCeh9KuhDhwBuDDDHpmmyQsjfN6elHMrjcU0UXgkCMCfvd+w/Cka3j27kAA3YAxwPwq6tvISAUOKjZQnQg8/MfT/GmppMhxsU3ty2VOc0ya3w2CAONoyPvH39auAYw7g53YzikeLnKu7fNuGfWhzdiLaFJrSJ2PABAxyMZpv2VQBhd20ckVdaHe4WJRsPXJqIxbothJ6ZbC4/CrU7LQLMpmBDI2wMylfmx1H41HJaSynC8ADAyBz+tWpE2BnQsq7OcU6WMMSm4uccbcD+lU5J6gm0UJIWZS5yp2cFaje0ZAQpBJHHer7wNkbeE6FD/AI1G1vGNweJgV6bTUxnYGlJmc8DIm3dnHTiolR0BEu0EN8h6ZrRMcLEIM7u+7jFRvbGVwRIcgYAK5rRT18jN0rrQpSJgbCMehJ6U1UO/cQeD0PSrqRKW2qgAzj5aY1uCPny2B8oUdKpVL6ESpsqeWjEjy/vL8uW700R98qcDoh4H41ZEH7reY8HbwCe9BgTZ5bRh/UHmjn1uLkaZVNuhUxxxkYH3tuajaAAkug4P8PFXWgaRwsW1R90YOc+9JIqkOhHIOR701NdA9m2VPIIQyeYMgZHcn8KaLdk/eoMZXoKs+SRIFiQAgcjqTQsLKSpySDnfnihyJ9nqVZbdmcO6Bt33WBqMAJtZlDBT16GrrRl1H2eIAdwe9NSOPOWQAlefeq5iuR3K0dqx+aNix/KkVXKhgFYDpkVbZCOTEXHqxpI42VmAyAh5WpvdDcSmI3kG1Adynoo60vlg5Bj5xwc1ZEDJKYXVVGOGDdaAmwbWAJ9F5qXIbjdFVojtC8kjnIanGBlcRthh2OelWDESd3TB5A4pEAwUeQ4U8be9Tz63JtbYhe1Ik2sw25654x65prLjIPO4/wB6rJjYIGdRkjG3tj6VGIoyAS44X0pKr3Fy20IATjamQx+8p7USQJuCD2xntmrDwK6kkcnrUckDK7HcDwCR6AU/aaAodyFYR1TP3dvyjPFDRoXMqsrcc/L835VP5O5wJUKE9if8KHMbMHYkEnkg4JqlUGlcqSQsSWjh5OMDufw7VEI0AJZM7RyD1rQ2KQCCwH8TdzTTapIwwcDJxxyKXtLblcqZSNuF5YjA4CnqKQwx7dxVs7c5q46xuCCqjD9xTPLQAKQzKf71VGp3Bq6Khthgq27fjJBGKY8Ik2qj5CjBRjya0HtMyKwc4IwSyn/CkMIY4DfNnGduDR7RXIUO5nvbPtAC7+OTnpSPbYcs6he7ZbFaD2o8vGM+xHWkFrhSAxUlecU/aotwvHQorBKuclmGdox2FMaBVYStuyTkkCr7wnIVgCDjkDApixkjCtnIyePu0KbvqJRsZzIzDLp2xh6YYgylmKjPLDrz/ntWhLCCdwIYDrmoZbdwARECP4u1aKomZyjYrNEAhcxZA7gdaVoi+0lzjqyr3qUxPt5yAemOM0qozYJXBAxkUOXUXLdFZlIQDySP4jz94f0pUBIdQvXIK56Y/nUzwlk5UBsYAHOB6U0wLE+VUnaDlt3TP86OZNWYJXRX8oqDKCMN1I5x+FN8tJR5rIMfeyB3q0yMY0bLL13DFNSNozk8gDGMU1JfMUtXoVXQyHIVf+BUbGjIVhjb0O3OP8asNbDgsmf+BUEIXYLkAfeYmic0CTKphcuFOQQeuKCsfJTt14qysJc7ACVI4+am7FcHYzqV+6MVDloPUrKgUEEZ/u5brQI2aTGB/wACFWETdztXCjI9aR0eRvlQ7WPG4VLldgouTK0iFQTu5U4C4pvlMpxFIeF574qz5BCCVozkHOD/ABUMisQjbVxyCpq1JEKPcrGMoB+7JzwD7+lOkiGNrMCMdVFTGFlXYwODyB6H1pzRR4/1jH6YFHPcElfYqeU23cchlOduOv404qhwflIK4ztqcgFFQuvyjk+tNTzGTameT37UlPuU1fUrLEgOxotrFf3gA/lQ0QLMzrz6AVN5agIj7shuD3/4F6U0qAGZhyOoxVuaE46EJt+jRlgp4OB0pHt8KA+RhfvgcVYOQfLaMDI3KKQowwDuIxu29sUm7jsrkAsnWMIp75XLdB6+9QiDClghwW+f/a/wq9tV2IIGSMgY/hpvkr1Vck89Kd7BsVNrCUuPvqMgbuDTWjUn94pG0YBByfzqztw5JAwF5OKakcTjdGo2hs5z1p89iLalZ43Me6RGADfNjvSyQsgCyDBHcGrPkBSSjkBV+bJzmmBXZ8h1YY/u0N3lcai0iu1vJIAuRtx95hj9KcpiGUSNQe5apvJeV8mNM5wR6H0pqqwkOQoJOORmiMr7jtoQkZOUQt+FRlQrbd4HHrmrUkSsiuXIBOMrxSbNsewEbc9duTTUriasVjCDlEQFiAd+OPzoK/KNw2KB83OasSRuuVAKL0GRxTQwdvI8sHnkkfKfxqL62Eo9yuTEQN0PX7uTyf8ACkSBAioY+PrViZFRd23bn15NN8qRgGj5A70+aw1dkOxty4Az3JFP2pvCNEBz1I5p7rIxACjK9t1DRYYPtJz6nNK6bLsyPyxGwZEbBBx9DURhDnCq4C5/WrBUDL7BnHA9KcqNIrDOTtxtPFHNZCKotpNo2r82c/N3oaN0UNGg5OXLdv8AGpWijkTcxGVOMr3pyrGDt2sdozhqpTE79SmsTDKiFeOuaRosIShHJ4Yn+lWxD5iBySQvQqKY8Em0SbRg/dwM4qk0mNLmehXEe05ZfmPUE5pBG4JcREAnLOetStG4GUQ5z1NJIjSkhyox97mlfUFHqRND5QIRCMA7tp6ZpmUCGMfMMEkoM4xU6xgbcEDB53d6QJhOGJ4Ocn1p3VyHa+hW2FjhlOCMNx1/wpDbfOcSkDaTx7VOISCMpnLZxmggAN5a4HOC3fNNait0IDEADvjOAecdRTGiUjDE7t3pxVhIggYB+v3vmpsyM0g2LlSvPFO9mS4tFeaNUYRovQ4UZqLygrlQoHHY1ZaMuwQDARuaGVj8w5y3ze1NSaF7PQqGNoysZlbaPujGc1HJbrtwG5HRfT/GrjwBdxjDHb93NN8hw29ic4y1UpPcjla0Kb2zu+/dz/Fx1ppjuoxu3cD0q2sCuQpDHPfOKHgfyxHnHODVc2iZSViq/mxZYxAbhyDTdgZN8eG56A1aELFRGvU9C3NIkQnO12LfU07pGcvi2KxjBJbceR0pGhAUOp4VdzfN2q0IGLlyvQ9KjeAbd5BGOcKc5NNNIHboVijMyqoU7jnOMYpzRBWMafKT1JqwIkUF0TIBwO1I0GBgNglc4PPFNyiwUdblUqAgdh8wPU80ScnaOCo5J4qbyiE3heMdKbJGufmZcqflJNLoDV2QCEqPNdeo4PTH4UswyBGwB+bP3am2kMMKTh8YYUGFmTZkfKcHNEm0JRbP09mgIbf5a7s4Jx1qvLbvH87ls564rVlgIO/O7aMMMd6hntw3ytHkdznpX5cqltz9GcWt0ZE0XylipOf4e4qlNFsciJieMna2c/pW3c2QGCCSMZLA8iqNzbBHJZsZGK6qdRJmcoOTMl43iYuOQO7VXLu2RuGc4AxWpdWpD71jJDdATmqM9pKHG8DO7kgV0KSktTna0Mq6jEY2R9B9zNUrlVKZU8gdxWxPb4QMwPy98cVVmhC5CsxOeAR1+la05RuYvmM2TcIQzEDIxhTwB9KhZ/LGME7DxuPWrVzbsqFmUc9NvX8qqzKzOGKEHHJrqTutDCV09SvLMwO3ec4zGo6GqpLkEqpBIH6VZkXABAyoHzvjAA9ahkR9pczLnHSuiDi0YttvUpyBhGXWNSxHygiq8irIrbyowMfKMVelhVSyrvyv3c8VWnjl+ULtAbqSK2jJMzd7lUAKFIK8ccnGT6VE7IzblkY49O1TvEAPKAAbPU88+tRM6u5kjYKQSGG3uK1smC90iDKjoCmQW+aopJvMBxDtyMYBqRm2DKx547nFV9pI3DP3MYz3qmlYG9R5YCTzMZBGeeKJDj7rKeB79KjlBJAkbA28AUBWVcROSfQ0hbgVZFLqckDmmvtXc3lnryAeRTdkm4kKwJ6rmnFY1ZvLHDcZPWi9hPTQaxVcODlQMufT/GmsyqwdTwe/oKcWbb5XljdjAyaa5Yuqxr/DgHHP5VTtcTi+jEEzqd2F9jT/ADyyYdhyeB6VCCGz8nygbRnjmnFFO12U7QcGmrXJlJonWdgQVOAOoJxUtvcyQHKnKsM/N2qiGiddvJJ6570LclQCnCkcb6hqxcZG/Z6gFTy95Ur2HQ1p2OsFiFl4Ax8x74rkftJxtkkJVhww9fSrEeqOjMRtcKuCmefrWU6CmXTqpO53lnqwQCQhtp9BkfnW/pOuxxtl5lJHOQK8yg1ecIMAgD+ENxWhaeI5UOVcdedorzq2C5kd1PEpHsela8jttJHB5Bqa+kjuf3jfMG/hU8CvNtJ8VSvGrGTITqAef/r10dn4lgaJT52B6A14VfATjK6R61HGc0bMZ4g0yCYvIGb61yOoaISVJTAYcD29TXbT3sE4YDljVRtMhncbsZLbSM9q2w1WdDczrU41djgLnQWJykowvRsVl3ViYQQTtIPQN1PrXpd7pESRbViwFX061yfiDTlQsDEPu/eA4r1cNjed2PPrYXkVzmXCZ8sBgCcMR3q1CFLnbjg53jk1FK20lCnIOc5qzYiRgRkjnHFd9SacTkjCzLixkkGMr/sgGrMMUkfHA+tQ2oVeVwcdM8YqeEiQ7lYNz03VySbvY3SsiVAAHYuFI4AHNDyALuA6/dwetR+cv8MfQfNkUxmYgBsAucBcf1q4q6IqVLMfK7SKWkwecMFamtIsikbx8o7dqaGjJIUbscttGOfSmNKe7oC5xgDGa1joznlOzEZ2DkxIcBcLk0m4bs9z1JFKWG4OyNuHoetNSQ7fMByvfjGKq66EPbUETcMhgWAwdxzSGOQfM4G7qTS7SqnDgKp42jNKzMzhSCeMc8VWgN3IViUSFOuV5yOlNbMb8cLjkDvUrAyx7fbDVARI5PIIz60rJK409xrYKMHBJYHbz6U2V5Sd21vlXIpzOmc7h8pOB9aYxKBWkIIJwABQtgiV5XJZP3agFeAP4v8ACkAUx7cc/dBzxn61JMjMODzngZpqoZMJnqc7e2fWtOmpAxCBgZJA+8MUpk2ReXknJGPl5pT5YleNQ4GOvrQFCsGOQWxls/0oaGRvuBIGAewxTHUM29goB4UdxU7EbwWmO09OeRTHWMrs2AKq8qaTkl1AgeGVEBZgRn0/WmqAp3AnHYetSopcjdg/N13f0qWOBjkeaxwcDC1SmktQ5blQW5yMgkDrg9aZJA2SUY4HTFasFlI4J28H2qSXRpsNKUfPfHGKhVox6leyl2MQwOj5UcHqD2HrTGgZ8Jgld+NxFbM+lSAnCHltv1FNTS3CcBgB146ULEUxOi3G5jvH8pkdcgnb1/WmCAs5ZAq4OGDHmtt9GmI3Akk8jA61BLpBgRmK5zyxK5P0qlWpvqDoySuY7xxyFt8TEL/eGC1RmAKPKzxncSvNaElp5bkkYPbioTDsChSAAMMF71qrNbmXK4vUovakMREmQMnOcdKjMZwJMhQT0DVoFBuYOflwRx6ntUa2qIWIi+hIpKXcqysUhCDy3Jxjd1/Sk8gg7x19OlXRaDIdRtx1Udfypot4d5jjbcoHBPeq51YhopSxhQTIACP7o6U0wnG/aC3pV0RQsCyyFSvVW7002bHJBIPPakp2QJRZWW24WNYSSx4TdxTHtguViO0N90HvVgRrlsqGPcLmnBQzEttGfXmr5k2PksiqIAJMGI9cEDtUTWiqm8MAN3JI4q6sacxmIjBBPPWlNuQf3TElzkBhkAfShytrcU4tFQW8OPLDH3JPA/GmmDcxcYwB8pHerJjRWwRwR9w8illUKCXUBSPlC0nJp3EqauVEtTEypIAG/hGKDbCJSyuVZiQ+BmrKoxTiNid/ylhSAN5TKDkZJGR2pXY3BoqCAlkAVvl6ZFIU8tSBGCwXgYq0QpK+Wr8jJyaQBc+bjOBgA9TT5r7icSrJEybWUHPqORUYG1sHJwMGru3MnlPGVB6EHgVGxVWJYKRnDEmhyVhcmpXMDE7Cw9iO9IkWF3yMQCcluvPr/wDWq2qbV2KoGDgBhSPFhWOQCMcdajmGqempU8nyXEuxQB/EhzTXt8MoYLkDkCrhhzn92BzgYHWgwcKY2yX7k9KanZkODi7FTyRz5hPH8NNG4/KFP3ieBmrbxsjsMsGb36UjpJG5dou3AVutPmT3GoWKpj3vkAjcejdqaY1YYkDHHpVkK7jzEBORkjGdtRtHIoBWTOT6UXdrD5bkSEk7doIHYsab/CfMbDM3cYxU7I0J/wBackZI9KQpmQowGc5HejmJ1SK+FL7kwARnntSTBWVVHUr94HpU7oTGVaQnIwvGOfSmSRrGvzY5GOO1DdnclkJ24IDHdn7u3iojvjG8Hhhg8VZxGFCvggHcpA6f402RfnGX/DFUpdwvcqyQJu8tYyRvO4Z5/KkkQMQjglu5BqwUBIUKoy2Cx65prwwnLLkt2CnFVz8zFJtvQrlFdi55IxgEY60xgysEZdxx/DVpomkXLlgeP4h2pjxAy4jBDYxVcyI66ELIW3DYAR0ANMWBZWKjI29Qfrj8asGHcFl8tQT1pkkMg2tjKqfp3zS5rvQaityu0OAIlG8gHPzdc02WKQLsYYJ645xVry0LlwhVAR0FCRhgWDHOOMr0qr2YnG2xVa3QygiLdzjNNde6RZVTgZq4YlMS7iflOVIOMVEbdYTuZepznFZuTchJPYrxxBwQIwB2PpSMpYDdkEdSD1qy9pDIpcyMDjtUa20hUr3HvTcmXbRkDQ4yVOFPGNvzUIhkYjcBnghhVjypGAUIcAde/wCdIYWChGTJJpSk+oWIFXA2KpGVyCxzio23RAllII5OatNE5HzD7xwxFNmjfeWfBJGDu/wqoyTYnHsVnjVzufA3DIFMFspB+UlAcAAdatfZ2Euxhu3DAx2oeMDZ5oBy33duc0+dIlRaIGVFQtsHXgZ60x9iSAhBtJweOlWJEEkZAjI+cY46UgjCsBIPnHLccUJ3CTiVwjP87kgE5JPf60MjlFBUll9qlEJbDqQwYbgD12+uP6U+SOUH7h2ntnrT5riaRXYcbfL5b7z9qbsyS55+bOM96naLGS2RntngU0W3Lb0Uc56VV7Cs5EDkB2LswI+ZTjvQhAZeSMcgetSmB5MMRwRjr1pCwZwSqqM9z0qXNWEldEDRM8phUZwnzU1kMkoO8jb90Lxip9kqAsg4I5z1pJUXdxHxn72eKaldD5HexCUVgEGBtXA5pGRjGM5bLZyxzx61MqxAFTt2r15pXdBKUWJSMYRcdqObsHLqVl2vlZFA+fJKHqaXyyo3SICuc8VMsRKfeIJOeKBGJC2UOM8KKTnZu5SXQrSw8Km3nfuxnikVPKIkC59s9anPKKYoVA7FuSaRocgF1LBPXvThUuEk0QNEMnYwXHOAOlJ5WcIWG3oanBYEcHeDwx4prOrK5tyzDpgDvVqZDWhAy7I95bAz6UEBeMZP95elTMu98sv8PQ9KTyEIwpOe4FKTBWTIy5K7Y0GcfepGwowrAAd+uamdY85Zsc46USwkYCZI9PWoTsWmn1K/lhnBWJgpz1HpSKoLEspBPU9xUiwuhCjgDPB560xo8Kkp2nCDfj3rTmUieXXQRUXG07AM5yDTcNsBUHBXuetPXDFflGOMBVokbEXUfKMAKc0k2htJiRxuMuHAUdMH+lRtGrZ2tk/xKKVid24AcdvWnDYSDCF3DoCaG2gaXNoQurqxDAgAcnOaRokUMJExu6mpwS0i7Y4/l6CkKSNJhR+YpRlZ6ia7FcqWjyCcEdT2PpUaRoP3eeef0qy8Y2mNGG8nj0pDkgorYBYkfjWl7vQz5GVxC6Ffm3jHAHelWMSMChBLdCeQKn2Mcg4J/i3H+VG3JVGbap6BTQ2Vysr/AGfYBsC5ZOc1EUCk4DjnkY6VcMW4qY8fd6MMULEV+eMnA4XcM01KzBpsqGByRJjjb8vFNMUbbpQCp3emauPbsi4Yn5TwDQB/Ceeeu2hVE9tRWWxQkjypUqxI+/2xSNahmCmQ4UfOfWrclsVYGYsOccc0htEzhmzj7vFWpq5LVyo0Cp/rYvvdMCmuh2Fz0J4yO/pVqSCTBZQcdvm6Um1j8oT5jyN3OT61V00PlKQhUFlYnDdQO1MFskjFgxBH8JGKvtEH3FSPm9OMVE6MzEhMlDgE9v8AGnzX2J5Lu5WaBg27zWG736URwbJPMikBPoOlWDFGgMTKSxPQdqHclWkkYAL1Cijnk+hPJZlZIZGYxvg55256UwWoZskkkcZPHHpVxQVJPlqRtXB7nNDRK4LFsbTyMUXQctik8R4z8ueimh7cAhiRgdeOv0qy0W5N2NxPUt0pGRyGdSjMvzMCMYHtVqXUiVNsrMiuSd+7Az8ppvlISu9c85fnFWXiVAWKjB9BimhYiQx/vYI9aTncfI0z9O2niCvjYf6mkDLuUMMhhkiubXXVMgUuvIyeav2Oqh5PLM2SBwfWvyqPMkfpujRsGLzIyFbHy9B3qN7FGUbVJLHADDvUtnJvwwXdz2PH51q2dl5oHy4UnJJ55qfauLHGhdnOzaGyg7WAfncOoqndaM+4qE3ZXKtjj867kaVCFGEXoSmRyao3ml+WpUJwRyuOKcca7hLCSUTgbzT2jkZ1Yn27flVC4snCBfKOB1/z2rrbvTgXeSBRkDIz3rOm01VJPlBQDjrmu6liot6HBPDSizlruwEh2RxkMehPBFZ11aPuPDDa3OeK6y60+JVyUGT/ABZrNudOLqBJDk7vm4613UsRFnJVotHNzW7NGyygKB1UdAKq3MZaTcv3QTs49K3rnSiSxUA/3ueaoz2DR53R887Vz612060WkcUqVjHmiZV37srtwVLc1XmjfG/IJ7ZWtCaBYn3zRE7/ANKqyKwBJHzAZFdCkmYWtoyg8PK+SI8buQaikSYuyu2GICEDuBVye2Z/uJ0bniq00bSEfP7nFdEZWYmrlaSMAFVAOPU1XZVVQYyDk9+KvzrECzJACM4Bx1qBlMmFLfMOqjpVc3MxSKLRGE4bPTA46UjAFtu4HC52ip2QyZCFsjqTTJt0aFix3Gq1C2xExjZBiPr79KTKEbmOR020/ChSirnI+UimEbSSfvA5zim9hJXYgCqpVj37mmyZZWAY/N1YHmlESyEyFTgDoTTCsiSCRWyuMkelVFpiasgLRqCXIZTz+NRSx4kIbIJOQDU6R4UgKpMh+Yjmoiodd+A2zqT3oW9yGR+ZkiIxMfbGKVNrDLKjcZCHt+NPfbgg4LgEjmmI8bOCwcM3AwKd09xNNbCSSiNgJDwDuAUUkZMbtudQQMrgc/nQ6F3KL94L0YVG/mHCG44YYHFPRiSsiaK7k2ECRjk44FTRXhT70h5/u96ptgTeVg9c8mnggkuWIx0AFJpN2KuzXstZdSMuQQcDbxWzZ+JmVg6qjY9utchu2YYkjknB9qk+1SIcPJgEZG30rnqUYyNaVZxep6DY+JTKMl1U+7VuabrSyIjZDE9a8utdRdQrKwbcMrnofxrd0rXWCgiYIM4y3WvMrYJW0PRo4jzPQri+hnjI5yV9a5rXo3dWlWU4xggngfhU9lqSzAIGTAHO4Ypt9H9qjKsOSMls8GuCFN0ah1TnGpTscbe25SVnC5GafbzYYKhxluvpV/UbKNJnDjoPug1RewdNwYAnb0zjFerGtGUbM4XF30LC3CkZJPTLYHQU9rpXX5WRuP4qpqjlAzhlBXBPt6VFKzifcWIyM8nGKIuLlqNxaRf+1NkBmJyP3e0/zp5uVk43Ywcvmso3sofC8ZGTsGcCnx3Tbiq5JXqGrojC+qOSozRFwJyWYZC8c9j60wXLyDaHBUsc4HpVc3CupIYgnliOKDMjffkC7WOdvvWnoQnYsiR+YuD9RikWRnPmHkZwUHX8qrifcQWOT0z7+lIzybjtbGDneOpprlCVmi59oWHdtlI45UDpSK0aOD5zNxxnvVdZzgzb2APU560iTxkGTeOFwAe1TpfYksNICFCd/vH0qLdgldobjkAc00zY+7IrZHJ6D86eHwqxhgQ3Vj96k0mGiQx5IpH3KAMHGMdaSQF1ZUUDJycnNG8MqpIx+/0xQzM7MygAf7tNOwublItvOdxLcbajmKZ8wEE55GcYqeNXHLBecfNnrio5CztkvxnPC9f8KtO7E7tabjZYQzbVlYHOCSKaYijgMd2GA64qQoWfI3Y34bf60+OJPmYguBjGw5zSvbcNXoQPFIxJKrlTiiOFxnKEvjA39quLaea52RkEnJXPJq9DpkhxgAE8ccc+lZSrJbmkITZmxW5WVj5akhuwq5YaU8kg+THOR2zWpaaAwct5e0Y781u6D4dYtuZM7uua4a+KjCJ2UcLKbV0VNH8MeeCTb/LjjitY+CWEeXQtubBHrXbeHvC6LCN0Yznk4rZn0CF9xeLjts/hPv6V8viM3kqlon0VDLV7O55Dd+FCjZaAD+6Krnw15jhJQyqevvXomoaRHE5Lx4/ugisqWySJgFXlvu5OcV0Ucxc43uZVMAoSuzlG8MusJLwhCiYBArO1LQoY2Z0iIOeQh6+1dxOYFQgHgc5YdaxdWjiDuFBODg445roo4uo56mNTDRUTz7VdPwpcR7cfeB7VkS24jmYPwHPVe1dfrtqswd8DA+6G7Vzd9anJJHGOCOa93D4h1EePXo9jLdFADRnD9WVj1PrTmjX5Yy5HqasC2kVTiMMB6jn86cLUSOq+UeQTn0xXXKorHDJdCoYVJJAbaerd6QRyFwrKdik5q7BYSMQ3l7cnGCOhqzDo9xK+2QBMfeDjrSdVIaoykZiQDkvGpIXAOOn+NL9ibvCQOcE9TXSWfhh3QCNW4GQTWhb+EJZGAYfLncC3b2rCWLjE6oYWcrOxxgsSrECNlOM5FRizmZtoLN/wGu1l8JbcFEIDAgk0xfDLSSYCsDnHXFQsdTS3LeEbOPGno2SyMCTjpQ+ny7y3ysW4ZRwQPSu2h8MFIw3lAc5wlPfwfIMsY/mIz05x9aj+0aa0uNYGT6HAzaWpTIhO8n5snGf8KifTAG5UjB6k8CvQJPCBZvMjUH5s4bpWfc+GJETDQEqRkhRVRzGMiZYKaOJOnyq3znO7LHaaa9vIriR1JIOMe1dXNoDxHiMAkYxt6VXm0VkHmOmc8ABa3jjEzKWHkjnHtfMLMFXgYCqKjmgkZceV8y9XB6f410B0uVGJKsADhto700aTJ5YXapxz17etaLEq5CoykYDwgDaGbcO1O+xuqqixrxyMrnFbv9jsvKQE59qfHok4XYYeCvPPSk8RBrcaoSfQ582bgthCcMOTTjbSKm9UZyR2rpo/Dkr8JCcED5j0p6+GZww2Rkjd/Cax+swNFh522OUFs4Xc6nAHGBQ1uiH5I32EZRc9K6mXwxcbiix7QB0AqH/hH2DFivzFeQelKOKg2Dw8kjmlgZCdx+YHGSKjaM5WMRNuJwhPeujutFkQZaA/e+8B1qpcaPI7MSfl3etaxxCbRk6M49DDmiXLMwAJAB2j1ppVfKIUj7ta02nTAHapB42DHQD+dVHtJC/lodxx0zitFUTe5HKyg8SHrE+SMdOlILdoEDYO4DLZ61dNq7MTtwO+e1L9ikJfaCwC/M3Wq5433FyWRnvC2wygcDoP9qo2gUggr+takljIVVfs5K5GcH9aSTS5FTc3B9AM01WjG2pMqRkNFIikMxPy4yKGhaI72hLgjOR2rTk09hwAQ3XBFMktyo8sxA5GMKOlV7S7IdNszUgYbtzEnGAOvFNeAhgzJx/erTa0AONuAvoetMewdjxySPTgUKqkJU3YoGFGbO48DJBUVG8ZmXCA525/+tWi1qCoWVfmAwMdqryWiqxkcDA/u1caidiXTlErvAX2orcE/lSNCEbZGevG5uRVvyndSzrhgPvZqKO2xkEsfmzjbx+VNNE8tmVnh8yVwZCcYyMYpJY+fNzkbuNpq2YQpC9C3Q+v+FRi35SEKDjng4pSkyuW6KyRu7EbR1OST0pjFzIqlePQc1bG8gSyRgBlPA71G6owEZGBjORVKRKSvchMJwSTgZpHiTftAwW6NuqbymYgxjgDPXrTWjfhyFO7Oce1DsNxRGI4weGP50hi6ygH9397mnSxuqlgMfjSMmxmMiKPQjvULe61BxXcYsZMeC4IY8N/9ahXGdu0E46kU90LvneenzCmHBTEaHOfu96akgSVhTHHIpYDYFPA9aiaIgs0pyTwSv8AOpgQcKGyFHcdaGcrGQuAQBuwPWpT1BJIrbGUjdk7iSOaCrQpkAMc85PJqw8GHYgA5PTdUZtti7hjf7nir5tRcpEYxy4AIY8lR39KYPmBVkyQuQBU8cLMm3zVAbnI7e9E8AQlwSCeBxjn0oUhciWxWkjdWHBIzn/61MAYks4q00MhbG8Yz0zTDbP9x3cfhz+VPm7Cd7kCRiN28w44ypBzSeWG+YZKt13CrRtSAE2/IF700wO7lnhBQ/wjijmTHytsqeSVXcmTnoSajaINgvIQCv3SOKuSRsHZM/eGWXHSo2iKRkhOTwA3Nac+gcrWpWdY2Tgkf3TikYeY5Mh2kfeKjr/hU4BJJC8jpxSyRIshcruHfB6VLl2FYgZOm3Ax156U0rF5gVMDjqTiplxtK7Rl+mR1pDAxxvz15J7UXWwtbjPIVgSGDE9cU1t+xiCMdBmpPJlLAEn6IaVVSVA7oNgHPNNNJA3dakLwhSzZ9M55I/CkCNJv3hTxu+bjmrGVdmLoGK4BOeWpJNzthQ5AHJUURnchroV5A24HeBkY5GcU0xlWLqwB25PvUwR9m0ZIc4fPWkKMecH5jg89KpSRNrkCQeauWkAPXGKAsg375zz1wetToVz8hUnb1K4qJUVX2AYOMkEUnEtxuNeNGfCyA/J1phj8xtr7gFABAHXFTlBK4LMFJGAAtI0eJHZm4xkc1N1HYRB5JBUM4bpvyOp/pTSApwUVQRnj0qy0CpIcRknbkDNIYVkjZjIAcbkGc/N6U4zsJKViuYpOu7Az3pqwyDDsyj3PFTsisuApxt6nmniGNV2PtOFyA3eqc7aoZUCqq4RyV24zilaPawbewJOMbf8A69Sqh4AK4K5Ix0pjQLtzsJYNyPShO7HZW0IHjVyypIxxwpx1pRHESFKkZJBPpip/JchWGCGHykUJCWTGMsSTx2zVX0sSkkQKAEByp2dBjrQVfzCSj5PJPoPXFT+VhiCFzjp7+lN2LjezfM/f0Wk5FebIR5LKDzgNnkU4q2MM2GCgnKnnNSeWeAY/lNI4DKWzk4A+YnoPxpKXYOhFuMaEqpk+XGcUSlwuSnQ4JA6U8qHYSMSRnGWPP5UKrKwKo5Vm796d0KzeqI/LHzKrgnbnk9vWmBWZRF5JGBnB71LGhDNt256Z9qI05AZ2yBglu9HNyk2SsQtGVkIxgjrmklik2ZaMqO2e1WDG5cqH3Kx7r1oji3DywMHdjaOtWpNasbgU2t9q5WMgDrzUawIu5myueSD3rRjsGLFniyynCike2YtiSPjPUij2sVKwvZ6Gf9mVNzK/YHn+VRmBmY7FYIV3HcOorQlVDlfL+8w5C1G4bDjJKg4H0qudoXKyq0ZjzIVU/Nxx0FRlG27nTjBAPoautborbljPyjHXr701k8uMNIMrJ97Hf0qlOPQVimAofyUQ59D0pphdlBAb72fmG3Jq6IPnxgsRnO0dKRoScIxbK9cjNP2iSsJRTKLo5ZlLA7eq+3rRHEHyJY8hRknNXPIJTfhQc4BPp6UnkhPmkXgJwoPNHtA5Wj7chuZ2ICIucfezW5o7ySYUEgDnOzrWVaWy+YI0UE5xnFdDpNtHErJnBC9XbGa/OJTsj9HpxfU6LQ03gBkC+xOBXRWbqi+WzdDgj0rndLdVhLkgZ7k5xV6HV1gIdmwSc+ua8upJyZ207R1OoEqIjFVVgy8HoRWdqk6NghTkjBrOXWIyQqPwq9Bzmqs+sRyHPmHnpk9vWuVU53NnUhJakGrSNF1fGV5xWVctGzGYEtk5x6c4qxqF9Gfm3fKTnLHpWPPeZyM8eq8c5zivSw8JJWPPqTirkks6llDhiMZAqsSkigkMGPUdcD1oEszuoGcgYp1uu9mYnnGGrtjeC1OWSjNleawVVVhGB/eB+9isy+08xsZJFyW610wtyYVdhk5wzk81Q1K3jLNGrAg/cPpW1LEcskc1WjHlOPvbYRx75FBPYDms24i3cFcFT8x/pXQ6rbLEQx/hzhR1OPase4jQKdu7J6j1NexSqXjc8qrCxmyAAjIUfKc89cVC9uHAdRjJ6DtV3yQxwzE7VO4/WnSWyzgqsm3Jx93pXTz8hly3MkwMN0excdRz0qJoFdhHGCM/eJrVezljY74gWI+UjvVW4tQVYqcMe2etUqt2JwZnzwqDu8wgqeKjaLexDDdg9c1beJkcKH/h/i5qPyDLyq44xye9bwlYnyKbwMVZAu/J5JPUUySNCCgYBSPve/pV1rfMgHmjIHQcVE0ClSQF2gcn0PrVKV9wasVXiBYsxwx7VGsUrqUUDkYAz1q2lujcsSfRm71GEJkyB06YqubXQlrUrNEFXbu2lT2PWkZXbCksq9we9WJspiMqCDxwM0x4GJ2ZB9zRFpCSTW5WKru6ggjC+/8AhTfIaOPAAwx+Y56VaRVwdygBxwSvSoyjopcbRlsyHrn/AApppE9CDawUnbzt+Xf/AAfSlJy33D8/XA6VKQAMRn+Hn2oaJB80jn/dTqKakJJIrmEEE5PBxjbyaYULKQkmW9KstCwChST3DZ5NQBE4254GTtGT+dDnZiSuRuDExMqMcIfvH1qI/aQGwB864znt6VZaNmQFTuxwdzZpkQCqV8rac/Nk5qW099xNLlCCTc4Jz0xgdPyrQtL5UUeSuSTn90c/zrPAbBKEfezzUqyBZAy8A9h1/KlJJ7Dg2pXOs0vWXGGYswK4OfWtmO6WaMBipbbyM8Vw9pfBSNxVSOfvZ59a0bPWZHVS55fJU9OlefVw/M20d1Oskjo3WKUsQ3LDrnPPpVZrGNysm3JIwfeqdvq28kuAo/hx3Pr7VcjvYCwkVuQwGT05rmlSlHc6FKJHPYErtdG2Dj5e9ZeoQlfnRSeMYYVvyXcSxbGb7vGB3rF1eUNlSxBHXAqKSlzDnZx0MRmIKgDc2MHf3FIHMjfMMFOM4/SnXO8yKB8y4ySB0FQOQZFWKTft6c969ak9LHnztctpKjHYmD83J9adHKsnIlyFOcntVYIx+bbjB528c1MhZW3OSoY8rWnOiIq5YSdi2XQYC5x7+tONwrgBJRnupFREkMxVhgjANKJQ5w2cjPOKLp9CWrkpmIAjJ5DZpWLRNgIGB6gjpUKOy2xKlWwcZqaFhK6s2TkZIxUu66EtNMFZwhDKhOeQDwPwpRKFxgYY52MTxx0poCNksAA3XFKsauw2sCT1B9v8ad4saTvZjid+eCDngg5xUhd0lZUf5e+W6UhhWNQ4O3adxJbrRGBtBdMLnAOOn+NZqS2FysNqyLuGMjpkUCFmBJkI3+/+cUpYsdplOc4woojRuFycnrxRzjV0S2gkc7MbWA474PrVuy08SAMigspwmajtQoRQQOTjg9K2tMiiDJEdoAOT71zV6zijopU+aYmn6GZVC7A2erjrXRaV4UZ0VzgnO7n1qfRrKFxtLZLHPycYrrdJsUkjzHxjnp1r5/GY6STse5hsHzK5h2vhYKuBbHAPU81q6Ro4RwrMML1NbqWQVcrGwwPvZphhKsAjBB2BHSvCnjZVNLnsU8IoamjpckNrFnHI6gVNd30bRmNByV3ZHc+/rXPyau+Nu4A/xEcZqheeIGUlEcAL1ya4/q8qkrnd7aMIWLut3Cu2Qudo5rnb8MjsGbgtk81LNrouFMZOCpwvufSqFxdGZVWPII6kr1r0KFN042PPq11JWKmo3bIpO7BIIzj0rFvpXfblgSq459K0dQlc4Z9xznv61lXMccshiZydyjHFepRSWp59VuMdDKvB5jNyevU81Sk0oSMjSRn5Rltvp61oyxo7soi78fT1q9pdvg4yvAw27uPSvRVdUoo890vaSMGPw7JN85Tk+1XLbwq7MMxHoR+ddjYaJEUU8EHuBxWrDoKogZQMN/EBkCsKmY8vU6KeXXZwlt4Q3Pjysjdkk9j61o6f4Vl3rhEB25Bx0rurXQIvl2IXDHICj7v+NWrfQ0TBMLcjk46Vw1M1fRndDLFocvpvhKBVG8g5H0rRXw3HGpXyxjG0YGPm9P8A69b6W6wIPMTl0+UYptz5YGzdtPbjqK4JYyrOVzvhg6cFqczc+H4pU3CPCjPFQHQozn92CM569vWuhn86RjvABH+11qkYUhYgN1469vSqWLmROhBdCpbaHHGcCAH1BqwdFt2Rv3W4sME+1WYXWMuXiAU9MmnGZQnzkZz0U4rN4ibY40YLdGTcaLCgIMSjI45rLvtGVCPLztAwxHauhkcsxAUHHTcaoSeW4CgNhTgcdTWtOrPuZ1Kascxd6ZCS2ImY9iFqnJpCrGVCcA4BJroblTvXLYXGSQaqPHGZOGBZj0xxXoU8RK25wVKCaMKXRonAZYfv8ZUdqeugp5ZcqQOi/L19q2GjcfMIyrDg4HWnRwRIiIxfA5zjjPrWn1l2WpksOuxkReH0kGGQjjjaetXYvDMZZHEY3EnOelakcVtG25WAGfnz3q1C6R4RlBBJHHNZ1MXNLQ6FhoxKFt4YyqOq4Pptyo/CrcfhNcDafuDnA61r2TwqFjblSM/L2q/C0ZKbT91Mda82rjatzrp4WEkcrP4OBwMKGDfMfWq0vgrzeNqt38sL835V3vlRZZSQSDkHHWkFjEyhZE2krygHT8azWYTgtTT6jCR5xc+DFkVojE2M5BHGKyr/AMHIoMiqyqTnBr1qfSoxGT5eDnGcVl6jpVvsL+Vux2IropZnJPcyqZdDoeQ3vhttu0QgL6+1Zc2gsSR5YHBwQPSvTtT0ZdzIucE/Jx1rMPh2J8KI8bWIYn1PavWpZi7anlVcuu9DgU0IqAphYg9SVq3beFp2zGxUAcrtGc13lt4TUhUMRJLYUeorS0/wmocPsAUDCnFOpmisFPLWzzuPwjO6+Zs28AE46etNk8ISgb0gAAJyG9q9WXwnEI8mDJHQnt9arz+GLdcnaUODkAdc1yrNpM6HliSPJpPDBALNGc7cBiM5qu/hmVgXSEAn7oFeqTeF40ZgIwoHRTVF/Dkec/Zk+b723it45q2jF5c10PNW8OIMsUbnttqrJocqOYlibk5+7XpjaBEAWMHA/iBzVS88NKoMqwrkV008zjcxll/Y83n0F4ixUjLHCk1Rn054lZHQqNuACa9Cv9AjX5ygLZyvFY9/ozZdYVVCnoOTXZSx8ZM5KmElBHGyWwUkyRkK4zx2FQy2ZP8AqkHzdBv5/KujutJOVKRkeqkdvSqNxp0mPNEYwfukdRXoRrxdjiqUmuhjPbnaXJyuM8/41GEZeX428YXmtCayMTMPwweR+VRS2q7iV4yc1uppmLg0yiqttLA8dNpHSmmKRJCr4zjGBV14c4VgAWOcDnNM+zPG+4qM01JbkOLiip5Co4y/GMEU6OJpEBRlwc9sdasm2DIzZGO2TQUaaQLgrzhUz1/wpudgcG0UnhKptXA5x0zTDbIGw2cHoCOhrQe1CYZMA9cMaYbJmLARr06nildSWgalAwq8oRSQTySe9At9xL55xnOeauNCSN2wFRx60jQyRsTsGAMcUNuMSLXKqwF+Vfbz0NNFqwIOHbzFA6+lW/JZZAQmSe5FKsJ2EZUc8ntUKdkCiystv5ci70xx83FDQ5GGjIGeuMnHrVo26IVwoJ25bJpWR3KyLsG4YBxU844xuip9mKj5CMEkYx0Hb86bLbqMtITgdCeefWp1RR8oU5IPX9PyoMW6ISKckHHTIP4U+eQPmRUMIDZ2gjbycYxSFVEf70N/vY5zVpgruA/RRgYqBfNRxlgQe2e9UpXQkrjETamV6+rHNJJbgJhFGD93JxmpAkbICoUdcjHTFAEalWbdx90nn9Kpu493YrzQIozz935uaiaINHkn5gc7fWrIgVf9ZCBkYPOaY8YKkjGQOvrVRl0Y209yoY/3mAME9jQkCsQ2Rux8gzgGp3jYqHVSSOue1BjDgP8Aw4wgKEEVTlroTyRezKnlbiY32nPYGkkVdvyqxI4bJ61bFtDyxQjB6kdaaUbzFwzHYc4FKMk2HIisyYbKgqVHrilCyMRJIcA9RVjyItzO6ttz1JzSFEH7tPnyeKrmstjPkbZVEGw71XquSKcxYHZIhJC4HzYqZ4FcHMoEhHHpSrbqWGOoGdpOcj60KdmPk1uVtiPIrN1Lc7aR4wymONSTjgipzFGsikANuOWCnGaetspXYc4fpg4xT5hKnqUwrqQszhcnr6UssW8FlTDDgn1q49sVl38sCM8npTDCFG7+8u7DcY9u9HNpcPZlIKJG3xLkg/gKdhjlwnReSDmrBR8gbQxJyaabY8YiAcH5UB60aSYciuVo0BQSNFz/AHu1K8bxuDIOCeBirIt0P3FZsD7gPFNa3U5cscM3OTUqSFZq5WRPmEII2k8E8UIhMgLICw6BhxUzQMQY8AlfuEjrSGFnI3njGcEYp36Cad9iBA0YVnUjaOCTTIoVLM24g45yc1ZW2Id2KnafuqTmgwv822TG7pxVKfKJR1uV0jAK46E8jFNeJ/L3bSqgdAOauNHIVXKY7c+vpURj8osGJHPUGpcyowsMlQLl41bJOfxpiQxhwH6Z9P4anMIYlFI4HHu1Hlh+QMnPHuPShSsJxurEEkMm5huUc4VSeTTSiM3mPGSoXHyjvVjyGACoEHOVZjz+dBgwN24jHYetCdh8pVaJZV25bI+YnNCozpvjLH5eSBVkWzEgR89hxT2twse08DGPlP60c/dj5ZX0KLQMWAXbuA5GKDBknEmfqKvtbEqFReU6HFC2jOCzBgPXFJ1EtgUW0U44TGfmjL4AxuPTNWYrAyjZtDc8IvSrNrYFySYgcEA/hW1puio7K6qcjk4HWsKteMYvU2pUHJmUNDnaIMsDburHNRT6U6xkyA8fe+Xoa7mPQpCioqqoU5ANVr7QCyY2E4Pz4/i964o420zu+pyUNjgbzTJSGUxFdrduM1C9i4LOuEQDHIzk110nhycybCCTnPJzRB4ZZn3biSRnYBgZrrji1bc5HhZbHIHTpQGyw474obS9oC7cL/BuFdtD4QlKndGT6n0pV8HO4KgOc9dwqXjqcXuEcFOSRxSaWyBgp4Y4Pek/s0pHvyST1OK7hvCT8AxsMtzhelJL4QkDbRG+D2z0/Sl/aEX1K/s+aODl0yTO1IhjZnn1qM6dsk2BwAehYc/nXa33heWCPckfK8NWLdWKxOVAJYnDDrz6VtTxXOjGeElB6o+urG/hBG08Hgep963NLvVb5lTGV/u9a4nTrk4DMxypwMD9a6LSrqR4wrM2TyuB0r5GrSSTPtqdRSdzqYrwhDJt6dPmpk9/sCxKTtUcZrOe52IGORgZJqvdXL7SBJnHIJNcMKbka1Kyii+2qKcO8nAPORmkbWAv3RnBwNx7VkSXjiQiNVAYcNnOPwpk1zI5UE57HFdscOmcP1mRozakXRgyknPAJqrNdxqxjLMB2yO/rVKS5k3FSeq/eqtLdSn90G3bcck9a6IYdJ3MpV3M1o50CbllOfrVi3vVTG4j8K543jKAXU/QGnjVcuSemM/KelW6CIVayOkOqQtGwVyW6nFU7zUxMm7aGIPBQYwKxRqrxgqxwCMcGq02osRmSQycYwpyP6UoYVN3IniE0T6lMrSEqFKYOHAyRmsqf5juUEDuS1Sy3Ck7Wk6HkL2qpJKCH5OD0B5r0IRcFY4qklJiQhZHJBGFOBn+dTxxk8EAZGAarl8KCpZsjHTFTZARhKxO04yOMVpKRCsNnWOJMY+f7r5HeqUsaMWUnLbR2xgHvVt2Mm55CFZlxk+lVXdc7lUklQCQOwqoNrcUncqy26SfJH1xjceKa8arGIk5B52Hrn1qwyeYhkPbstM8p8jYFJU4Zs81spmbXVFUxgHexVTnoRzUbRbC0BClWGcirk0eJC0nzKB2OSagMWU2BdoIwAwrXmsQtys0YiJdQWXHCkcj8KSS1R2L52g9uhqwU8xASnIU5bPPFNDR79snI/vGq5gvdlUpcKqzKynA5XPNRzRusZyArA4J61YchSW2nJOMY6USQ/ugmz5s8c9KG3cd7lWSHLBGbdu54GP/ANVRkSZPzfd4ZfX3qywaGTeyghk5GaayRI5UKSC3OO4q+a5NkVjB8rNs2seGOaSW3KHLMuCcblPIqYiMMNyscHIB4P5VFJEYgHTbhnwEJ6fX0ppoS0ZFJskw0SEJ0Uk1BIZG3K65bGCX7f41ZdMqQxGdw3AcdaY0YZirH5+2e1RF+9clqLIcmNPLYqpznOM00OrKMsD6t6/hUrhsAmM8nuv/ANemeWg4jkY+2KtO+thNXI1Uyg5Uc9OaHQh1UN2545/OnFBGCCMD+Bs9aG4YL1BPy1aeoJJCxTSpzsO3PTGakiuHijLBiWGSS3bNRSRCV/LI8sbuSG6UsayDIQA5O07jWcrSQ7tF2C/VWAYMN3DRnrV221Fwu2XlBj68VkR7pMh3yC5w/fip45MkIGO5RlD2rGcEbKVmbI1NhGVGT83IAziq9zcNNkyY+b71VFkK5jj3DPLEHpTTIXJHJz+lYRhZ3NXUckNuNjMG5BznrkE1FHCHYM8ozvy2w9BUgVpI2fcFHcHqaeIdzZdVbcozkVrzKKIcXMYEY7VZsbBkYGcj1pY4WAyUACjgqcZqeGN1wgAIC7W2+n1qcWgchQvHoDmpdRIFC0iuyDdv/gHUDmljXe2enX7wq8tjuUbSuSMkBT/hVhrJhhQwOehxWPtrFxpszoVZMxsGAz0qdEbAPmBeoABzmrX9muW5jBOcH2NSwWUm0KI8kEkEimq6e7E6b0KkVtvYgkYYZ+70pY7SbGMNkk8gdM1rRaaTIGCDOMZ7VYj0w/MxUrkdAeaX1lJB7C+phPamPIR0IPGDzStbsxJCrgnIrYewjG7djpxiq8tmIiG80525pKt5kSotGabd1ZVEgPOeBg/nSojOSqsOOg3VcERLZAAI9TUTD50KxjLLjG2rdW5CiumosPzjeWIUHJxwK1bObG5mV8qe3es0JhQz5yOgxgflU0UjHLKxGB8/GAPxrOfvRNKcuU6vRtTjj2KXIBGeK7DQ9YLKFJA28N81ea2cziYKW/h4/wBmuh0PUZndFXGC3ynP868TG4ZM9nCYm0rHp9hMkyLGjg5GeR2qW5s5WjMflqWP8RrK8N3JnjRGB9eB3rrILAywqVDMT1KjpXyOJkqNQ+qwydaBxmr2jwEiVjtHdRXMamZEbBLD+6TzXpOq6OjIysBgjjPArjtb0ZyjKAdoGRxjiunC4mDMMVh5x2OQa88uRsMTx8rE9/Wo2vzJ87xuoX72TVzUtL2klk4XqB3rHulWIk8sOyk9K9ykqc7WPGqcybuSzSCVWzjn7vNVrg7QV3nO7A56VBLO0bAngAcc1We6JGADnOcmumNNo55VbKzJJztl37gAeJPcelaOnuQU+VeM7cjOcVimQLyhPXJVuc1Z0+fy5FVWJ64Oema0nD3DKE0pHcaRcwFRIWbH9zGK39OWOSRTJtXcQN4PIzXEaJenzREZc/jmuw0Pe+0Mn3mGz8K8XFRlG57WFmpM34bYD5sbsHgGnPEFOSAoZTgE9MVNZqrqAowSPmB7e/vT54mClslyQQykdM14sqrTsz1407oxrm4eMkM2cDBO3p9Kzby+2M253YnqQatasdpIyfm+4c9PrXPXmoMrck/Nnr2xXVQTqao5a0nTL0l8k2ccEZ8uoTJ53RR1wct0rKfUAh+4AuSHz1qRL0OcHIGckkYzXYqPKcjqXZo/aBMARNggY+UfrSGWM8O/3B1z1qmbnfgxk46Nu7VLI4+6S3HWjlVyue6tcGl2HPP501yPMAj3Egbjnuae0SyoSWAGcZzRHGkgBwvPAFJSURSTkiq9scspBwTkDPSoJbPCsUIGBn3Fa5tlc52MPwpJ7NdxdUCkLxtHOKpVrSQKi7GDLaY25ckZyWzTZI2VlCS5/wBk8CtiWBTlSeD09h61UuLdpF2ICVPcHpWsaqMZQfMUGklGBu+4SFXHWljvXjIbzFGOQoFSTWjg7TwFXH1qusbQoq7VyvJYjg+1a80ZIylzJ6F+HU8OHAOCuMDsfSrlrqoDYY4BAAbtWEu+ME5O/OevelSd/L3/ACs5PyqBwPwrOVKMlfoaRqyidTFrWdrbx9zr61at9URVUKzdcEetcnDfEOJN444AxyPwqzHqLIqjI24wxHauWeHTex1U8RJHTtqaBSjykqWHAPrVG7vY2yruV3dOe9ZY1IIgChRkggkelV5NQEit5bY39d5zis40NS3iLouXTxuSrtyV7Uy3giCA4yWbOH7n1qkk7SSBw3Xj5jipre5VeLjLcfKVOcVtyNLQx5rvU3tPtrdkCGLdkYznGK0LeGJQeCCBwM1i2moquCrEY6e9WBqiqQzPkY6jvXHOMr2udVOUE9TSP2dIwpXnOOn86rXTxf6syLk9WHOKp3GoHBG9sdearXF5Ew+Wcjd39BUwpyuU6sGiWeZQm7AOOpYVSuZYVBeSUqxj4C9qim1GT5vlJX3FUp7l9x3ytwNucd66adOSOWc43LU0kWNzYGepA+X86oXbhYyWGATgZpDekgq/3SeF7VVlnLM3mHcVPGTxXRTi+YwnOLIrnyyrpI2FP3GzxWPfQxyPuEe04yT1rRnnYLvDLk9Q3IP4VRuJ12seuePpXfRbRxVuVrQx760hZSux+W6DtVK606Nv9Wwx/wCg/wCNbFzLHvYc5dvnx2/zz+VULlVXmNl5GSe1epTqyehw1IQZizaerOVK5O7gnjNVJ9NdB8y7vpW2wQHaW2heB5gqN7eTdtKgfLn5RXbCuzjdLUwBYMNpWMk5wuRURspF5baTnGAM10JshISTnBb8+cVBLZYViI1DIecVssSmrGEqexiLaqHKFflHTevWhrQOgYkhC/PHzVpNYRpEZFbbuPybTTfszou13U9+Oa0VaLRCi0Z8cGIwpjD4GCO9Na2VBtRidx6ntWgbZWfMcZDY5ITAP60stg0h3ttAx1BpKpd7icYozEtQ8WzbjBzgd6a0agHYpGTjmtE2b4GU+Uf3zzTZLViNki9t2f6UObsOMYtme0Epwiod3XLHHHrQturoSqDnjp8tX3jlxuaNs8fMw4waY9v+7yY+Afm5+UUlU0sxcmhSWItlWQD5uWprxAYMqkc4EYHIq6LVSCoQbic/d/8Ar0k8LpINxzjnOOaXOyvZ2ehQeN3GwnnONoH9ahZZceckeBu+laQiDfdwRv61CbMrzsBwDwfatFVTM5U9DPMIPzEZGOuai8uQBVCfpWnJaqAFKlSp+UkdKR7MHDqflHUhqqNVGfsXczRCNw2gZKkk5/pSRwEMYtp5OPmPWrzQCHcEA4bjK0ggOMbdxJyG7CqVYSg76lGSEDCow2+mc00W4b5QuMDB4q89qpB3BcjoF70PBIWy449QKFUQKkygLMxghQWz97DdKR490TfLhj1BY8/rV1IPLJMf/AMmmiByQpVQR3J6041NR2aKSwglCQCSc/MKakTxnCEAfxCrpgQs2I8E9cnNNeCJQpCMcd8dKpyTYrK5UKAgnYWB7k4xTVhHO4hzv+YtxV0wbjg4IPQDvSCAER7gDzlR/jQppRJkmUzEpPyIAR/COKBE5YogG4HkEdvTNXRAC2WQEj7u3t/jTpbVFjCckfwkDBo9omNQKL25PAGSnUmkaHayqVIx7Zq49s235jjb0oSGSMHPLd89qSqlWbZUMYLeaG244B65o8ohSIZev3wo/lmrhgBDgx/KOevQ+lIls5IJVm9N3b/GmqmgKLuUUheNMl/vfdFNa1LsTGVIBwrEc1pG1dmA2HPYelOa1U4bOF3fLzQqqW4cjMp7NzuuNqrlui9qc1o7EODHgv8AlWiLF2DM4YEt0LcUv2NXOwIysozn1qXVtsHJKxmLbEx5UDPqD0olgCPtUs2BjmtE2CupDJjIzhWo+ySFmRRlV68UKtqHs3uzMezG0MVHBweOlNaCNXb5fugEVqfZFEeHU56tTZLRSxCxEnb8gxVqtqHs9TM+yoNoiQDv8p7+tNWAICXQHBwQetaX2WYHbHGOR/d5FBsGwH2Z2nI+Xms1VvuJQTtoZq2u9gBs4GBg5+WkS2G/erjAzjitCS1QPkx55x8w7Uq2hLKRHhWzn2p+2sN07IoG38uTDENnqMZ+tIYEc7VGQoyp9B6+9aK2RcGNl4HUikaz2p80XYA47g9ql1Fe4Kn5FBYGmYphVKHJI6VILFj/AKvbjpyK0Us2XGVOFOAAauwabGxCI2VBzis5V0lubRo3VkjKTR2w0YBzgLt/rmrUOgIZwnJVu3pW9a6Q0x4Cjbg5znNbukeG4mwHtyQegArhq4+Mep2UsBKe5zNp4elaRESIgKeD/wDWre0nw2yt5k+d23+Hiup0zwrmTc0RD7sqAOtbFn4UFudrIevJzXkYjM01Y9bD5YonNwaHOUD+UDlcAMf/AK1Fz4aDj97Dwo+UrXbxaGkIGMuA3Bp39heYisyDaRwAeteYsfJTPS+oNx2POB4QLyFhAWIPWr9r4NzjZAA+ePeu6Gixq+xIwFK/d71NDpqxuSzEEHggZolmsraBHLknexykHg4ZX9zwzEEYqSXwREGKujZHXAxXZpaRhggboTtyetStaRSEbmUN0c+/pXI8xqqR1Qy6Ntjgj4OjIbKNyOCDVa68MQx5OGPOK7q5RIgEEYJxk7fSuf12aIK5KlWBztNXSx1WRNTBQh0PO/EekQIrrGCpH3wR3rhtat1E0gXavzZHbn1r0HxVdeYxiWdQG6d/zrhNauMzlnbocEMtfQ4LEVGtTw8Zh4p7Hvml2xiVMkjHB5zW5ZyiGN36fL1z1qtYacvk7mkAJ5K46VM8KRct8y4wVzg1NSd3Y6IRcVqaH2sKigzHCr/Gc4qL7d5gBVwQBgnHBqlLPIG+VCVB5yOtTWW8sHVwccLzwD6Y70oQUURKTqItRKrbzlSrnjH+eKc1oqko8WCRwVNWbdA6gMMKRkkcVNIixRruThfvHOR+dN1rNGHsnbUxrlHQb244IxVKQqhMgGAWAOT0rV1LYDsOMYPOax7iQKd4BbjBBH611U5uUTnkuXchklI/fPuyejDiomuQAoY4xycd/amTSFosjexB+YA8L/jUUrlSFQcla6UrHPJ2Q5pmSQ4ckeuKge8+XB+b8ajuJ5sCNSMYyahLMoIdCMddlbRjZGEpNolS4ZDtD7T3L96RJg7hg2WHVfWoRxkuQVHaM80sYx+8U7ffGTWt1uJRciVptgAl7HBIFSrK27BYlicjjpVRmwcF2POTmnJKdw2knA4BOM/jUtXE4u2hLJt5ARTtGCCc0vmHoABn0qF5Aeq4XGRjkikWbaFG1Pc+tJJjVrajmBUFkIU+oocxA5bA3HIA/h+tNE0hXERUjON79M4pFdmUgkkAcjHH4jvVbE9RPmXKNEgBbqeDSOCJCS2R/CD2pZ2CHKYDA5yhqN5NgVmUkrywA7etUm2TKKSIpBsjYcgEEE46E9qjY/MT5WUHQ9M0rhnAKZwRkru70xmC4Zyxx2bk/lWybbBpJ3GtsVlLKCrNyB2pJZGGVcAK33cmnBizguQGJyMDFQGbOIt4+b7zFc1Sfcn4dgmGXCdRt+bHaoyu84MeMkHcOBSyP5e5sknbzgYqNiZMowG3OMHgVUZJBdbCkhG+Yjg4yz85+uKjmLsW2xgP056FfT/69ErDlUCkn5eeeKjJDKG8s7MZ29QfwoUkTJajneMtkqBnAJHtSPKGABl6kjdj0p0p+by1JUEcA1EpB/d+Yc7mwMcVKSkgSTHEByF8ojA6g549aZ5cSRcKQC2AM092ABQ7h7qe3pTSEwBMSoboTnj9KL2Q7KxE0W3EZHA+6OtNVXdiqpkp2qSWMKQRIR/fPXP+FNk82NhID91s9KabYNJoYQFZUzksvIYU5Itz5lOMjIxSxpucNE2Tt6sKeFKf6yI4AwTnr/hTchKLuKqJwVAxuOAO2afCm5xGCwyflGeajUDzCqIcZz8tSZbY0sZOAeQfvH8e1Zyd2aW0JFRZA7gcoMqMfpT0jMWSQR9VpqNIECmY5H3cHp/jUi7WOSQfXcelZXaRXYDbdQWOSOCRnJ9KliSXG0ElVGAMdaSOJWAy7NjkYPerltArlFTO7uDWUp8ruXFNCW1kjjasgIUZUKP61chsY2kUkbcp06VKkD7MooKgYIC4q/Z2ybMuvOMZIzXHUqW1OiNNtkFvYuI1BB3MeocnFTppwBYx7hj72T/Kr0cBGUKfe+8q1KbcCNI0kXb2rkdabtY640dLGUliN5PvluadFaBTggDjrWk8KbiVA+TpgZogSMx7HQFeDnHrR7e24OirjILIIgQr1HTNW49P4YMMjGd3en2il0BkiUMrcnFaUALAEEggYORWdSuzWNNGPcWAiiEmAOehrNu7SQTlkBC/nXUXkYddjRLjb1rHurfC8oOOvtWlCtfcwq0dDENv84Z2GfTbUK2xAHyYA6bjjFac9qrblRcns1J9kkcMkozjuR1+nrXaqqRwTpyT0RnJZIoO4EgEDJq1HaF5D5SZCjow4q/baXI7EtESpIJGOnGa2tN8NmVMFBkmsK2KjDVnRRwkp2SRgW2mThQrJjB+bHNbuhaSVcHyzt3HOD1rd0/wmzfKE3Y++QvFbui+FTEEby+GHAK9Pr6V5OJzKm4s9bDZdJtaFrwZYFcEt0PJzXf6bY74kUKrepasvw3oRgEZEBCqcDIrrbO1KQbflIPRehr4TMcYpzPs8vwkqcdTC1bTw8D7Rkg8ZFcnrWmLKNvl5yfTHHpXoV/b/KUaMnd6dq5fW4DKGV+CD2FYYXEvmOjE0FY811XTAJWcqCTnOO2K5jVrSSIsVbGPVeteh69AEdivykqQVB65rkNcRTGcFs5I5IPSvrcDiG7HzGLoqL0RxeojYoeTIOfSsq6mZAoaPJT7oHFbWsAbSWY4DYGBmsG/fDk7jn+tfTUWnE+dr6SYn2uRJdxb8BVm3maQ73GAehU1lvIw2sgOW6Vas55ZJBB/CmMse2fWt5xTRhFu51Gh3fzBYgu7sSK7Pw/c7lGWAUADaT61wmlCbEf7zqucDriuw8PthY3CuVOMlvavExajZnr4Nu+p6Bp04Kq0hyc4UqOgq1epvjPz4IXKsnaszQZW8lBu53DAxyc1sqFlBJU4/u4xXyuIlyz0PqsMk4nLa7aHymEcedwyTurktWt+WRWypJ24PY13WuwpFuYyKBjG1ea47XUj2ljEG3vznnC+vavQwVS6SPPxcLnNyyuDsySCcnjJp8dzI2UkYkYz1qK/XDDDkbum2ooSPk+Xrwfmr24WkeLKTjKxqwXztHgvvB5LKMirUcwydzHJ7ZzWNA8pbymkEhzkqBxV+CSRTkAZ7HNZTgrNmlOXMjUV/NiBICt1PeplYM2SedvzADvVNMMFLAqcYYEVbgBCMuQSxyBmuOUjshZ6k8ao23K9OuDT2C43MMuwwMelRFXiYhDjj5qdE6xhWLc/wmsG+qN+boQyIzt8kW0McHPcf0qGWz84gqqBf9g81ZZED4YlgeW4xTQgCBUjHJ6BsGmpslxbdzPkti6Z9Dhs1VntQQMDrnjHHFa7xGVPLeM7cknHf8ajkgLMNzIMAnGPXtXRCoknc53TaVjEuLdTnaig55c9BUEkJkdNjhs904raezRTuEYBPUjqahk0/cCzKTgd+vTNVHEJkOkkjLUvEQ6SEoSO3PNORgVKwKcfx89KuCyTPm8qAANrD0ppt/lKumNvTtmrVVSF7NxRA2/5kwSgHGV6U1/OkGHVuTjjtVgQkFkJY89M0x0kCDfhQD0xmjmTGroi2My+WGHHOTR9oMZIDDgcheKf5QJYuCuD8ue9RNbq3ylAGVuDupp66g7pkr3UigOrkrjnB6VK12yDckuMcnFUPLO5n2gLnr0/SkYlcM4P+yc/0ocYyRCnIuyX778+YTlOgOcVFLecPGXwWXLd8+1VMsJDjKKf4QM4pvm8FgeT3pxpobq6WLE164jO92Ct04qvNc7o8FmJb5R9KjeSXaUB+Unkk0wykHYq7geTWippIxlNyQ95VHQkccDFVXnOwoWxg4JJp8zMCJSpDZwMnpVecBUKCM8rgk81cYpbmbuR3c/loHdck9wOlUZrol2kGAS2enQetWLl5IyVZsgjI4rOvZeD+9PHAweq10wsjnk3azI7m4DEoucFeSR/n3/Oqck5fMMZJXGBxT3PmsyjcSynHbGKZKpdgNp78oPSumGmpzzkyMNhgSNoBySOakilCYyO3c0scTkYUY/vZGadFBJICQGOGrR1HFWMrO41kjVFG5gewz75pJLMSszsVXacYJ5/KrkVlIq75eSoyQBmrMenrM4kCnLNySeTS9taJfsuZbGJNZl1QKG3EfMAKhktgx8tCFOQcj0rpJNHdHICNuzyO4qhcaeIog4br/COuKuOJi1uZSoO9rGS9vuYLswCePpS+ShbYpXOfwq/9lkKOFV4s8bkPWp4dPLMvygDGaf1n3iY0OyMl7Ihd+CregoNg2wFF68ZcdK2v7JZC+2MkouSM9aR9OUoJnzyvPtSeJjy7lrDSvsYi2hI4JYBx948YFRS2wYs3lqqsceWR/StttLWNMSfMAPTFVLm3ZJAvl5zym4fNTjiIyYp0LIzjZrGuwov1qIWi7goxnrye1XtjO+9Vyvb3qMxBFYM7Y6A45xVKq7mXL2KRskJKlMYGSDxiofs8hzujPJI5960/LbzSMjawxknrTJIWdt+1iM554q1WZCgmZUtu+SQQcevpTvsjFgrqoIHyhT/ADrQWGNizBsnuPQVHJHGxJCDJOSR6etV7XsNxujOktQ5aRASCc8imtAYz8mBk456CtI26g7mBUN05pGtIpR5TuwJbrnpT9qS0ZotldQzkqSMg5xSG2coMs3zn5VPHHrWi8Em4yowIPB38U1rViuF656n09KpVbbsPZ3M17fKFZVG5TyAOlNNuXYMWwfcYrSa3J/eOud3BNRy2jkh4xkf7VUqyuHsr7Gf9mLERhcDGTmkNvuzGB93vnpWgtn824IvIwN9DWah1VUJ5wx96pVhez02M9rYsVzD93ptGKTyDHJuzlu5HSr720zhnTgI2CSaa1ukeUA4UAA4zjPf3p+103F7JPW5QEUZY7VOcZCqMGnpA0iEbcgPwQelXvsxChZRlgCC+OTSNbFld3iUsWPBHSpdZIpUiibQMCzgkGo1gb+McDoKvmIBvM2D6Y4/KnPbqE2svTqaXtrIbptFDy/MITZgKOPr60RQKCVAXPoauyWxBAAAOcD3pWhJf93Gc4zkJ/8AXq/beZPJG5Ujjff8wAJ6GleBCxCqMY5GO/rVto03AKoJ7E8YpxtZFORIxzUe1aKjDmKZiBIjGSMfxClS2dwCA27HNXBExcBUAweSeaUQbWaY7QcZBUZqXW5S/Zra5UktS3KID8vQCo1t4VjDFmO4ZXb/AFq+bYyjzFAC4wMcZpDFggq7IdvOKSrvsJU3bUofZmwEkXG7jJ70i25VshvuLw/arwgyjbVOTydw6/Smm3UKAeMtyCOBxml7RvUSp67FJoCZGVssNwwwPXNJLajDAKQxPXdV5ISztGo+XcNgAx0pWtVZfKPXb0Hej2rGqV3ojPe3Ykr5Z6dWFIYNuAV/iAxn9auSWyHbKMke4pptwZPmjGRj+H/69V7RvqJ07atFRYAoZMjKn5TTo4/3qgx/MxABPTj19KnWMMwbK8jrQsYBCJlju5BHWk6nQUaeoxIUYkHkhumKv2VuhcOmW9QO1JaW5ZiAhZick46VpWOnu7KNhOOmwYrlrVUdtCi7ouabGqIC/UDB4rqdA07zHQ7WIP3dvasrT9LaWRV83O0cccV2Xh7SJWdVCKvTAHavBxVdKO57WFpq5f0jS1dB5YwwPAY4x+Na50hIFZmPU1c0vSXRQhYZA5z2qS/EdumCccelfO1arlU0PoKVKKhsZzWnlsVwMBvujrSJYdDCuFzkgtUF/qflyMykFum7PNJDduzlgGBPqaV5R1KXK3ZEzQFYyMk8fKccn8aHWFGDdAByT3qxbPFMvJ5J+YetFxBG4C4O0nBOOh9KzdW0rGnIjPOY5wpDZVvlz3p00j+WU8rGfT19anmhZvm2coME7ulVJS8f7lN2AODnrVJ3E0U9ReQ9SV3JgY7D0rlvEM7yOVVcgnv6etdHqMQ8syTSkOTlsmuZ1uEbzgMByBhs8V24dnHWi2cP4jlnZnwww+duO/8AhXFaqzeY5dshm+Usa7vxBahMoY1y3Tj/ADiuR1m2KLtCKVByOM19DhZpRVjxMTBxkfSsN9FsCs21gMHPeq91qLMo2twe+Oa5WDXZQjK02cdQaJdZZ2j3StyOo7V2exkpXZz+0UjoFuFLg7ScfxZq7Y3UcUwCrznrjjPrXJrqxztVxirdvrbL+63uSoxwOtNwcYiU7M7aPVbcJ87DgYz/APWqG41kRjaSdp6+n5VyZ13hsPli+aiuNdlmfaj59sVMKLuKdTsbl3qQkJGF69+KoT3agYMePl454P41mC+MrsJAcnpk05DLKRMVBDLwvYcZ6V6NKnyqx59RymyfzTuI3kgr3P3f8aUzbgCFwQMbjUTKu3eq4wMEE9aZHI6MMncCOBjNb2VtDnewXKq8h2H+Hj2qPAUBgVIJ+bbU0zJt3x8DGOaD8qMqkYIxx1J+lO9kTykDMEkDIcYbPB/+tQAdhZW3H2p7Bw7Ak8DgkdahKEOgi4DdccUOSSFqmK4O4bj9faoTKrspbJPYAYFPLtHld3JPp1qs7OqKEUk/dyD+tKM7sTTSJUvSXKK439PXj1pFuQvG4FgSOnFV5MgfMCM9Sp7elNC5+VQSDyM8VtzamUk1oXGnVZCXYEk5DAYOcUeeQ2eAAflG+qIZZDnnOemfu0rSblzs7EjPfFNWZXkW5JcMMsDnnhcVFIXXLiXG/jAboPSoldnh8lXUMqkAE9ce9IZUbmTG8/eIGAaItoPiHmRywVPlIbFMk5BdsY9dvNR+avlmVvlUd26fnSOd5AVHYscDB4zWqk0riauO85sD7P8AMoGfmHJqNpkEbRKoGegxzSrKyMQzLuUYOPWoizkBctgLndnr+NLm11JV0MYpgh2AJIP5015Mp5ryDk52dSPwp7xSbcK5IyO3pUao+CSmCf4ivI5xVdNgaTs7ioQ2GZQMnPTNRGQnA83BIwuOhNOmMmPKJGT3U9DTFEaAwDBGfkPdT9KNN0NbakjRFiRkl885NRLKhICsMKx3U793kqmTleSB0PpQ2xEG08g554x/jV6kPYOjbzHgYxnr+NKWQAKw2gHA2kjP60iySggBeCcnPajyyh3hWI6DcM496G9NR6hnepWFN20/OVOcU0qpTZIeT1w3WnxqHZlIJyO/b/GkSONTiPg7c5K9qXMkidU9BreWq56KB0ocspD+V83pSmFASGjJG7ao9T/SiQNkctuHUGi6saboaWaM5yF3nHB6UsUjMQ8ZYkjhSOtJIiou4TqXDd1zSkrGAWY5AyuP1qHJCe1kTLKoQoq4YHAPXJp0cgUAZHI+bIqtE0i7hJ26D39akRmk+bAChuT61Mk7bFprlLcbswD9Hz2OKvWdyJFILHI7AcismJ97csSR2FWI58Ou0qMffZeprCcTeL0RvW91EwVl2k+ZyM4zWla3auSC/Qc1zVteEhNr9Og9auQaioYbmxg8YriqUvd0N4VEmdPbTFSpz1/iNWRNIoOdoAPB45rnbfVSUXGSAOmatjUowCjsCp4U4rhlTlc6faxZqZBOxgQS2PlFNWQHEDDGVAyT6VlvqQdMMTvAxwcU2LUgzbXlOCOpHSj2cm9Re1i3c34p44g0YOQpy3vV+K5LAyPICo7rXO2t9kKyTkZ7H/PNaNtfKAFZz83oelYzizWFRGtcNE6bI3JIUdRWdfISd6EFSSCfpTxft5YVWVgcD0OB1NKWUru38biAS3GT0qIynB7BN8zsij9nDruTjaOeO/pVi1055PmYdRk5/h+lXra1LOI5EYnbkkdCfXNa2maIBIs0sXbDAnNFXGRitSqWGnUasVdE0Zp5fMWEjpksvB4xXYaJ4XUui+Tg5weKfoWiNEokkTJIVQOx98V2Wj6YMKgCrlsAk9/SvnMwzPl0R9HgMtd02jP07QE2qzwhm/uHgVrWuhIsivKBnuB/F9a1be2REwVGV65XNWY7SLeMRnPXGe3rXy1bMJzPpaWCitSC0tlQrEsYwTnLDgfjV1Z1jJjbauOhzzj1pPK3DPmsfRR0qtc3BVW3hOuN3cD39K4JTc3qdsYKmiO8uGSOV2AIzwa5zW5gI9okByOeP1rQ1O9WJ8jLDHIFczrmoEKV8xfdfQV6GEovmODE1LJ3MXxBNEW2ufnHXBritfmVchAOpOPrW9q1+jMwjm69Se1cnq1w7lzuB2dT619dgYOKPl8bV1Zg6tNtVgn8f90daw7sFOJTwegx3rdvNsoCryuMgYxisy4tsMW25CtkYGa+koTSR87Vg5PQzPLbb5mSB0AJ6H0qbT0xIvsRw38OPSn3FmSAVl527gWHepYDhg8qgqOCR3rplVurGcYNSNzRkyvmEjO7LHd3rsNEMTkLjjj5W461xWnSiJQ5I2M/NdFY6zFFiGQjt39K8jFqUloelhmoPU9B0a4VAEdwFBGG6nI7ZrWF2pgEcjMHxklecVwmma9hw6yn5D8uU43fTPNaUfiFnU/MRzjcG6+9fO18LOUj36OIjy2NXWL1pELQYGTjGK5TV3ikZgqqATgHHQVdv9XaaICNuQvrjNYuoXIdNkjdWOcDgY966sJScTDEVE0ZWooxmL7uGOCwP9Kq+SseQrbivBqzdSoXx3yD09argADYFzk5Az0r24K6PDqy94dCsZb91n3I71o2qE5jIyx+/wC1UFZcMACCPu7RjdVy1m2xks+CB+X+NRV1RcLI0LYeWq/MVXvs5qzCz/6wIDjoapx3IbcfLJH8IHGasxTYG1FZvYCuComdlKaRY5CByec8c1IkAjLqDwe5qKO6EqfJk7OoK1IrgoJCRkLubLZ4rnldaHTFKTuhQWGRIQpPBBHSkMexc7CCDjIGePWrEUEaEOCGbOXBNIYIeoTGHzgtnj0rJSszRJPREKBWXYdwP04p/wBjDyglBye47+lWBEA7EowHZqnt7YAq5wvoAf4qzdWyLjF3M+WxVxt2/jVc2YQZdRkfdbuOMVsvABgMuc9gefyqvflUw4XJxn7tJV7lSpaamSbMFwZMMT0HY02Wyb78ilhtwQTV1yoXB+Xb2cYxSGMysHfjd75ya29oY8nMyhNp4Uhlj5DZJHemLY5XlR7c9a05IuqRMAR0yetQgRR8qVxn5QT29aqNa6JdKNym2ngOSiKNvTYarTacjkNFknOSc1tpGpIIC8+lBt9zMoRfm6Y7UvbSE6K6HOnTmEhV9rc/3utRS2M2SDGfY46V050hppAywMMDoMUkmkuIgQOT04q/rSiyPq7ZyTWUikkEjHqKrtAEBV1II7AZzXVXOlsYipiBLdDmsm6sFh3RodzIOSe9bUsSpMylh7ox5oyFKKhAI4JqOKA7Qu3advetKSyZmJZWG/sef/1VKth8gxHlmOckdBXUq8YmP1eT0MprZtzPtU4OcMuaadNDqcR5HZj3rorbR5N6suV2jOEOOP61YfQ1eMhV4x0A6f41m8XFM0WEkziLrTWjUEMHyMVm3NjOgxjO0YOB1Fd7e+H9kRaSIdcAKKy7nQHOWERBKkbSMdK3p4uMupz1MJNM4u402Qgqm7ABHHvTYbFg5Mj/ACc8D3rqpPD+zKbWGc8j2oi0NWx5SHOM5I98V0LFxZyPCt6GFa6V5pLBD7gjrWjbeHdg24ILDgFa6LSvDbuwxCABnO49a27PRIkUq0GHQ4y/8q5quYRgjpo4CTOStfDjysGEO3jBGOtX4/DTIQuwg5+UY7118GjrtyY9x/h4wKmbTkT5MBTjLgc81588ybO6GXx3OGv9CSGEB4X5HzLn5awL+zWOTfIpBGPu+9d9rggSNlk247DHFcRrxSLLoBgYzx0xW+GxEpsyr4aME0ZItQWcowAByMt2rSsrJCo3qvAIzj0rGN1tuPmx8vCH1HpWpY6iioHaQAckjrgHvXdUlK10cdOlFaM0P7PRMSPgEcZ9vpUL2QDNuPU5571N/aKttIbBYc5OcVBPfIYw7yj8BXPGpOT1OiUIoqXlrEUMyxnbnqaxtSQFsSnlm/1g61qXt2sh5I+YY2jpWTdSgSKHVQuc5xmu6hc4a8I6lB2WHEYTARcdajKKWKl9xI+U5qSZXyTsDc+tBPBMQX5eOnQ+ld6d0mee4pdRsgDqXiY4cZYHt9PSmE74siUEd8mnFVGcn5ScKc4pvmKqZ24P8XFVfqTYTCMcMx+U/e6YpREGYEPyRgD2poeOUYkQgEc4pVLRNtY/My4akrg0thhiKMTjaxPz7ecfSnqi7zGUGCOpprsqfvHcei4bkfhTfMCvtU7vcmjUn3bgw+Yq6pvzkDORSSAOAQowvt1pjEowCfNj7xIpWkPmEl1DH+Hv+VCjJ7heKQsiAFR5WTk/MD8vFIyvM+0J8p6YFQiUqgHmMQ2cqBkHP8qZ9pVV2AAbTgr/APXrTlla5JMVEgI2LuC4C/1oMRjJl8olumTxgVXWRtwIYrzikabLFTI2G4+YdKvlY1Zod5YUeWpyARgE00hFkCqpw+Ax69KYZNsxyMcDvxSGWKMNjAwBjFLUNErDt0Sx4aTJ5yfSlRky7K3oMn1qN5InOC5znBGOtIZTIC7MVwMEj0ppOxd1fUftYFlJHHU0ioGcJ69fekLpGrL5xA785zTRNGrBlQlduc5pBce53MWVgcHI4oQMOwU4wRnHNMkuZ45PLGQB3HOaWVlYb2RvUk9x6003czuOcHzW/fBuMgA4oUsHGzcD6NxTCu5tjJggYyBjNTwwPcAY5IOM5qW3bUtISMs7kNjLE9T0xVmC0LEZmwu3sKms9PWQtGiqwwdu4etbOk6FLK0f7s4K8jNc88Ryp3OinTnJ6IyotJaUbjjb/Cf/AK1NudNEcn+rwCPl9/8ACu3sfC8m3ayDPYDkCm6j4WaONvKiyT7dK4Pr8FPc7VgpuNzz26hdG/eZbYMDaOn+NRiAksvnljwc9eoxXS6ppBgLERFTnBG2s02LRyFmCAYAOB0xXZDEwkjlnh5wexSttPaTbJIqyDHVxzVptNV0x52W29DV62iVpQ7kBgueTx/KtOzsjI20qBniQ4/lWNTFODN6dBtHK3enSRqrgkDrkHPP5VnyqEZgjMAO/b867PUtPCRnBIQnjArmtUtWiZsIVU/wbeBWtDE871IrYZqJlMiGVdpCn/ZH9Kkt08xsyjHHXdUFwVDMQ3Geo5NS2shG1m+ZR0UDk/hXde8dDgS5ZamxptmX52ttVcCt/S9MWVuXJOcDcKw9KuV2BSwG/oMV1OgzRyOu9QcHOQa8fFznG9j2MKqcjodA8Plwi7GBDYK4rvPDegKqiQxgADOdtYvhiS3MyBuMngk16BoEMTRYCYOPvbcjHrXymNxMk2j6bCUINIgn0+SBMnAOMMwFc14jklRCVlJx7Yrv7+0XytpGI8jLAZzmuO8WaW7FgHOE+5j+7XBRrKctTvqQ5YaHnerahJDJnGd3zAZ7VHZ6yoYs9z937wPOKl8Q6btdpN3yk5II5zWAiXME23Oenf1ODXsxjCVM8hylGR3Gm6qxbk/jV9L9pIwzHKhssO5964/S7sqAC5+XqdvWtdb6RI2YKCWXg7e3p1rkqUlzaHTTrK2po3F2iRj94cp1561QvNUhRiVKnI4zxisnWdd+zyMN2eM7Qecetc3f+KJIZGiMwLZGMjPUZralh3JbGdXERR1s+oKBsfaD32c5rG1SRHjjLtyWJO2sEeKkZgDN8zHHXpUh1qKdcSTDjOMe9dPsJwMXWjJWKGu20ZZii8knJz1wM1yet2W4Blj5/wBk11l+c7Vc55LHBzwRisa6sJ5iXC/IOuK9ChJxV2zjrLnOmiV1UKyH5RwKm8i4R8sCQDxtGe2a3rfw1JsX9y3J+8RU8PhxlBjEQBXlvyxXvOvE8mFKfUwI7dpCEDAKemBmrUNjOQyjJBbOVNdDa+GQQFYFj/eUYArWh8KOQGaJeeyjFc9TFwTN4YeUjjY9MmBGIWKlunelTS5t2xz9B613i+ETGBIgwc5HvUq+FMKxaM4Xtt6Vh9fjc0eEbOIg0aVcZYMo6ZPWrcGlhGwU5C9PTjFdY/h2OPEZgUYGRkVUn0+O23tgAnkHqa3p4xye5z1MLFanOz2y8lhww7dqqTwLCAynhxlitbV3DCq+X1Yt34xWReRxoMBiGY4fHavRpVlM8yrSUGVWjTJbPfoaHkZQNmMA+vOfXNMDI4YEEZcbfxp+dvyvtQ7uhrSU9DBCxO//ACyYMW5Cv1FPW3yELsMnsOopbcOAGLZw3LYyferSRB3Ea72zgb1HIJ7VlOVtS+TmZQazdh5p28Dg5qCe2GdsK5Ge3atz7Cu0h0ySMgYqCa2j2knuc/IOlZxrq5fsZW2MCaM45QqVXkE9TUDjcG3j7q+mMVszWhXc4AbkqST0IqldWZXaSpODxXRGrcycNSjJghtqnIGG4qIfexLI3yAgDvzVuWPAZEYEDoKrz27HcN2V746j8a2jUViFFoa7uxYGE7OdoHvTTKi4jkGCeinpQEZSGUYA6DNMLOzYdmLN94Ff61upITg2O2+Xk5GR1ZeuPr/9ampIpO1yQoORt7n1ppBVwkPDDopORigRyGRmY4OOCBinzmUosfIQqAjjcMgbep+vanBS1xhVyc5xn5fypIn3qV4IPP05xVm3hLNsZCfcdPzqZTSLSuQvEdpDKTgfwnFRtbRIoVtxyeW7dc1rLagooA3Z64pk9lHgvggdACePyrH262L9m2Y7xvIB9/acYIGMmmeU/wA6qgO05LkYNaE1uFPlJKePuj1qtJA4QI34MDXRGpFmbg0VnjwWxuGW4xxRIwWLhcgfdBHSrDwI5yC3znKj0FNaNE+VwTyR1qvaJuyE4ogLMwIZM5/umneWVY+VICAc4brSohGMnG7p2phZiCrE4IzuB5p83YzsmKAuJFaPAJ4B4xT/ACiDlj/Fnhu9Rhw7FSpyemTT/MBfZGvynpkdamUmU0rCSwM+5xFgE9vSneVG+EkK/K2OO1TKskbDag3dx1pQWDkBwMfe2LWftbGnJcrvFksQwJbleKZKoH3Dzt4+Xp6/nV4RIFLRKcYAJJ65/lQLcyNld3TBz2rN1ilDUpbXDKu8Kd/3j3o+zyyHMIIw/wA2au+QS/72IdcqeuKaLV2YloxxylJ1bIpQuVmSQuwHHsOP1qRSCFOAMdMDpU/2UsBtUlQP4hTWCKpLEBiuc7elTzpsqUeVDYpSHDIcgjgelPS5dCSrAD3FQzLgrG3OG65pshdZCDNgHse1Ehrc0E1CRU3Egc8g8VImpbgPLcAE5Uk1mbmaMqCDjg98mk88s5yy/KMgBajlUtRKdjT/ALXcj5lYH1AzUlpfTKPLVwVY5AbtWR9oWV9mdvy5yKeksiOAQxx6UOKSshKV9DoLK/JbygRkYxg8c+9alnqJkC7uMNgHHWuXinMpCncTx94+ladncMThW4brk1yVII3i9DpLe43OHUjIPp27itKxDbQzxrnGBxlQO1YenSruC5yT0wK6DRI3QmXdknsRwPwrzq0lFHdRpym0bem2TyAOyncRjA6flXVaLo6FQevpkVk6Hp5SRNu0se5rr9Ht9gTcmR0z7+lfM47FdD6fAYazuy9p2nRxQq2AAxye/St6ziUxpFIQoHzA7u/as20dAoBxuVSSMZHNX7eQkgFAeMDHfHT8q+WxE5TPpaMFGJqRNgeW6ZYfeTHX8asxSocLvHP6H/PaqEEqRqBJLubGSc9akF0Il3lQwGPve/8AhXmyV2ejGSsie5KmImOUAg4HGM1k6hdohw4DEg5IHB+vrU95dQgb5DtDAsobtisXUL6MoSzjac/dPIrahBuRlWmrFLV73yxhUA59cVymuXK5JBBYHBwetauqXyum9pABj+I1y2r3fmEskpJxgds19JgqVtTwMVU5jF1e8UiQsMduVxk+lc7eyAMVTIA7n/PNa2ryGR8Ethfu5HQ+tc9qE6liQQQhwARivp8LFcp81imhvmRu7CUhB0Ykdf8ACmPHGzM3ZeSoHJX1/wDrVWe/cblwVBbjaaVLvLDyyNwO4EmvQ5ZJaHntxcrMSe03FWCkADIyc5H9KoyL5TiOFDnq2TwKvXl6jQFWHDHOAeprLvJY5E4Xgn5Dnj861he5ErFiO5a1bKyfKvzH6Veg1UF2dZDwuMk9awZrrPyMhIHKYPU0kN3lsOCG9jxWrpXiyFVaZ1ltrLviUSAMOEAP8PrWtba3KUAVz93g44P41xNveDiMNgg8Mew9K1bK+cMCH43fL83GPpXFWoJ6o6qVZp7nTHV5Jf3QOCec7aqz3Rcb8liR8w3YAzWdHqO/c4chQuAM80+OfDA4JHHA/hx/OudUuRHU6qe5anZlBUHewI+YLjpUbMwTep5I/KozKSgWRyx7jHNML7QFJxjnrW0dNDjqrqP87a3zSYYHAHpUolJG6NgADxn1xnFZ81w5LFZeCc4x0pq3JkO4t83XGO+MZrdQ50czqKLNePUnRCRKcY4zVpNRRlCgPgED5eOtYK3OOSf4gMn1PapEvF8syIDgEE/hXPUpXNKeIuzpIb5pNuJeWHy9sf41Zhu8gEx5B5IPrXNx3cq7XL55+UDjFXINRQ5WTucA4rlnQaOulibtHTQXKFw5VRjp81WY9hlK7SR3PpWFBd7YwQAcdSa0Leb7sgAAzgZ6/h6159am0j0aVVTaNSNhcEjzCB6MOlSb4mjLtJkEZxjkn6VVWUN++jPzEZO6pBOx+dioAPDY5rgkmj0IO6uTSSAFVdUUr1J+9WddTGRypJG0c5NSPdhomjJBJ6bhyPxqpLKCmCTwf4h0p01bcqb0ImuNoG09O69v8aX7WfL+TscAntUDM7HzDEV3H5iO1RSNPIjrGOTyVHQVuuhxuT5ti014oYbiMg8HPX/Cq0l5GhDMFD54JPAHpVa4dzC/74gdDkcmq8pKllRm2joV61okosUma8GoiNQxkJAPrVu3nUggEls4Bx1rnY2aWTaD8u3kZ6Vo6bdBWVJJSBvwvPOaUoKwQnsdLZKSuwHLf3gc1f8AscYgaVXXDdef5VjaZdjAiOQD6da02vVUCL5cD7i46VwVVLn0O+molK/iZFPKj14rDvkjyEVAc8rnj8K2tQuBtbgA9ce3rWHeTq4EmM7T34xW1GTOeqkQxWzGQ7oxz15q3HbIpyGB7Djt6VVgl4DAAeuVrShTYhzEoAIGSP6VvKd2Zwgr3FhWFQCP4TkY55qceVGFTHRvlOf51UknSNX2sintzUP9pRFuWOGOcjnP+FZWcjVOKZotbBwpiwQScA96j/sJp/naJT5ZOQe5PaorO+kLL5eSzPkljxitrTI1uWTDgMTwScAH1rOU5U9So04yZkv4eikwdi856n1pbbwwcgRxKxJ24X65rroNIimiBAww/wBYrc5qcaMqsHlhyR74rm+vuO7NvqkXqckmkwwja4A9+lR3DRQMzMUyBkZP610Oq2aRAsnQepzXIeI55I45Aki43YEhOAR6VpCq6rJqU400Tf2qg2xxzqWXshyKfJrEbREhSGAwzA9a4y61OVZRvIOTg5PIpn/CRFCquWYg8ANiuxYbmRyfWIrQ1td1QTRsFLH0z1/KuH8Q3+5mKHJ74Gc1Z1XW1dWAk+X1HWuW1XVd+9gAB2weteng6EobnFia6b03IbvUUhk2iE5U8Zpqa4IpPMzk9MZ6j0rMuriOZhKHzgdDyaiKSIj7M8jJYjmvXUYOOp5blZnTL4jJGwP365qN/EGVEbTZOa5oOUxIGYr65xTft8h4IPT5RjrS9jC4nVdzppNahJC+eOOg9fxqvcalEx3yAnn5dvIrnTfyPuwh2qM8ryKVLuXAd8rngqTwa1jTUWZyqc6Ng6hEHwuW+bGAac1/bh2jV8KwyQOeax2uHdSifKfQUsd8zO+FA5yOM8VScejM2l1NY3ES5bG4EfeJ6/hSecwYtnIbuBkD8az4pfPLMmRsXAB/nVq2my+0SkhjjCngU3K0bIlU7loMVJ6Ej+ED+tRyIysQpO4+hzipFjZFMRUkkZGOKawTO9Y8E96I1e5DpuxBJhT8uM5zz1/OopXGNoU7vSrFxGjKeOQetVShEokki2knC8ZzW8JpowcdRqyzK2S5A/g4/nUbTTbyCPmH8RHP506dDw2x9x++SelMWLyyVRywPrWkZqxk27jTI5YsxZcgk46cUjAKOu4A5AB6U5nVmG9APlOMDg5pssnLBS3zDbwOlVckSN2mwAeS3QtRJ5kQfaDheck5pVj/AHi5UbsY4HepFgEke9lYsT83vScknqUk+pCgLctyVGcE8UrI3mEmPIz0C1YFu5YhowSUzxUkFmq4YIRgcqeTj1rP2iKsu5UMbFdzlmXd0xg0CNsgO4BxyW71f/s3eNyuwO4dT60sOmBm6svGfSl7eKKUWyhsdG2nJDd8A0qQSM29BkZxkmtSPR/NYN5YzjI4xxWpZ+F5pEChThjkADr9aznioxWprCjKT2OaWxYDcsb4HGT3pTaTnBWH5uhye3pXZ/8ACK3Cwh2Q4c/KMYzVa68NSwMyuvA6heaxWPp3NXhai6HNwaezthlGB1z+tbWj6HI/IjYDrk1YsNCdZNgU5bpvFdr4U8NFikaxfMBglzXLicdCCvc6MPhJydrGNpXhEOquqnkZXiul0rwptkQiLAJ9OlddonhFQqsLcAY4DcYrctvDiQsDKpUDoC3tmvmsRmkpNpH0WHy1KxgaT4TiRAEiXA/vVHq/hINGcx/M3TIruLXT47ckrjA9ap6pbxEBmYAkHbzXlfXJc+56/wBTionj+ueGSrO0i/MTkNn+lclqGmJbSNsQN6oBya9W8SWkYABx3zxXAeJdq7mMucnAZhya9vBYty3PKxWEUWc+cJyw69AauWF3hEWU4Gcj+8ecVjaldx2rlXdOc7sN6VVtNWR7jHmA56MeNvOea9bWpG55VuSWp19ykdzF5cacAZGa57XLYlXUgknHTtmrdtqKujMCPlGDls1W1a6WSNpAeeOF9qzpuUJmslTqQOT1GPygXKLtKjhcdScetVkmVV5Yj0Ydauantdi0cmA2SPkB5JzVAxFZFY8kdsda9mlW93Vni16TUro0LK9KuGibGRyK6fQL87twYnacEZrkbW0nVg2R6+30+vtW7ocLJIgyOWyv09aK3JKIqDnGSPVfB9+twUCuASQT5hx1r0/wzO5QIwfPT5umPSvIvBMZLIm0FkCklu4r2LwbYfKMrtBGQFPWviM0SjJn2WXSckjpoLUXEW3ae3AHHFZGv6JEys7KQBwTjt6H0rr9O0plgURuNuO9M1fSt6FGjU4+6M/z9a+YjX5ZXTPoPZpxPFPE/h1MkhcqeCGPIPpnFcpd+G9knyRnv+oxXsHiPSvMDBnJy2Dxj5vWuT1DRxvZlQKFPzA9fyr3MNjFynmVsO76HHWmjhBkNlP7v/16S/jkt4mCSMNwwTjiumk00QDKBQCMiuc8SybYmWJsEDPXiuynVdSSZzTpcsbnF+JNUltyyxlDn5eeuPrXCarrMlvIcZD7mwX4xxium8TyybTgKRt9ea4XU7aRwJAjKSScg5r6DCRjy6njYhu5PHr7ysR56EFvmGcZrd07UJJznJIPc1y9hpcrzLtQkAdhXaeE/D7zsg2Er35zitsQ6cIGNHnlM1tK0a5uRHtX5CcnPUmtu28KSSbW8s4P3vlrpfB3hFkhGAWIYAEnpmuzj8Kwxx5aNSSn3R2r5+vj+WVketSwbnqys3hqML86AgDPXHNOTQY8gmIDC8NiuxudPjQlHAUse46H0rOaxKSMznkDHHNenDEcyOWdFQMq10GNSrHAJ6oq8VtWGhBv9ZEo29atWNuY2XnJFacUAVdpXB75GM1zV607bHTRhFFB9EgVSDCoA6Fjiqs2kpvzGrKC2057mukES7GVmx9ap3do7Qk+WzY7j0rkp1mbyp6aHKahbKxMWBjGBk5zWBqce0kq55PQmuw1WwedtxiAx0xXParphB+Vwc9ttethqytueZXg1fQ5C9VwrELkBupNY10y+azDP3egGc10+p6ZtLHIC9OTWJe2cgIbaB3wO9e3QqxseDWptMySGBDqw6AqMelCmSNg2wqMfeC1Z+zMsmQh64A29B60yS3YPtjX5V7Gu5VFc5OTyHRuMDIxsXnHUfh3qzEw2t354Y/3hVIs0fJXJAxuzzU0EzbQQcjacjHY1E1zIS0lc0fOUgk5Yheu7pTpidhVnwoODtHSs8NMuGRwoY8gcH8qtJ5hiIAxzk5PWuVxvK50QbmQyqu7ZsG3k/7xPeqV6pQBcbsdStbDWp5yoHHy5NVb21Kx4jX5ScHAqoVFsyZQlbUx3jCEhQwYjPzVUliIQhl24bC4rSmi3IFmzyMZIqncBy4zGSB19TXZCV3c53uU3iCqmBnHWo5YJFJBkHPTacmrbxkZLIee2OlReW6qcIvop/iJq07EvTYqGMq4wp+bOPwpI2aVRvY5yM8cU+QsMMzFsZ2496A8YXMvTj5h0/KtFK6Js+oikICOFwe5981etWZP3qkhfQnj8qpYz95j865XJzUkMpQgMeDUzlJjhY2I3VBvOAPaop5kZMKfm3ck8iqa3SNjDkofSj7RINyEAhuBWPK73NboV3UsCEGP4QOajlG/B+U46iPmkD73ByBjpg0u1iituYYOPm/iNWpWM27IQxoYmUHhuCfb0qCYec5jm4wTyBipTlhh2BXbmkmwoLZBz61Sl3IfLJleWNcn5cAnCEnOKieNiQmzAxjrU6r95Fzg8nzO9MmiO4Pu6jt2rVSaYNJIhMCwkByMHpz0FMZwMNv6nA5qcopXJPK9mGcimSQFNxMPGcpiquyeRio2wYjm2fQ9P8anQL/rI8gOecCqcoDgnLle7AY/SpkZ1yzBh82QfT8KJJWCMmXEKbPLJwFIyD7VJN5bKCJCCRyAeKp+dg+ZncwHzHrmlaYrkMDzzn2rBxuaJu5djRMKyjbjruNOcKW2nn5cN71SFyinb5nUcAmnfalSQL0z3znFZyjY1jZMsXLR4AZigJ4DHFVXLltoARs4wo4/OkedcMCcEcADsfSozKAmAqudv61UYsTkmEmws+5ge4OaAyPlZCn0PNRs6ruUsfkPJz1oOWjZhGrEd1q2tCOZDS+FO1WGR1HXPrQic7GJAIx0pyMSiEsQew9aYC3DOox2PrVc10K3cckahtjN/F94DinJIZF2YAG7GRxTPkZvvuCTkA9KftLLgx/Lv2gZxk1N1ccWupZt59qkOwCjqTyRWjazxswSUgY7jmsiGaNjlQcgkKCe4q5BciOQFnwT2zmsKkbrQ3g1c63RosOkeSu84IIzXa6FagxBWkG49FPeuD0TUkMqhwpVTkEV2eg6nGrbmI3AZBbp+dfPY3nV7HvYJQvqdxo9tiNXER3Ct6zkdRypC4z+NclYa4i/KsqjJ49q1IddjCBWcc8cHvXymIhVlO9j6ahUpqJ1FvcxcLG25T1Iq3HclgxZxtU4DA4rlrXV4fm2uduON4rRg1a3wGzlSv3gcivMqUZI9KjVjbc6JLkKN+zcOmQabcakwBLgAfN8oOetZMeqosexZDjackdBj3qG4v2aIIh+X+J88muNYduVjq9pHl0Lk2ohCxWb5nBxj/6/Ssi9vXaN9z4OeoqO9vODK7ZU8lif0rIvr0vuw5X5cjI7etd9GikzkrV9yHUtRWTKqNyj1Fc7qlyJOEJ2r0AFXb+7UhmWQ7fpxWDqd2yxMVLZ3Y617+Eprax4eKqXM/UbyHJGSSemOawb+UR7ACGC85NaN3KQQyHAHUVi3zLzIWyxX5QK+hw8IpWPAxE7soS3DRPgsQGOVLGq7XgQHLLkDGQaL0ARsDJuwcMeufpVKSdW5iOADgk16UIxlE86TsrF19QBx5jYJ6KT0qGW7ErFUOM/w9jVQyRAlmO4kZ57UqyBpNjjBHQ5q7QT0I52yVlcNt25ZTnCinwjexBlAw2dr8GoUlyQd5XH3cHpTlbYSQoBPcDmneysNNS1LsTk4AddpxwferkFw8fJIYKMgD+VZySlVGYwSMZHuKeJlUg5K4+8OlYSjfU1T10NaK9YKA2VXZuJxk1as72QNsadiSSCRxWBHciNv3eVYSZ+U96t2l3t/dlsjOc45rCUV1NYTl1N5bh+SQCMZOOOPrSPMUK5AO5uMCqdlcSOAqStlTwD0x6VYXfJgAgnORsPSsLqJpJ8yI5yhYLFF1Iwd3rUGZQ7L5oUr/FjrVyW3G5gTnAGCvbHWmeQS+AV2ehHb1rWNSNtDjlSk2QKzb9xXuDnPcd6fHt3As3y5wuFpzQMAWLgMO2OKnNvIIyCuRnjYOh9Kr2kbXIVGQiyEBVL45AyPerSElud2M5yFqtHEAqlAR84+8PSr0G6RwUycnBYHH6VhUmmdVKlJ2uX7OZ8KS/yt2Jzmti1LudwjJJ5GT936elZWnpubBlY4+8Sta+nQqPnwMAY45rya800z1qEGmWoVcArBhiF6ZzketPZZCoXy2IP91c1ZggLPlWK4bBIHap2tyyHEXVOCTivLdVJnr06TaMmRmhbYBknqSKikDFxiNmH8RNakulZUksMnjd2B9KY+kqgR8HIGQd1JVoPqOVGRmrA0hP3uRTfs3mKxJAOMMRWsLAKobkDuff0oSw2sYzBwjEk46Y/nVe3RKoyehjTWJdiQeSO/IqrLpiM37vOfyrp00xASIhwBnGKin01WTcYyvuBQsQuhMsO3Y5SWwaNiwI3jhscU+3hMbkum51XapDcfT/69bN5p6hvK5KheGFVHgVAP3ZGDyBxk+ta+25upn7OxJb3TxP54btleOtW5NQfC/OoI6k1mlpAJCVGzGDz/KmPcOQSxbJXADGolqVCdifUNRBkZSSCV2qPUVlS3yygeZJkjpgYpLm5dm+dyZF6DFUJJNsmMfhmuilBW1OepM1rW7BdRJIp2jIU1ea7jkBVyMsQV9DXNWt+yMVkQE4wretW/tymIRb/ALw9elOVJ3FGfLuX7y/2S7EI29wxziqBuXNwQGwCeQBTZD5rBSDz1NNigJl384245NVCNkNybZo6XcgyCJYThW6E9q6/w6RKitMqkZyAOTXJaVYS7gdihi/B9a7Dw7azQzoQoX3/AIa8/FTSVkdWHjK51emRx7VdR8oTAz61YvY44UB83duxjHvRYKy26vwFx0x39ah1ibDsSwUkAkBeOK8BzvOyPatFU0zC1+6jS3dNgx3GeRXAeJp1dyyx5bOQ56ius1+ZMlyxJJwa4nXZQx4K5C4IHNexg46nl4qVzk9XlZZXADF1Oc1jXGpSO/7ojB7elauub2kYqSFzg5PWsC4SSByir16GvpsOly6ngVLp3K99qQ8t2yck1iX1y0qNG6kjuw7f41q3Vszoc8ArWXdWht2JySCMj2rupuNjklKTZXQK7FB8vGQxHJq5HbCRceWBuXv2qrG2cEoWwMZxV6zkLDG4MeT+VauRmldWZHLp0hQ71GT0AqvNZFQEAOFPFbcZhlGUP8OQfShbOO4jAeMsSRz9axVXlLVNyOdXT5PPB8vBYYYNzUqaRK20v0C85OcGunsvD7yu2xQDjINa1n4YXyyroRluTipnjIx0NIYRN6HCz6W4JeWIKfpVY2xVjhuvHTt6V3GraCbZHDKz7VznOc1g3ukxjnaV9x0/OnSxKkjKrQlDcx4IDgPgbicGrttAQUZhuDDgtUiWCsxyOSc7fSplhdFKEDnqK6ObqYJJIkSMn5SgLBj8w7Y/nStGTDuZgccDB6n0o8p928NwOFxx1qxDZyNIuOCD8w3ZwfWs3K25Sg5oqPbl1J4GTkg9qa1s4yApIxuzWwmmzgYC5PcHvSrp/lKWZEPqo7UfWYp7g8K2c/JZxupeaPv2aqskBiYSq3B9q6O5sVwWaIA+meKpXFs4YqVIyfu46VtDEruc8sLOJjEbGUAKUUYPPSkEAX5mfq3YZq21iqqAqfe7GoxaSHAaMjDc4rpjVT6mHsrEcaN5jfdxyXGec+tTWwQKUUk56EGkMbksm1eVIL1NFFLgDcy47haU5+7uHs2ESMdoL8fxcdBVqG3Bb72QTgnHJH1pkUZYOREQD69xWlY2DyYG0gDjJHWuerO0TSFPmZFb2ZPzKv3nGNx6YrSs9CklG54Sx2ZIxx9M1qaTo8kg2eWGMh6Fa6rQPDMjKqrbAAPkg968rEY1U7nq4fBuaWhz+k+DmkdSsO4IQWz611Wj+CCVMpt8Nnk4xmuk0PwwI0VhDnrjHeun0vRYrVcGPDBf4uc189is2lrY93DZZTe5ws3glYowfIxkZGTn/wDVWJq3hlRKCoxgZHavXbqzjWFv3Q+bgcf5xXI+IrI5LiMMBx8qH/CuXD5jUnLU7KmXxUdjzyDRQtyElQB2OBj+Guy8LabE7IxXoMsT3rLeIJJgjed38C1raRqMVtKG+7heMd66a+IlUjYzo4SNKVztNOW3+zBnYNn36GtFYVVkDbW9See2K5e01xQNysvXkY6GtW01lGwYpB7Z7V4k1UTPYgo20LdxPtQxFQEAya53X9WjHK5+bqMVc1XUVkYMjYQL8pz1+tcT4n1cx7yrtx0BatcNBykZ1pqMSl4g1qOVXYycqSAua4XxFqSI43MzAHJBHSrGv68rSFZJcEknK8dK5DWtYab5Wf5M4PPJr6TC0GeLiK0djP1a7MjyNGDnDEhui/j3rM+2qhKOcH1B/n61Fqt80kbBWOACApbrWQ12A7bowS/3Bk9uv5V9BQjokz5+u25HT2usuChjUAjrjinSarJMzYkOT3Armo7p0DbyGbbuyvAx9asW97KzARksP4iDVVIRvdEwqtKzNcSbpDvUEyHk9hVuz0N51B29f4gMmmaRCtzP5fknB4VRzzXfeHNAjmjGFHyfeVq4auK9grWOynh1VOcsfChfY5U7t2DkcY9cevvW3pXhRkmGeCD93HQeldtZeHoYlAYcr1yMjP1q9Y6LB5u90ZSDySOtcMszajY6Vltnew7wRoG7YXRMIqgDGMivWvCGmrAsKeTzjB56VyHhzT4I1yQgAAC9sYrudFvI7ZQvc9B618xmOJlVZ72Aw3s0jqbeOPy1h3KeMKcYz/hUGolPLwVIXYOcdz3pkWoxMvzyElhxziq+o6jDJEVEp4AABPcV4UU7ntWXKc34i8lNyuOUXaB6D+tcfqSR5LkbuclieldR4hvA67yhZh0Ari9b1IRPnzFy+flHTivXwt5I4anLFlPU7lRlABgAjd6YrifE9wJA8e8EYwMd61dc1pA5jDKCwJP41x2sao0rqqkcdc969rDRdzzK001ZGNq+nSXcqmMDJHOazW8LXDsGWIbs/UV0dqtvK6sxJGfrWvZaRbSL907dvU16X1p0lY4PY+0epx2m+DcENHH3GMe9egeC/CEcEgxCQ2RuJHH51PaaNHt3xIQrAEnHpXXeFtNRWRm5VyAVXpXDisdOUGb0MIoS1Oh8NeHYkjQFC2EGSnHX/Ctq+s44LZlwVfbwdtN0cwwxrggDkEqOuaj1u/WG2EZlIJXgt3r5/nnOoezGKjCxZv594I2KWK7tzfzqhFIkrkKyjJxxS6ncMG2Agnpwe3pUFrFvfKrtOc819jSilHU+anP3zSt1jJCpGcnODnrj09atoUY+YRnJwCRnNVLIZXercLnv93PpVlTHGmAWIzwuOlc9TV2OimtDQt0yimM4HfNTNHG0Y5wQ2Noas5blEb93ICvoT0qza38UhKZyR3NckoytdHTGUXpcjvtNjlClGYep7fnWBf6UzFpCpUL611EkytloyCMcr2FZupNGsju2Memc1pRrSiZ1aSkjhtY0hU3bYgBu6NzXOXmkpuLImQD0JrvNTVCw/wBoHIHUfhWHeafz5TICS2dwr2cNiXFK541fDKTsjkX01g2CDx1Pt6VXuLDaW3gAk4GPWupmsQsPzR4K9Qe3+NZGqwiIlXAxjAwOgr06eJ53ocFWgorU5yWAqWG0sD1I7f402FGjIVicEYHFWZ9zzDYXz/CR/WpLeDzBuyOfvAiu5VLRPPcG3ZDbe3mB37Wwv8S9a1NMtPMRVZQfXIqOys3EhdI/lP41p2aCAcgDH3q5alX3dDspUbPUF0uEZjMeOeqn7tU76zEQaEHcDypxV+TULdAWDYGckjvWfeXgdfvAHo2DnNc9Nzb1NJxhaxgahGQTgZ2dcGqEyIvV/lBGWzWhqG/zHZYzgHA7VSmDhTuUlcDcFFetTk0jzalNNle4gZlJx97pntUDrgtHvBLLtJHXFXTsJ37vzFM+zkudsYZh3Wtrmfs2Z0wdh8wAUHgr2qNogvzuMg9HxwavtZOwYFcBhwAaY1szcMhBH8HYf40KpFEOEoooKfNDMAC3qDSKSgVM5xjmrhtzz5hODjk84pgt/MJHC8cbjir54iiraWISQFDlug/hp9urMv70kEnK8VLHbIc7FAKkZ3GtCysGmZT5eR/GB1/Ksp1FHU1hSclcoC3YOYtgz2I7082rptdtx3fcz6+tb1loSsXV0IUfdYjmppNCQoqmMnavynd0rjlioqWhtHDSkjl3hljVcoMKcMCtN+yFh5Z9M5NdFJopjQhQDvOSCc4qGbRyCN0R2lOorRYuDInQkuhgCGVTsC/dXq/emMhUPEIGUgZB61sHTZFySo5XgmoJNMkVNqR8Yx1reOIizJ0pdTJJO/KL904570Oshb5owQ33gOK0JNP5zHH1alFgWYYQkkdK1dWKSJUGo6mW8ZCkjI9s5qZbYytgsc471fTSiwzHFgZx81aNroyyxhHQbifvVnLExgtyoUW9DDOlvLlgMA85XtSNYS7c7Tn39PSuwh8Nr5Yb58kY4HAou/DyQE4Q4CYztrkeOTlY6fqs7bHFXFu0TBiiDuMnpUczhWLJtGfUc/lW7qWnBVIZFJHGNuaxbiIrJvCuffFddKpGaMJ0+UqySHyyUG4kZBPHPrSfvHkJLdF6Dj5qUpjG6M46AdMU1Y1Cud2Bt4wc5at1JIws0xFwSS54XgfX0pGbcSpb7w+6/UVIqneXy44z+NIII0BDEk5+8RzQ5ISU7Efm7AU+QsPudqdIfLOeVJPO7uP6UjCUjzM4OMjjoKRYmC70VQoGBg8/lSck2P3uw3zGG4JkKTg7m60vmzIN6w/KOAS3akaNNvmMpPOSeuB64pgGMAo3TOMUrxFa5IsrDAYMDtIwB2NWUugAERVOPWqagbgoAZicZBp6RspEin5ieSRjFRJ2RpH3TcsdZeOQh/lHoBW7p3ifYibpTtI5DdK4yJ280gP+tWI7h1C4Ukt3LdK46lGNR6nXSxE4ano1t4xMfzRvjC9HNaVt4tdyqkgYXPHr615pBfyqD5ku4MvXHSrsGozqMk4YDAz3rzamBgelSx87WueoWHi/cwaS5IO71zmtWx8VsGViwY4/1ijBrzCz1YhVKA5A4B71qWWsMhCGZgEPyYrzK2BhY9Ojj5Lqen2viZGbG48gggrgc+1TnXm8hUDqQq4AA+7/AI159Y69KjZZiwPQk9a0E1qJoiWkwx5IX9a8qpg0noenSxt9zqbnVRIhIcgA5w47Vl6jqIK7nuDgqOf7oNZDa2GU+ZPnOBgt2Pasy/1vYWDnAIAIJ7CrpYbXQVTEprc0L6/2nEf+rBw3v+FZF3drIdolLBhkkHpWfdasJN5jkbluhOMVBFeRtLvDjLLxg161Ki46nlVcQpSLMxEi7ju+ToNvH51RvLVnBIi+ZucAf5xWxYWjSMNrHgZwxyDT76xUR+ZHGQpX5m9PwrdV1B2OaVKU43OHv4VADNE4C8gAVnMqKCXXK9eDiuk1e12g7ieDggenrWBcgrJuWHJ3fdHWvUo1HUSZ5tak0yrJnOIgo56E8/lSLJkbCg6Z+7RMHZ9oT5hz749c0BNhKuDtAwpB611c1jklB3ELNIQG4NSfa16EkHPTFRrDL5YeEf6tsZY5zUgjBwQuctyQaacblRi0TLNuxIQwwPlzTzKz5AOSDyM5yKrxApIoG3IPy85Df4VKyEbgsWCrc49KxlaOhqm0ORpPMILck5Bq3aylioBHmL6ng1TCvnaD0OAfSpLaZ9g37d3sKzk+ZFxsbNowQARLn5sFcVrQMkgBkYJ7quK560maJ1BJ4+4d3WtS21IrGSygOx43HNcM4tbHRTmnoayx52mJQQVBYr3z1p5twMLE3BOBuOePSq9nfKzhFcBQB2x0q0t1G4O8g5OSVWuV1ZROqnSjLbUDaZChmOMZORSfZwkeSAeM4bnmp0ZmjOAG+bOSalCBz8znO/GMVm8S7WNfYR6lWG0TarMoxjODU8EZAJZdpY5GeKnjiGAVXcMYCuMVLHAz7WbA9A3as3ieprDD2dyawRUGGz/sEmtO0xtG5gqlsfL2rPiQq+0sD75rRt1VVwqAAjAHp71w1qyZ10adnc2bDcVbLZyADgdM961rezTyvLGGGMBielY+nyMB5jHapx0HXFbFndALtDL+PFeLiJs9rDwuWRZgAqyhS3OCvAPrUbWEBPllQxUY4FWRdIo5GQpwdxqGW5jVmCsFYnqD29a4I1Kt7WOxwp8pTNikjlRvwy9PQ+tOFlGcNv4Cnk8ZzTpLtAAiyA5bHXpSxX0RKhZMgjGD2reM59TnslsOW0TfmOMdKZNaRPkYOB096mWYuCwfaA2CaU7ioYZz2IGc1PtZInlT2MW8sRvMZGSOMAYrMu9LIjx5Y35zx0/OuqNqz4fcTx0qC40qLH7tQFIyMn+lb08VZkTw7krnFzWjHEf2XG1sbWGP/wBdQfZQyqoj3MOp610F9YhnyXZiv3TWVdKwLoP+Ahu9ejSrJo4alFxZj38DLmRhz3yMYrGumMalnkAI7k1t60wPCFvl6ZNc/qjR5K8HPTIr0aD5o6nFWViNbsfKM5I9BV20Ul1YNn5vWst5FKndgMPubeMVraXIxCgqDk5wBWk/d1Oem1J2ualhprzldxK+pY8H8a2LLw2rhYmi5XrnnIqbQbRSqlEAJxwBxz7V2Gj6HGrcRFSeNw5rw8Ti/ZtnsYfDcyRl6T4XfALRpj+FhXTaN4faJQoQEY4VhxWjpumQwrjCKT1LVrxQ26J8jrtIwmO1eJXxkpbI9elhFEonT5IofLLfdPCgdfSsrVbWaWPzNp2g5II5rppdsUQy5BxwXOPpWNqMkMwcq+Q3P3sYHrXJTrSubzgnGxwet6aWZirA7uVzXF69aHzd4BVQcHA616br0cRjYoQxY9AcVwXib92G3kKu/B9q9/A1nKx5GIpRSOE1W0UFth3sxyN1Y89lGzDKtwOeM1uaxK4lOMcdDjpWFPdFGJjkOM8mvpaMpcujPBmtSG7s1CbygDYx0rG1K2UIzxEEKMEVrXWqR5JMhxjnjpWJqeoB23BQRnBPqa7aTlc5qnKloZ0p2SBRkjuGqVFxK24FdpO7b2zVeQ/vH3E9sZ561c0wl5FDNkYyCR1rsb0ucqV5Ghp9u8seQyjjnmtnTdNZ8lV6gcfSotFs0mmUYyG4I6D867HRdHDONyAAjPSvNxGI5Dvw2HUnuQ6ToYJXzOcjAKmtqPSUCfc2kDkY6VcsbNLdc+WAOxHap7qWKOMqg3E/xDufSvFq4iU2exToKC2OV1jTMoUTG7HQDrXM6lo7NIUBBKjlccV313EsjYOQcY61ROiRN8zQjk5UV00MU4LU5MRhednn8uisSAWG3vgcionsszrhduO2Mk13lxoCY8wxkbfvH1rIudI8hiqw4AbOT1P416EMapHnywcoyOeisT8rFOQoxjvj19K0bLT4yQSBlznNWYbFhhmHbAUDn/69XFsdi5ZlIAyDjGKUsTzRsaU8MkQpZMjZIzno1JLZARPHIMOeuDVx0ZCEGMHpk9Krzq28BQmXHykmuV1bnV7JIoz2qsGEeGC9RiqU2nF8zbSdw9elaypIS2wABuvFWrfTfNbzNoP48VpCu4q9zGVFSexzE2jSljK4+T1A6VVn04KwVQMHqcV3n9ghxkqCO6561n3uhhSUWM5+nStY48wqYK/Q442BZiqqB/s44qa306R2IMzAD1at59GYs3mQ4Y/3T0q3a6HGVTBQoSd3GcYrVY6Jj9QbZjWWkTb1BTLep6Guh0rw+pICoWBbgGtDTtJhGPMTBAzt61t2FrDE64G3jjiuKvjpPY7aOX9WhNE8PLGykjgnLDHNdhomkDqYxw3Y1nWL+UCpfp1IHIrdtbtGCgAcrzk9K+dxeJlM9zD4WEEjShtSkf7kYROwGOKuRTqnIbKFfvYzisefVYo8K+A2cLg1mX/iFIXKmXflfusOB+Feaozmz0VyQR0N7qSITHJLjfx0/wA4rlvEGohN6rIQoXIIY81n3/i3B2NJ15bJ7+ntXP6n4lWTcfPCjsCc114fDyTuYVat1Ymv7jDFmBLZB5b1qqmqeUQ6vnnismXV2uXIA+U46+1IsjfKd+c9ABXpqLS1ORzutDfg1yRDuimxk5IPf6etalj4kdYw7ua4me8CEKUYfLnI7fT0qK410RYy5A/uik6HMCq8rO31HxPuhJR8ZPJzXFeKNfMiuIpdxP3Qazb7xGGQiKXcD2FYt/qSzZEUoZiOMHpW9DDchFWvfYoeINWaSTyvMAGSM+5rmtUupdxO75sYwK27yDzlk3RNnOQcd6z20tmVmC5IPOBmvWpygkeTWjOT0MGdZLhhk8nqRzTFsZWXbhif72Pz/OursPDLSsSYOvouMVqJ4QlSPac47ADrXQsbCFjm+qupqcDLpUwbY6g7nztJ4BqW3sXV1llVmKnAyK7K88LLEmzG5ic784xWc2krEVJBO5uxq44tTRP1Vxkix4WtysmXL7uqkdM+ten+EikcKkhsjqTXnmhQxwzRvIT8h+UbuAPWu00HUQsZUMQSeMmvJxk3PU9TC01C1zvLOS2jhDHBYpzgZGfXFWbe4gMhUNkkfNv4ArmbXWCyZ3jaRgEHpV1NRd03BgR/AM814s0+p6ceh1mm3UasqySIT6g10NpqypEJJGxjoa4nTdRzsYjGT3q4daFtndcA4HfmuCcOfY64SUWd7/bMa5ZpABj5c1S1DxVFIgJI6jAz1Pr7V5/qHjTyN3lynAPRjnFYeoePCGIE5AJBJop4NtlTxVlY7PXvE6sjFpi5BxktXEa14mt13KJWAOc7j61g6h463ErG6AnruPSuY1nxQ8kuwSbgf4+35162HwjW55tbFK9zQ1vxKIuWz06e3rXOXOr/AGqQt5v09xWVqfiB5HAaXI27c7u1Zh1cFl3cbenPavZpUEoaHm1K92dnoeshHERfOB1xnNdZpGpLIqxCTgrzuFeWafrS4WINtb0BrqND19UdY2n5Ixzzis69FvoVSqxueo6XNFJjYoPy9E5ro9KuY40HnElh/F2WvNtK8TKMYcHcP71ay+LIgmUmUlu27ivHqUJt2PShVij0pPEIhjBGOBwwOM/hWJ4j8UgQMEl3Dgpk9K4u48diNRi5xjoxPFc14o+IAkibdc5AX5STilQwU3USsOpikkfSdzp5aZk3Eg+1JFZsqBXjwTn5j7VtnT48k4JPc46Uw24jUHyySM9RnrXorEW0OKWG965QgXy1DfMPQ+lVb3UUgXJc4qxezBWLKSCe+a5vWL13kYBhj61vTg5yuc9WpyKxPLrbGZiCEPPHXpUlv4gZMl+VJA64PNcrLfOxwxO5s7T65pkuptGpBfLDGcNxxXf9WUlaxwrE6ncJ4iU4ZpuM8e1RXetxby0YDbuhriG8QOr7fMwCOfanx+IHOR9pUhcYI461m8C1qbLGJnQ3V6kkjNzgdD3/ADqFHiYGMjAPcnpWYLtZGJWXj03U57tjEGGOfVqfsnBWEqsZakuoSBxhB8w/Gud1ksg3Ag4GSc5H51qXGoA4zKqk9xWLqUolJZiAuMHaOD+FdmHjys48TJSZmtC24qgUDup7/jWjY2hYquOT1A7VCkYduI9xJxk9q09OESgGV9uByvrXXUqO1jnpU1e7LJslii3SgDONqp3/AMKz7y72k4x789at3+pLGvkqcHHX1rE1K+XcXlxj2FYUuaTNaklBaEc+p7X27tw6sDxiqp1NWfauM9eRWdd3OXLTSEYX5cCo451dihywAxwMV6UKa5bnmTqNvQvSTSSSlwo+Y5Aaodg3BgyDIyeetEYPBRASRkAnpUkcG+RZADkjHAzimpNE7ojEQxyrY9qcIGnI8ooVB6OcH8qm+WFgQDn3p8cSK3Mnzbuveh1GkJIiTT0b5vLBHbHNKdPPyNIylm+6R2+tXbY70yi5b1BxVyO2jkZjAhOCA2ff0rKVTl1RvGjc5+bTJfMOxMJJ97Iph0kyP+7h6cndzxXUf2ZM4CBlOfv8Zp6aIwAJiII+VcelY/Wrbs1jhGcvHpsxDB9u7uCOtamm2IVAoAXf1YdRWm2jGJVQxqzBPkqe00rcwXyiv4dKynik47m1PDOMrha2aMMzQtnswqw+loULbDnoF7k1at7DYwZhgf3c1dS3WQ5Y9RhM9cV5s6vK9DvhRdjnbjTPLBLKPm6cdqrzaepwu0kD/arpLm025wTn+IZ7Vny2m+RljTAX361UMQKdBGJNpo53E4ByB7VD/YzlgpXJxnFdDDaJKN0idGxj1FWYtPRUDlMnGM4rb65ymf1NSOUfQwpMkahhjn2po0JFwVhYEN1zXV/2fCBtjiBBbkGql3CqcogxnuaaxjkJ4GKRgw6Th9xhy2c4Nbek6HFkMwJwOlRhwjgq2Gxn5hV231SKD5ieMYwOtKriHKJVPDwg7tFmSGO2jL8EHpgVj6tJHHI4BO7PrxU2oaq6oyxg8HAU9653U9XRyyeZznpWdGMm9R1pQhEp628e9mLAArwyc5rn7iNTKzdCx49q1LqdiCA5wBhhnr/hVGeMvgvCBlv7te5h5KCPErJy2M9otrsxUE7uC3ejytiuw3A5zkdjVySyAjLDGc8Kx5WoxCY1ZVQkE4J3V2+0icvK7lZID5KpEAFA5zyTSNFtXEq7Wzggt0qy1vtdWjHHUHNL9maOQLtwSckoc1lKqhxiyo0O12LuvA4HtTQm5sYVR696tPA65aRAWPbHb0qNVUuwaHDL1OKXtF0B03YrPbEKCysMnDAHt6UrISzEkgIcHip5T0csSWPUdqWU4xKGDY6bRVczsJJJ7FcQOZgrRhiDk7hTlVR/rPmO3pipWVWJfaHA6he9PRGZhIU6nk1Lm7IqNO5AkBKbXUEY6oKnS3JTeoJH0p0QYqFROX49MVZ8p2IJbCEgCsnPU15GiKGGUEg4Izzt7Vat0UqMk5U8Emkj2yLsUY+bGfWpIyqqwGMqOmaxlK5tCLRLEZCSsa7T/Fuq7bXLhCBJIuV+Yk5/KqUTmUkiNCwPzZNWVhd0CpgAHp6Vy1Gup1UrmlHqMsUu0SZGfl4qSHVmhjIMvIXqazVtZN26NyMDjJpkkcw3FwSSMEDtWDhCUjpUpRNCbW5PKzvGTjjvx7VRn1iUFkgkwcZ/zmqjpIG5QlweCTyaglxgIzEgPWlOjBMiVWbJ5boyjcCMNznPSr+lLJO4jGeB8pxVG1tZnwNrFVPzEdq6Pw9pMm5F8tsk4zRWqQhEKUJ1JI3vD1m7BGdV4HcVoX9kShjEW0nkitDQ9OWCFWWLoeQ3OKbrsyKgkUHpgnpivnqtdSq6Hu0qHJSOB8RQl5GZ4uCeccZrlL6JFeSIqFweGA5z6ZrqfE90jxsCWzknJ46Vyl7Opfd/AeffPrXuYSbcLHj4mMbsrlA67lGCOgPXHpR5DSKEkZSd+flGMUQyjCqzDJ7nkmpFODhyWDccHpXeqjSOJ002IlogVvJJJ75HShrEMd44Yt0XtU8Ug8ja4Ax0YdqinkBJ2SYYjoKFVZPIriwwHyysQ5YdCP61M0AijDSIeBwV5qOG4wE2kgHvjmnfb0C7tvy5PANTKTvoFooimKg4Yc7uTTDIqszoQoYfKWFEtwrrvLD5znGOlV2kVyVALMG5JHyn/CtYu60M5Jc3KiwlyYnRVCHBwCTVuG7CIMqikHAKHFZLMRksvyZyOOB+NT+dgqFjIDDOT2qZpPQIuzubUGoOW2zI3TGRWjbaptbaHBXOMrXMJO6Esqk7mxjPSrUN4dxI3bgcnA4rlqUuZnXCo4nV22oJIwZnA3cZB6Vdiu4yNxOT6iuUgv3Sb5kwJByBWpa6mgYRxDqcZzXn1KMkdtKspG8k6Scou4L1zUyTIyEknPbJzWRHegMqB8HoF7ipVvVwI0bJJ7dq5Zwb0O2M1c3LaVSyxomSOpPrV+FnCc/dccqD1rn4b5eztu7npg1pWF5kKm7ryuTXHWpNLQ6ac4tnQW0uwESZwv8ACTgir0V3IFDLjk4yy1hW92SpWVVyfvFhVpbsKMI5Kg8Z7151SnzHowmlE2GuyuF255y2O9VZ9RbPBxkYJ9BVKW8DDym4+UggetQX10ACEHJGeDWcKNndlzqtItSayEdS2AM54ot9XR02CTDnqPSsWWeSNd24b1PHfNKhcZ3ZGfTqa6/ZRsjjlWlfQ62yvPMYMZQQDxz/AJzWtaguoHzZZcsBxXNaFMGVH8vhOgI611NjPja0oyx6KBzXl4lcjdjvw750rlqC1LruXGM4ODnFMuFG0nkED5Mjt61ZiuUQbDgLnkgdar6hyMqCQpwM+npXDGo1I7XFKBzuuRxq5XdjcPkKiuZ1SYRs20EsOmOefSt/xFcNGhZMdMda4vWL1huMRVV+vf1r3MHFzPGxTSVinqV4jBowxA9c1i3jhpAitkbchvSp7m5LKzMh74PY1VSKRwSV6+1e7SXKjxarcivHvcszSEc8FhW7o6u0ibzyf4Q2KzobPLrLKmQByPWt3RrbdNvIV/7pXjFTWqaF0ablJM7Tw1CVkRjjHB4PYV22mSCKPyzJgBs81xGhTC0VY0+YLg468mtttfhhiLGQ7j/D7eua+WxsJTmfQ4aUacU2dWmq29unmGZQp+6U703/AISWLqhIJ+8BgH8q4DVPGskRb94ME44OMVhT+PEDFWmI8vvu5rCngJzWppPGxgeqS+JYRsIZAwXLHNZOo+JbfPExUDggenpXm8vxEMzFd/JaqNx41eZcGUnnDEmumGWyMpY6LW522seJomzEMcdBnHFcnrl+lyCyMM5+bisO98V4cSeavHXK9qpT+IIpZBskO3HX1r06GF9mcFXEqoiLWlCZDHqOCK5fU1di0of7/wDd4xW9faikwOD97liT09qwroIwO5goz0r1qF46M86rZrQxLq5w28s+c/MMVm3MrctkhPvYI71r38KlnkUtg9DjrWdJagyMSCzYxtPSvVpzSVzgnBlSNpJhk7ugPzDHStTRoy8vmAnBblcVALNhIGLZPQ81r6VYLCBIqsWJ69KVWsoomnS1Ol8OwAlSS20HOFGRXZ6emxQz/LgY/H0rk9AmSDjJA9K6C31AJGcOEA/iPr614OJlKbPbw6jBao2TcLAhKt8oGcE81SnucttVj6gg9Kotqke4l5M5GKrvqJLMjuAAMbc8muRKV7nW6isaitGzhXCEjq2etXorhFXzJEXf29BXOjVUiU4KgDoM9aJPEfybGY4J9KfJKWiEqkXub9/LAVBTBCjIA71gajh5DEGyxz+lQXXihJQS0ygFexxWdPrL7vmcDAJJHvW1OnNGNSUHqXY4wspTIbI6g81aaNBEWYnOML71lW+rQbg4/gGRgdP8alfW4GwBLgfw5q1zom0R8kmMELkA4yfWmsRJI6SZ68ACqst/EzlxNjC5xj+Kliv42+eN8nuadr6k+6+pcS1RJRLgbW+6VOc1qadhEKHpv+6a5dtVjhBZNoA96tW3iMQnCu2SvUrmplGaKi49TsGaNA287tq4IWsq9dOd0hHIGPWstvFURUnI5+9kYqhdeIwzFAE27hjnpWSp1Gy5VItWZtrEhJcoee5NW4Y1C43KAoOQvfNcrFrYDCMyggjPJqwniXn90eCfmyelVKNS2gk4aHVLdwp8yALxjJNNfWI1JCyg7envXI3PiNpCd0hGP4aqHxDJuIFwvX9PWp9i5Lc1jVjHRHoljrwjf5HyW6jrWtD4gVlCs5+bgEd/8K8wsvELsoZpNhTqQev09a0Y/E02wL5vO/0rnqYV3NIVlY7bUvE2wPIrY5ypY9K5nWvFrISEbcyjB7YrG1DxFuG6SYtt68VzuqaxJhnR87upzV0cIluTUxGmhsaj4t3vIFlXDN8wdutY9x4tM7D5+hwa5jUdSdS26TJY5wRWPda1cIHBcjJyCa9SlhlY8+piJJ3PQdN18Sni4b6Ma37TVoxC0gfG4/dNeV6dr+JM+Z824HJ963rXxP5UYLOdqt8xPNRUoJ6F08SmjqtR1IDd5bj5euWrn7/XlE2wMFH94nNY2q+KElQhjyPu4HWua1DxFIXILnhxxn1rWjh3IzqYpXOtOtGZwHkBySBuqZb2F13SFXOeprhRrxWQFZgVDHBz29asW3ieRD88xx9a6JYbTQwWKszvftdsyL1JxkgHNSWotGc7Bs9QR1rho/FJVlDN8nTjrV238VBkBeUkB+55NZPDySsi1iI3R6JpkcCIIyOAuetaKyWjKzMuAfu4bpXAad4wQtsW4IyON1Wx4y/dBJJEGOSccY9a5XRm3odEa9M6PVXty2FXHHQc1zl9LC8pWNxycrhgNv61nan4sWRyElY/N/Ce3rVA66ZJSqDg/e4XmtoUqkYmc6sJM6K0nWElg6EAYJI7VftdbQSAeYPkX5yFrmrfUElUMowNuAPSrcVzIGCEsDjAJ70pw01LhJHZafrLsBtILehrXsNSAZXIHJ4xXCWGqPvAKHcTx2rWttXaL5I5OXOM159Wkm9DsjO253EOuxx8BgRjqag1LxOI42kEgBxjaetcoNXmEWMd+eelUbzUy2R52/Iz6Gs4YdNmsqvLqaWseJJuTvxjoDXNaj4juZ9x8x1AODmo76eSUszMcZxktkVlzoz7lcFmIwSORXo06UYnn1JybHXmvTT4DSAs/fHWs691S44UOQrffXPFTNYvJCoUYx90HrUU2hzAnfkgrnOa6IulFowk5yVjGurxymzO0Z6Gqkt8+7AOfer17psuR8hOV4yKpTWuFClMHbk+1ehBwtocdTmjIWLUpVIZX4BIYjtitWy8QsEQliABkkdqxvsrvhVjIxkqAPWp7axmXHlgbSMHgmlNQa1EnOx01n4vljRQzlCDyQ1S3HjmSOIKLjaw6k1zMtjPApIDFVAAJOduf51VuYbiNQgjdlbuawhRozZq6tZLY6K88dStGwV3+X7wJyorE1TxbcXisjScAYXPGayLpJ87NpBIyAelVmsJ5W84xk+gK8j8K6qdCnFKxzzrVGrH6Xy6pbJwHGcZYY7VR1DWYB8odRzjINeb3/xXtEVlW4+7w2SOa5/UfjXY7tkl0oBOQh6185Tw8mz3J4qL2PSdY1lJWKhiOvIPpXO6ncrK7sZAQO2cZrg3+L1jO+wXibueC3rTE+JNlfIX89f++uteth6XKeXWnzM6u4u1LExMNm3APqapXEjbmCSLj+LArEXxlYuMxzrgY2qe5pLrxZZNw86DAyhHGfrXoxepwyVzRknVSXO7BXB4pba6KToMkfd2E9PxrnLrxdaqz7ZsruwMNUcHitGyPNUqSBy3TFdNuZHMm0dvZaiqopYA8c9qlm1VShVFwx6DFclD4jjlRmZ8c5UA06XxFbZyjgn1zWLormubRrKxtXmobmIBHy9/WqMt/tZVMg/OsO58QoD95D/e5rMuvFcEbDzJF+bOOfSto00YTqOTudfDqSLITkAZ7mpo9W28B8H0bmuBHjGGLAWXbgfN5f8A9epY/FMcpLpOhP8AtVfsFNiVfkR2N7rgchCeGPy89KybvUHkJyxIU4YVif28NwUsWUj5x6UHUSqYfGTyPatqdFRZjUrOWhfaZ5FXKEcYPFTQW74LRIp5weelULO7ikfDMxfsd1aVtfKsAVCAuctxVzfKrIztzMsQoXwT2GPTn0qW33CQp5pHGeO1RfaIncKsgyeTgdD61NFOrKE3LnbyPX8a5pStuaqHYeMZ2sQTjOSamSN2AfI5OcsuB+dV0uY1QpJjCrzgVMk0G45y4PRN3FYurqbqloWYR+8CMFVT1cdBWjp7YlYPhdrjGeOlYqahEZVLEcj5kxxVu31KGMkLkOxIwnYispybWprBOLN60dI4mEuOOm0VbJjypjbAC9+9YMOpqFz5gyewNTrqEjSbVbtjGa4pwbdzvg4o12kXejBNzBOy0sCCUmIsQNuRk9KoR3EkrlDJx2w2KmW+VI8n759eawatozeEFc0YjGQHY5YHuakjnZed5Kn1qgL5G+Uf3RjjHWmrfRAFTINoGc1ztPc1Uko6Fu4lD5UBjzgrjrVVlMqg+Woy24kfyqH7cigykN1zzTf7QiRCu/PPY9Kq8UJq+5fjWLdkHIXk471MCVJMaMPcjNZa6pAYxuCrheMU9tWRQDuyjHBIPSok5N3NKasrFi6lCgldpwvPOKzJ7hg+44I39TUd1qaTsVBAYn5gaqTXiOMIpIBy3PStYJpGc2miSSVUwyggEcqvUVGbrdHuHTHOODURkh3FyACepNNknD7k2/M3C1srnNKVtEQXbSMC4BznI+asueMMzSFQCR3NaU8obO18Buhx0qjM8EIbc7MPUiuulPlRyTTktSlJbeYeg+brz0oe2jwrbfmznceRTpb+EboQyg5wDUS6pbogReSO2ePyreNZ3uczpahJaFmLISS3YnkfjTDaYbBhJJ5znpTxqkQfMqJyOGAp4uYcMQ68LzzVe35dyVh7yIRYbiUEZwRheOlOWyKkbU5XvnrU41JI1J8xciq11rFnGjHzgOMjHes/rKuaLDWI7mKNfmI59+KozOsTZ3nB+9jkH8azvEPjazhY+ZLtwcVy1x8TbKOVQ12qluihgRWtKum7XMqlKS2O13xqgWMnOKawJkSSFDwOeMVzekeM7e7CsspIHP1rfs7+CeMSEsSrDIDetdnNbc5vZak5+fIfnLEfN7VJDsWJ0P3CMrxTHmibIBAXJIGeoPemRXGSBjoMBTS579Aj7hfiKu20rjj5znrU6IX4CEjOUB61nLdlWTAymcAZ5FWUnZ8R+cB/tBuRWcndm6S6FhFDRlmHHbbUix7RvyMnrlcYpkLQ8kHYQcDHc+lPaZWiDJyR94Ej/GsXPsaKJNaiN35ABByoxWlDbiRwrDB/iFZEEyrIzbvmHQYrYsbmL/WF8sw5rmrNpXOijq7FmGxi4wpPPPekfSh3kHIzuBxmr0EqshcoPcKeRU26IrsP8S8muB1ZRZ6KoxaMK40lmZi8WTj5MDn8qRNEzgyJg5JYEdMVsyOhIPb+Fu9NhZYx+8YOTndk9M1X1mS2F9XimVrPR4AyqSwA/hWun0C2htoN+8kMedwzWPHeQRKcY3Yz8p6U8+JPIQp5pClgeT61y1KlSrsb0qcKe52v9o29vGQka8jkDr+Vc54j1h2RoyxGTz/s1iz+MBIcLK3OeQOeKxNV8Rlg2J23MvBY5zWNHCT5rs1qYmNrIi1+/DF9shOM8OeuTiuburpfMDpKML1+tP1fVY7gYVic9HJ6856Vjy3bSSMyldg9Ocmvew0OVHh16ik9DRSQEgdzyM9h61N5sm7KqQGHUdB+NZ1rJFMQyk7xxknt6VKbgFVibGc8bWwPyrq5WYKWliw9zIeAePRahkvXP7wSkFfUVXmuWLBUfbnuKZJKjKzGQEHpiqjFGTldWLYuJRmQb8sMt7VMsxKhC2AEBjJ6fnVSNTIV2NkKvGKmiBlKKzcj+EjgU20thR1aJWkaUkRsSAMjmnJbu7bTkdyO1T20AdQzhRxjnvV1YVYYZQV29R1rB1eU3VK5mG2kWMlQSD/D1GaeIJSfmLHHBHTFaHkImFjThfU9aaYI3IEbqCx6461KrX1ZUaTRTSGbsDtPRc0+OMIcsQAw2kBsn61YaBMlAMH+KhLdFwGjw2chiOKTrIahqRoZEIdfmH8GBV2CZlT94dig9SeagYshbc+0YywApXREKyF9w/hBPT/Gs5SUkaRjKLNK2uhIA0TeYxHDL1qwLiSQMpAB2/eB7+lZqSRquOuetWEnJUIwBwPlPofWuOolzXOuCujWtrtnDdef1q/YXELLuk6qMA5rEhZS7oxPA4INXrW4kUlS2STgha5KqujppNrVHR2t8hGxpMLjJI71bt77ccK3UZHHSsK3kGzMe8DGOTVyOWQoflO5ePlrz5wSZ6VJ8yZpLdEsS0oLA8cdvT/69RiVXcMnAxg7u1UVaRSUMoOe1Sw3JRQ3mMX7q3esZQaZrIuwRlpCGfDFflB7VO0YXG3ABf5S3UVShvi3LMCDwTjH/wCqj+1NmSZSysctkdKTU76GfKuY2rCcIcNncT0U8CtW21lE2hip3H5nHWuNGry9IlIDAgFW9Kmg1zbgxysVbgZrCrQc1qbU6qhod5a6srFVZhhum40X2pw+U0e4dc5HpXHQa9tVXLn5Rxn6Zpt14gTYcvwQOjdj2rkWDfMdTxKSLPiG8RkKCQtnvXH6t87NEzqc9Aver2oawsjY3Z9wc1l3V1G8rK4AGMjHavYw0PZo8qvP2jK5t9x3uxBBwATx+VSx224EKzexJ60gk4LGPdhTjPtUyzhCvloxA9RXW52OeMb7joLaNJRtiYn2rS09lgKtOoKKuMEdaymlCN9owwYnjFWDqEsSbhEQPUmuWpK6sb00kbkermCAESc5GWHGMVV1HxQ0cflvIQw9+3pWBd6rKgdg+5h1AFZOp6hJjakhbMYxmohh+aV2XOr7NaFrX/EjEszXByDk4rmLvxTclgplORzz6etGqSyu5jdl3Y4+asK/lYEjAyR1Jzx6V6dClBrY86tVnzWNRPEkwO0XLEZzxQ3iVmY5nG7d9N1c5Pctt3qSvOMj+dQy3ADCROgGAa61QpNGCrNHSS+JCJMs+R/dPFVZPEgU7UkXAP5Vzr3bglixJHYmqs+pFAzIoy3Y9q0jQi2ZyryR1q+JI3DZYkYwR/tUk2upNjIAJ/hJxXGjVJUJjCjBbJbPQ+tPbWGeRS75I6jNaLDq4vbe6b95qYKssrt1wFz0qCK7jKkmLr3zXPT6wN552k8gx9PpVVtU2rsAAz3JNaqjaJnKsmrHX2uqRtMp28A5Ga2LHUE3BpRkr/d7155DrIQqjykhRlh0xV+08QvkKxAZRkAHp/jUVMPfYuFdXPTbXWI4sIsgP94+lWP+EicYRmBUNnBPWvN4fEbAn963I547+lEvitd2x2zx1BxXA8JJnVHF2R38viZBtAlDBhnO7pTZfE8JIBmHu2K84n8UzAYBxxgL1PXFQv4rIPLE8kEdhWiwDsR9dSPQ5vFg35Z+AuB71TuvFAQqQ+Qo7NnNcFL4ouCfmb5ew9KryeImkJV2AG48AVtHBK9zP645HaSeJ3Yn98ucYyeaRPE0m0l3XHQk964U69cFC4m5Y/dqNtabzERZjjOXHp/jWkcKuUz+tXe56HF4t+ZX3gYGOnSrH/CSEoDM4OThcV5uNemaQ7n+VRxj+KrcWvTBCGKqSeQKy+qotYpneP4kG8YcHA+bnv61G3issdn3z6McH8q4aXxB5QZieW7ZqtLr0rybfMZTjO8URwiE8UjupvEcpJDEYPYU2DxHcQMD9oIw3Y1w8etStJlbk4HrU8WszBgu7Jzls9qr6qkio4m52UviCUhcysdv3sj71VJvEJVw7OeeNm7muc/teV0BWXAJ5yelRT6kokHlP90feI5qFh2mU6+m51cOvNwpYAMMdOlWIvEDhRH5mGYc881xKapIpLmQkjoc1Yi1dlblsNjINVLC2FHEd2da+qSu2JJSCTtDZ6mohep94Oc7exzx6VhpqihcbWHOQWOcH1qdNUjUkuw+TiPbWTotG0a6krnQwahLDLt+Xayknjpj09Kvw6oXHIAPds1zFrqihiC4+QkEE+verMGor5W0HjncD7Vzyopt3OiFVbHQTajGqghtoH3ix61m3jtINwYbfTPaqv2vCj5gFXpsNE12iAqxAA6gDPFZ+zsy+dNFPUIEkjfBOP4cr0PpWNdW/lsHRjtH39qng/1rflmVwF3HA5x7+tUZY0mYoIRtxtG1j0ropy5dzmqq6sY4jlVwVIUsBtB7gU9ru4COqEggfNluKvSaaS/mFcnbjBNQtaDay7Dhfu8VtzxZmou1jNuppVXc4zjoQazLlpDIWZ+CpYHHrW5NZCPjGxgM8Gqd1pgaXlMDbgA9q3pyj0MZwbdzCJlLrlmGT19vSmtdXccfJyPatNtNiY4AJwOOe/pUbaYVZdny8cMRnJ9K6Oc5+VlL7bcoSyxbSTwW9fSrMeoXJYeY3zA5wO9K+lOWBLkjrg9j6077GqONg5AznNNOLBqSLcOqyRptiBMmcruFTHUHTbmTYWTBQHIx6VXS0JAePPPTPapEg+6JWAYHOc54rO0bhCUrEj3js2MkbjwQe3pTrAOH3yblz/eUVHGsOSPNwccBh0q7aIFCgIORkbRispuKWhrTvNmrpUbOu1nHPfPSte2Qs4JfdgcHOefSqOmv+75w272xitO1dVwWiAHQhR0968urO1z1qEEyaNGix5wIBHzZPSrCOQo8s/JnKMOc1HAdpAVSMDJ460rsnk7VIUHsDXHe53Rikhz3Lltrl8cA89c1WluhkMMh24HpUd0xByUwGYYJb0qpvz8hYlWbk56VtTj2OapPoWt8Z3bSSMfd7U6O0ibAdD9B0qG2PytIYyBnitC2dXjSPPAHJxVylbYmEeYjg09WkD+VyBwWpLiwjQb8jPpmrUl0FQKxHJ6jjFUrm/Uvl3X6d6xTlJ6GvuRWplalaJtcKCMrySaxLy3U9uGzxj0rbvLguS6PuJbow6Vm3KJyfPU9duBnGa9PDtxSueXXtfQjtLEMPlwG3fLk9K2bPS4mA+z8DkgEdQO9ZVpL5UmS6kHl+Ota+nagrHG7GMgZ9D2qcRzNaDoOD0Y6TRbcoVWMbtwDE+1ULvQonDmFAp/iJb5a3YnM0Krj7vA4/Wlnjjmb5SOfujt+VcUas4SOudOElocsfDHn4Ty8lhglhUj+FFIHXcWyG6E11NjZxjy45cHipb23t4kGNoYHjmtfrkzP6qnqfOvin9sKNCxGpqjZyV3da891v9s0RSyEaixLNgsWyRXwrrvxv1i6kKPdvk9K5TUfilrkkjsZjwMck9ay9ulIwhTbWp+hdp+2dEW4vyffOTXR6N+2FbOyr9v3Y+Vip/WvzKh+KGuIebtl9x1rTsvjDrsTI0k7YHAKsfzrspYqL3HKg2tD9TtF/avtpAoXUdh42gGtQftNWcsG5tQX1JLjn2r8w9J+PWt2/wAz3L5U44kBrdi/aA1RoizzkHGDya63ioI5Z4aTZ+h837TlkpCPeADvhsVo6T+0Rp1wyiS8BDHIOa/OBvj1qr4MV0xx/erS0b9oPVraXAvSVXG3n1raljoPdmDwsrn6daX8cLG65j1EHK4Ubq1U+MFvLDsF2n0U81+cWg/tN6jCm57o8HjBrrtP/aeuXgCSXe/PQt1/Ouh4iDiR9Wktz7c1n4y2sKF4LgNs65YDH+NcD4m/aIs7GVi12gyrA4avk7xR+0jcvaERzEEfew3+c15L4u/aA1Z5WCSsflJyQa4J45QnoOGEbVmfeUf7TGnSXQij1FWBb52Zq6Lw98erS+k2m9RgMFiJBwDX5jW/x21iOYeZcsEY5JGc13Hgv9oLU4phFLeE4Ib94B1Fehh8fTktwngWkfpjpXxUsLiPzDdj5m4ya27Dx9bSgsLndxgAnNfCnhL9oi4eJVe4yzhCxbtXa6L+0E6MCLvpwQGzXR9bg9LnK8HK+iPsu08XRxpt82LOM/eq8ni1VQETYJ6818taH8eY5VKLcNlhyCev41szfG4EK0cisM9RROtGWrIVKcXY+lo/G1vhW+17QR+dWI/FkeNzFcYx718yWfxtR5hHJcggDAA7V01p8XEdPMSY/wDfVZTnBxuy1CZ7nd+OIY4y5nBxkqM4zisy9+Kdpb4jNwj7exfOa+fPGXxu8iNgLl1IU4HpmvJ/E/7Rs0Ex23J3E4AU15VTFU1KyZ20qUprU+00+Kmnu7AXabc/3+laNl8T7GUFhcAjYTkHHJ71+fw/aYuWfD3hA781u6N+1DLsKfbgAPVu1SsXTl1Nlh5H3zbfEWzliDNdICf7p71ctvHsAUyC6DYGWO7pXxBp37UbCFA1yvpwe9bdj+098hYXAyeH5p+0hJaD5JJH2vbePrXaFknH0qZ/Htj5hCMhx94lun+NfFUn7UyKflu29yTjFPt/2p1yF+1naenPWuVzTkbwUj7UHjO2uSrBwQABw2M4ouPGNoEH70cc4z976V8i6d+0vDJGN14AfQUutftORQwlTcKrOvBBzu+tZVasErJm1NOR9WXPxJ0+3bctypPYFs5qjN8VdNJbZeJk9gcYr4i8TftXNDckRX6kA8EPjFYEP7W8ruUN4Aw6n0rnjXi9zTk0uffFz8VNPh+9frkjAAqrP8XLMJk3irjgjeBj3r4On/a0lMeRfvg5zn2rJu/2sJGbyxeFjn5uc1tGrBsmV2z9Ak+LFlcOI4LkH+8S1aVp4ysrhg8FwCT0G7p/jX576L+1hNJPsfUAybsJg/d/xr0/wB+0mt/hmvVYl8HJxgetehRipanLNSSPshNfWXBEm4+uc1KdSRiQJMAjrv8A84rxHwp8YoLsoDcoQepHb/Gu10jxnBfNkTKAMbsiuhUtbnJOdjtLrUdhVjKAMEhc9hWRq2utBG+58ADqTiqMuswOpw/GCATzgGuX8ca3JFbPLksRwuDjFKolCJkp3ViDxT8UrfSD5ZuAu05GOc1yEnx4sUuxtvI19i1eJfHn4lX2mtI8M5UDkYHb1r501X48X9pqJR74ttONx6GuKOMgnY64UXNXP0OsfjVYTRbvt+Q3U5zU918cLCCPd9uxsAABxzXwDo/7SN8kCxtdkcAkA9Kr65+0jqO0Kbo5b0JqK2LhdamtLDs++3+PdgyMy3qjnoTWRr/7QGnw2zq18pOMDLV+ftz+01qaksL18OcjmsbXf2l9TaJhLeNgdg3JrB4lcu5pKjJn1p8UP2oI7PzDDe4Kngb815S/7V8b6hhL9sA4fPT8K+U/Gvxp1bVGbyZnLOPl+cHn0ri4PG+tyXglmkkxnIweB9aVDGSjO7B4ZNH6Z/Cb9o6HU/KZ5xnbjJ6V9B+FfiPbXFukn2oFnK5wa/KX4OfFjUdOuI2kuGJHbt+VfU/w4+PXl2kbterkAEgn0r3o4ym4c1zhrYVp6bH2nJ42hRW8u8jGOhZc8enWqk3xDtdp8y4B2nhlPWvl3Wf2h47a32reIzBckK1cdqX7Tksd0F+24424Bx8vp/8AXrmWOhzWMVhZNn21ZfEC1lkDrcAjbxz0atvS/E6SlVD7nKcj1r4Y8MftN+ZchTenIGCG6Y7V678O/jqmotGn2wMSAM7vWu6nVVR6ClQlBH1DbagkpAMn3myPY1YW4AQfPkj7pAFed+F/GiX8KyLMSQMiukj1+IxlgAuOmO1DajuQ7nQLevGwmLruBwx9/SrEGsrA3zSfeJ4PbFcdc+KkgjwWGM5Zs9/WuZ174jwWCvsbnkbm6c1z1JxS1NKUnGeh7HD4q2fIZCOMlQfmNTf8JVCQo+1L9zrur5x/4XlEtx5Auk3dAd3Nadt8X4ZbfebkKV4wa4pwi9TtjUcVqe4XfjeKJyjTAKvTmsm5+JVlBuDXmOcHLV8/+L/jmlou6K6VcZyWNeZ67+0qYnNmbwDceGY1zc1NO1zWMpWPsK4+KVnu+W66jBIfqarzfE2GR/MN6G4HIbPSviub9p1lZSLwfLwRn+H0/wDr06y/acedyn23aN3RWxW9N02KTlY+zk8arI7CO6HQ4y3rUi6+1wgkBAwMDea+YPB3x1j1KRYhcAknjJzmvWfC/jT7bCrylX3dxz+lelTprl0PPqTlFnfz6h5i7lxu7jPBquJBjesYUdsd6yv7biA5lIVhkClTWYi4DFsbsBQOldMbLY5HJmwLlioKsFI6805rrcMqxAbgjNZi3OMcklhkAjOf8KPtwy7o+FByBimRzK5fkkb5TvXA9W5/KlSVVLNEFO7g59fSqAvVIBBYk9SR0oW8REO1sBWyx9/WqvoCaNZLhXOGww5By3TjNW7a8i3FQRjuc9K55b5FIjwckknA9sU5L1ARhVAGNo9c1ElcE0mdTBqUfmMVYMGHzMen4VYOosFOXAIGMqa5NL1iFJLYU8KOlTpqDOApJUjturN049zpVdJHQtqMhC+WxKemfmNKmoKX+dgdvcHpWBFfoVXywQB1fvSvqE2fL4VV6YqHT6C9vrodC2oqzbHccjkE4/WnJqCKWUTZBxtUnOK5iXWZACox1/iqrJ4qS1YtvDEYwR2rCpBpG1OopHYTapBCGLIOvO/vVC58TWsRUIUYg9V5rzHxN8U4LCIu9x19TXmvir9oiG1kkxeISpyQP5VxSqOOjO1O7TR9JN42tYnx9oBHqDVqPxjZmHyxNkk53A8V8dr+0ynngLc8HsR0rZ0P9o+CVwz3eM/wjpVJxZVpM+vLDxQkw2iRSCf71bel3rSbfLAyByd2N30r5j8K/HO1lVWe+xg5Ibr9K9D8N/GCwCq32lSD94s33fpXNXnpZG9JNu7Pd4LmJTvIB461PDdogJE+3POM8/lXkifGC18rat2OvB3U9fi5ay/L9rGdvU8n86873pM77qET1R78gh0lz7g5qKXU4JCH81S56sO34V51D8SIpgNkhx6KadN44ilQuZdntitoU2zKVd3O8bWpSGOcLj5uev8AhSHWWClS/B6jdXmlz4/iVjEZvwz1qSy+IME7bvP3H1wafsra3M/bO1z0qO+M8g2uGwoIRzk8VoW1wScRv8oOeR09q4bSvE32hxskUEAZOPmrodP1XfDsLZy33gcZqJwaRpCqkzblnPlkKwGO3rxisq91SO3JdscADn2qK61Rm4fI9icZrmfEGtOsLPI+3PQVnCndjnUutzSvPEQWUHfgbvXGD6VXh8RxzfMZizEYxXm3iTxylpOxXlRyd3GD61l6P8RYzeBXnII6jfXTGKSOdT1ue4adqMUkYLYB2nAJ65qzDMpJZwcEcDPSuA0DxclzGrtLnB4xXS2mto8I+42T64qHGTNIzSRviUk/Ku0MuW3P29aZNdW6DZ5wK424asZtZ8pWyqLxgbT29Kr3niFnAEZAOcnPapVGUmN1EupqX9w4OGYZVsgrxxWbeyuAw6hzyfSs2411VJWQtkjg57elZ8/iaOLH7w5C5y3NbKm4Iy9rG5fuV35YheDxk1RvbQtFgFSMZJI6VRfxfE21HK59KG1+1kISRVwV6etbxuYTcG73GT2YVfmYkAfdBqrdW3O2QALjripJtZhd3kHI9F7fWs248RWytjcCBySWzj2raM5Ii0B11A7HZGAAPWqd3bLv2oyn0J701tegnk2SbOf4hViK6juMsFQEDIXqa3hUdzGcE2Zslm6Aq2MgYYA96pzADd5ak4H3jW1Km7e5QhmGcbe9ZN/KkKvJI2FBPBGM4rphWbWpjKm0UZpgCG4GWyoB4qCScGMJvXdkgZPXFZ2s+IYbMMH6gZHtWHeeM4VcrKR1JTHvW0aqZi4ySOq+1ouWDg7lPf0qRboqm4yDJXB+bqfSuHHjiASq4XIwRtJx1q3Y+M4rmQRgqUIOCDkE+uaTmlsOEWdqlyHHykLg5JL96je8m3klgSvUVkwa8bm3QvF93ocYqaS8Ej4ibOR8rDmiGrCTaJ3vHYMisAPUnlec9arC/l8wFGGFJIyOg9aSRHRWG0Dd1wc1HIwkiCLGATwfceldUVoc0pa3Fn1CeMmRlHbJB6ZqP+1JNpEg79c9/SqspKoX8sFeMr1ziqF5qa28ZEgCtnfgj9atyiiUma63siYGeQOolHNSNdPGFIYlY+px1FcuniaFG2RlCfXyxmr1jrEUzMFdT/eGah1I38jRU5JG0t7MZMQNxngHtVmG7kK4cgtjP3qpWLNO+SobjPHFatnpm5A3kHbt64qZSgkOFOTkQvdu+YwvynvUMnms+I+68ZbituDRy7gGMAp1GOtO/wCEflP7xo1PPA6Vh7eKZ0KhJmJEXcmIthgOeelWbeS4KlM9Rk1pRaCd6yC3HPQ46f41IujSKvlMgDbvvVEq9PZFww9QzDJI53HBZh0U9KbJcSJJ8rKSTgsTwK0TpTxyFggYn++M1WutOCIWSEkkglccc041IthOnKLKyTyeWF6nODk1NHOwwVIwRgjOaemlPI4dom4OfSpBpiDeptwuP7tN1IdSPZSbCOeZvvSY4yOakS8aFSCDwcg9eKcNPYBZmBBUYzjrUFxBNE4V4gUxxt7j0qLqT0LtKBZh1KYfvEc8javP8FTR6xKN4WTOc43e9Y00rKwZLYrhePamtcSFwAegyNvf/CrVFS3JjWlFnSwauXkBMmFY8gHpU0ephmLq/Cn5c1zEN5IcrsYc4OBnFWoppcBMH5R8+eKxeGRosTZm+uoOzBw3J6mpRcuzlmICk5BXvWJa3QG4sxP90DvV62umAEgKgFPlya5KlOx1UqikaaqZpNwfA9GoYbl2KW2Z55qrDLlCXCHHqasJJ5il2VSuOdvesbO5veNyOeHdEJDGGO3nA7f57VTe2YScEKV+5zV6RmUEly3OTt7Gq11H5akMxIxkZTp+tVBtETZTaxVGG5VAjbKtnj61CIv+epGBwOOM+tWLl2ySxGF5KEcY9KgdlVvljYgN2/wroTk0YNxTuMaAed80hyRkHPSojBsb5owWxjavNK7A7diDIaozuV/3UQAzjOelapSTMpyi2SvEI1DGUZA6hqhaQgg7l49OcikuJAE2ED144rPvNSSCMhSoI7Ci9gbitjQaWIMTHIC3UZNT2d2JH2hxiMZyW/SuXm1+NcI/HmDDA8Yp1t4jQS7HZRznB7D+tXJcxlCXL1O6s7xtqlZyCO27NbNpdEIoz2+Y5rhtO1NmZXRgM985rcs9TZAAhU4+8cVwVqHMejRrrQ6uK6DcBsdiTzSzXJjhBKqcHGCcVhQaqimNEjAIHHND6syuyoT1z8ork+ryud31qPLc0rmYk7iuQ3KqT0qu8jyMfJUcj7uaz5L8GJpHYBi3zEn+VIt9GGD7VOe+cVtGjJdDmliIyZsQzDdtU/d/h3damN8JAydDn+HjFYY1B4yxYBVLZ9TSzahKFMe1QHI59M1Do3lcuFeKRpT300jEoOD2zVaW8WRPL2ggdeeR+NZb3hZdwIHGcZpy3GSPMiVlI+bbVxpcplOomTzzS+blhncOmelVJrhsgL8pzjrx+dLOV2kOuNpGGHeqM8qhWQZIPI3J0/Wt42OeTUdSU3TNK28ncF5CEcVPZaukDhyQQfVq5vVdUW2R2bA55AOCa5nVfiFBpzkmRFUtjDcYp1GlEKesz2mw1aFUEzTcA5K1I+rQ48xnJBOCFPP5V4Cvx6sLeTas5BBwRmtKx+M8V6wVJ8kt1HWvH5r1D1Y2jA9oOvRRptEhbnpnFVL7xXAQcMo5wFLZ/GvLrv4kxC2LoygjqTXHeIfjDHbSlhcDg4IA+6a1UerEpXjY/Omb4O6lId0Vu7HOFJ4qu3wX1NmJNoW9mHU19uv8JNMPKWyAMcthadJ8HtMR1ItE7ZyvTNfnX+uuBb3MNb3Ph4/A/VtoY2ZIFTp8EtVjRI2tCFxjAGa+3V+DWlq5cQxlQM7tvFSr8G9NOcWqfOfmwKHxrhE9x3aZ8RRfBnWD8sVowIOR8oH9KtwfBvWwse6JiA2AMGvtSH4NacJiVsxx6jNdDovwJ02VQTbqXIz90cU48bYSWiZKTtqfB83wb1jlltJdueccEfhSD4VavCyh7R/vAsFOMAV976x8AdMijKGxQjHUjBP41z1z8GtOiDI1kq5bHTPHaj/XbCwerHy6Hxna/DXWIow0UbMAOFAPNX7Pwdr6INpf5f0r60b4P6ah2varz1Cj7tJ/wqSwDgR2iZY/dKgVX+vuEtuLlR8m3/gPXpkA8pjjnr1Hr1rFv/hPrl4x8yNiVOG47V9nD4SWZPMC714bCAgD0p6/ByxnUotop5yMrjis/wDXbCSle4lE+H1+DmqRSg/ZyD/CCCc1paV8Ktcs5gpjLDdzntX27D8A7CUAvZgN/FkD/IqKf4H6ZZja1ooYHJbb1q4cc4aCvcpx2PlbQfB+tQNjYy4Udc9q6PT9F1qIKWiwQckKx5FfQdr8JdPSRWFuDuPAIq5D8L7OEBWt0A9xWj4+wvcz9mkzxDRYNftMbs+2QeK3refW3/d7jyOFBIr1lfhpYBwTBHwcYxViL4f20T/LCpbGQdvStI+IWFUbORlKgm7nlulf23FMH8vgnGTk108OratbWhIIGRkA5FdvB8P7eLbiLjIPAz16/lVg+C4PLwYg3GACKJeIWFlG3MT9XVjxDxnca/dwlsFsnqoNeca54d1m6kdjG2C3OM5/Ovqm9+HFpcDasS7fTFZ1z8KrAsyCNSep+TpXFLjfBylfmOiFLlR8ozeEde4Cxu2euCOKfD4c8QRENsYDIwMdRX1LJ8I7QsUNuoU8Y2Ac+nSmn4T2THIt046ew9Klca4O3xGyjdnzTDp3iON0jiicALt3YJGK0Le28QhP3SspI5BJ5r6H/wCFQ2Ekm9rROR91WxU6fCayVDvt0GByuK0/14wkVbmIlFOOx86/ZvEIU/fJzgZb71Lax+IjIq7iBjK5Jr6J/wCFTaa2D9ljABJ6elPX4T2bAusEZLZBBTHSs3xzg2/iDkseD2l14hgQgl8+vNQ6neeJpLcsVc5/iyc/lXvrfC+xCfLbsR6nAqKb4WWbP5ToB7Y/rU/67YST3LXu7ny3rmk+JZJG2o5HTqayx4a8RhjKEbJ69a+sZvhDYzgRmIcHO1kI/pTE+DunKxjMCZA9Kn/XTBRT1JUmlY+UpPDXiRl2jeBk4HPOapP4R11uvmKD97Ga+uZPg/Yhx/o6Z6Yx0qO4+DumSKQbEAjrkdaqHG+EvuNt9EfJ9h4Y8QW0mWhZsNgByTn/AAr0LwK/iK0ddokzjBHQEfWvbIvg/p0WXmt05GTx3rR0/wCFenWrAQ2i4HbZXdT4+wkFqzKS5zO8CeK9WhkiLM+F7DnFe0+A/FN9LHGLwtwmAQa4bSfBkFrtMSFfXFdfo1rHaoiAIvGMk12Q8RMHHS5x1KKeyPR7HxEro6O7HIyDis/xbK11ZyRgA4Xk5rItNQXClXXpg5FTXl9FcRnzCvC4OR1NKt4h4GpHcwWGle585fHvwrd6gJViR2PQH29K+avFHww1OS+Oy3IOckFcCvuzxP4YtdRUs8Sc9yePzri9S+FmnT+YWtg2fu/L1rxKnG2ElO6Z6NFOMT4+074X607bTA24jBOT64q7qHwV1eSzWUwyhtuBkGvrfRvhPp6tue3jzjJ46c5rpJfhfphs2XyI2ycMDjitI8Y4WS3OiLsj8+NY+EWt2+cWzbT1GDWFP8KtcnUJ9nfJyGDA7gRX3p4g+EGmzXBK2KdMnjpWOvwY05nXzLYEgHDbOQT3NT/rphFLcXMfEdp8A9Y1GVle1kCnqQg4PrWyn7NOpRQ7pLM/OcPx/Kvtjw/8H9KjnSN7JSMHcQtdNN8KdJa3/d2sZ2LkZT7p/rWkeMcI9blReh8E6b8HNW0i4DxWrqoA5AxXa6JoOuacijB3AYBUdK+nNT+EmlSS7o7dAM85X+lVh8KrEKdlugJ71MuOMNBWTMpNHzjqWmeILhWZ42PHUMK52+8L+IJefLP5HP519Y3XwpsyCpsEKkYPyjiqtx8J9Pdwr2yH/djrOPG+Fbvclcp8vaR4Z8QQSxrErZToW716t8MLjXrG5jlCjaGAwQa9Ni+EWnJlPsIG1s5ZeD+NbugfDXT4JVCxBWABz2zXqYbxAwtKWrIqJNHY/DPXb02sQJI4AwetdrdeIp4o2hOORyQelcz4e0GPT48xnj+HHUVeutvEUcnVjkGuqr4i4O25xfV7sZqvi25WMgSELt55yDXnXjfxLqM6uV3kAfIAeB+Fdnf2yupCMoyMFTzisHUtAgul/eKoDdMrXnVfEHCvqawo21PIZ9a1eG8Ll8knKlQa3tL8S6yLQpK0hcjoTXVXHgi3eXckAGDgdKltvCenlVYxJk/7PSoXiDhXGzZoqcZHl3jLUtbukYctvBLcj/GvLtfsPEF1JmOGRgxwxzX09e+BrWRF3QDIGFG0HP6Vj3fwutbhyy22QeQCuK5HxzhOe9zaFkj5YudH8QvudUYFjgLzViw0fxEtwu8t93gDPNfSz/CXTyJC1uNwOQChGOM063+FWnLIXFqMGPJdRWsOPcLF7j0Z5l8NoNbtZo2ZXdc4/enOK+j/AIa6leR26IwOQM7jxXNaR8O7S1ZXRECZJPHQ12ujafBZx4RuQv8ACa9Sj4iYOEdzirUObY3bzWJ441U7QQMAlsYpNJ1yZ7oR7s5PBLVSmxM2WUYIyN1O05kjyHKjL87RmrXiPgr3uc/1RtHa2t1O0Z2Zwy9GOMVWm1NwfKiycHDYNZf9pbIvLMoBHHXNRi+jYlcqD1LAYzT/AOIkYLuSsG0dBDfzTggEhe9Mu9UY7kz0TKgVjRaqjHHnKRtw2PWkn1JGTZ5uM/3RzSfiPgrWuJ4RovNrUhDfv9rdzn73+FWLTVt5G9iM4x3wRWEpRyXUA47HtVmMFISBtUMMuFGOacPEXBtXuU8Hpub6aiVAU45OBzVvT7kzMSZYs54MXGfzrl1u9pJfblhgrVuy1lYjlpASvBDjGKv/AIiPg11JWE7nXJIVjIDjk4C4qG8nmMLOCB9DmsX/AISBQNonyc5U7aguddLFs3Cjv1xx60f8RIwXVkRwkluS6tq8kTkyOBgcYYVyfiXXZo1Zy6n2JzWjqmoJN8qyAMPvcA/0rE1CBLuE7XyD3NctTxFwT6m8cO0eWfELxBfuzbJG5JAOT29q8W8Xya9PKZFEnqpUda+ktd8NW96wchcgktx61z1/8N7K6Ofs4GBhTjvXmVOPsK3dM7qUVFHy/cWviUO8bpIDv+dhnFamjDX4WUjeoHPJPT1r3tvhVYBmRoh1yccg1Jb/AAr09ZgPsybj3A4A9KleIGFT3Nm1Y818NeIvENsyZkckH5mBzmu78O+PNaiYBp3xjkH+Kt+w+FMBDCGzX2YcVpRfDiO2+V4lPPDKKv8A19wj964+a2xTh+ImtlUUyOo29SetXtP8c60ZQPMLcEZBqX/hD4UJygJK8En7tXLXwvGrbti4yRheKhce4JbMOeTN3R/HWosVLDGDhsZraHjKZ4MNKQzHCgnOa5yz0tLcowbG05xgnH6VfisBLGItp+Y53Bc45xWkfEHBJbmT52ypq/jS/EpaMknsQelP0PxveC5HnkgE42lyKluPDAuCJBHkO2Fz61FHoUdrKZNqrzkAdxSXH+Ebu3oXyvc9P8D+LmmWNXlJUkbmJ5Neh6Pro8jdtY7eX9/pXiPhq/hs8SGQKQOmOfyrrbLxawQK028AcVT8QcA+pHLOMro9MudZLRbjIA3Yselcn4u1NjbsTtOOgHashvGErKymYEqPXOayta1qW5DAzcN0x1qP9f8AAvVMbcmef+OtdupJGKBiOcq3BOK5rS9Xv0vATIcg4J9a6rXbOG5LeYQc7gCTyT6VjppUUUnAC4OfWpjx/g76sLytY7rwb4oljEcPnkcc5NdvaeKGaJP3o5JHJxXlGm3q2pCDaABgcda24PECr84J4JIJ7V1LxAwK6mNpM75/ErbwjzFg33Ru5FJ/biyoCsgZf9o9f8K4JPEiBG33I3H7zD+lKviTcu0yLhj8w24pf8RBwCe5D5zr9U154kZI8YA3Ic9a5bWfFMsbuombJ6DdVW61tp12pMT8mKyNSjWX5iFJbvmheIWBa3DUcfGd3JPhWbI9+ta2l+MLiVoyjHJGF31yTQ8h3fBHXmrVjexxP80z5PUGqj4h4JdQknZnWal4huDAQ1xz3JPT6+tcpqniy7SQiJiFB5PXNWZ9SWcFdytnrtFZF7aJPlgnAP7sE1MvELBdGTC6LmkeK7iWQo8jla7bQL03IEiyADHJPWvOrW1ihlQ+Zs9eev09a6HR9dEClSEUKMEY/WnHxFwaWrKasd5I3mRecxw+fWuc8V3XkQ4PzDB4Bz1qM+KYSu1blG9OO9Y2taqJkO8BgVy4Wm/EXBNaMUbp6nAeNtbvVkdIv72dx7iuLudZ1Vp2VGzk4BNeiazpcF4213Qn+In0rDPhu3DPlBy3Bx0qY+IuGUdwcUjlJb7UNpY7n9NxxitHw3f6s04YRYwDhNuAK3G0G2WPhkOfVc1NaaHFBJuwrYX7xql4jYS+5D0NrR7udrUZYn2JrodKkMzeUTsJPIPGa5ywMUSxjfgAZIxWpZ6iokRd+WGONtdUfEjCLRMwnC7OmgtWIyuB6ZOabcWq7XJUZAyuGrJj1xUIjWRWYnCgUN4iUDezEsTt6Vv/AMRKwiW5g6LTt0JtQthsLJ8p9jXDeLJ5rMOIo8ADGF9K6m41cT7kLZ91NYGtWyXZbJZS3Zqzl4j4NrRmsKfKcFc65emcNudwWxwa6bwdqk8s6pIfvNjaR1/Gq8uiwrLuVV3FsEEYx/jWjo9lHaPliOc7se1ZQ8RsLzbm7jzKx6P4VgM6AybV3YHPNdtYaQvyhwFbb80e7p/jXnvhfVxHHHGmMEg811tj4kCuE3jcF4JOT+dXLxEwcl8RpTpnVRadGsaqyrlT8oC5JqVrCAyFlQEA4Bx1rnf+EpRAF89QCBg4wRn3qVvE/wC7MaFRtbqW61yy4/wb6nZFG+mmRKFX5ee2elMlslKvlF2rwCF61g/8JUxlUKeT2HNTN4hMwZWnwHX5QDRHjzB3vzF3g1ZFu909N26MLj13VnGxZ3dgFI44PHSmS6/nc5YBccg9qqya7k+YX+VmxwOtdC4/wcepzyi5GiumRM2WUlWGcZ6VKloke5mC4PvWRJ4gEbAibhgRj0xVVvFUiniRSPTNP/iIGCb3LUUlqdJNYwvGSHCkf7VZ11YrhpliwoGGc9PwrIPjBjGcyr8v3c9qhn8T+YGeS6UlP4h1/wDr10UuPsGteYyqxurFq4tk2tlR83CYOc1Vli3jnAO3kLxmqE/iTAwz8CTazDgVSfXZACBJyBgk9q6f+Ig4GPU5JUGzeWFAdqgHB4IOKeqSGRSADn1rn/7bfbvjm7U/+32U7/N/DNS/ELAreQLDs6uNdpOSuV6AGrNuApI2oxJ79DXJW3iNnkZDIMkZLehqzH4n2FF84bd24HPauaXiBl7fxG0KTidYkuAQQnIyVHaponcRiMYAccc4rlF8T+W5WN15XrnpUsfiaTbjdwDliTWH+v2C7m6i7HUgNIxjUJkjJx3pGwhKBQ3GAWHWucTxWinarcAYbBobxOWU7pDjsvpTXHuC7g4N6mxcKJWwzRswb5yD1qu1u5+fAUkdjWYdfMhUbwRnv2/xol1bALmTv0zWsfEDArqYSpSb0LpiJT5E5DcnNQ3EUqo/lqnK4c/7Pp/9eqTa2GAYzBefkGaYdYTYyGcjIweetaLxCwC6mf1eT1E1OWWFWafB2jAw2M1y2v3sqbmRufQmt291GF4QrOrc/N7ViahGkyMUIJz3XNTLxBwDWjLjQlexy+oanPE5IJGByydql0jU5xIHZQSThio6D0PNXLvR4ppFUzKSDkMo61d0jw9CLlTHEBg5ViOB9PSoXiDg90zR4e50PhyZ5MKD1GcEV1FoZFj2bVAbqMVg6daG2Tc2MgYBxjNXH1YWzDdIQQPSmuP8HbUXsJRNsIY8EgZU8nFKvnLkZJJbGAcVhp4gDYJnBUdGq3DqssvIl69G9apcfYG+jD2bsaBSdSq+WAFOV3jOaQRMhO4KRtyBVL+0iRtPzHtntUMmusrFS6+/tVPj3BJasFTknuaqpOSPkJLJgEmmSCdiUYDJUbTu9KyzrvBVGGUPBBpkutoApkmAKrwal8fYBbsfs5mmZSjlCi8KevFTW7SFdyqAGP3QOlYn9rRNcFllDZXozVJFryxp8t0oJ6CspeIOA7jjSkmbbxyNIMKcnpk1Tvrc7SdgBB5GapDxBAELibJK84qG417CcPnCZBIzUrxAwW1ynTdrGH4yUwW7l1wOec88V4l8QbrVXLLC77yeDnOK9v1tob1WjJYddyp1Gf51x974Rtb+7ywjIK9c5qZ8fYKSsmVShys+fbqDxG8u5UYktz15rc8MjxHBKheKUYbkYr3nRvg1Y3aRyPbp93aSV7+tad38GrLTyJUgQDbkkrjP09aw/wBccNLW51620PKC2pHSwzgnAyC1cL4qtdYlmcRsw+bnA+839K93vPCVraEoifNt6N938qxr/wAF207BlhXpgcZx7f8A16p8c4KMdWZq6ZZjjiUlS+RxnjkZqdbX5QDCVAxuL89KlsLcXDsqvyzA4+ldZoHgZ72PzEj577u9fzdh5YmrKyZ0RXQ5QWjEbsn5hjBGMVIIFDBBGuQOPeu11H4fS2cO8qck/exkCuW1CzaGY5CqQePatayxFLRspx0K0UCBy+wcjI5rd0m8t7Zi7EcDGTWCwKHb8w54JHQVYhumjIRFXHct0P41xxxVeDvcSibuq3yzRlVGSfugiufv4ozlADjPTvUvnylgglJ5wHB6VE6uX81nbluCaVTGV5vcpa6FNoULnZECcZJ6VGbeJFEhTKk7ckcr71eeJQxJzlhgDGKhmhZm37sLtywrH29e25DhcriNWQ/KwwM5C81b05YHkACEk9AR1FRPGyOSpHIwSRinW7Mjhlc5I+Y9M/Sqjiq0X8RMYPqdfpcVg8GRCVDKQwHfFZuvrYKQVXHqNvNVLfW5ogFSRtxzgDvmo7y6eaPLSs2e4PIrrljqsoJXL5WzOkxKQ0iv6AHjBziptsckYQoSo7BeaIYmxuTbwMAJ3Gc96sRwRhD5rKMHqvWuV4ivbcXs2RoIcmUqwYNxxyfwp8TKrhirFt2T7U4QFxtGeAPmzyfxqWKIuVRefL9D/nNZPEYje4/ZK4nmLGg25yM4AHJz0pxPCkIQG61MkaKACQSBnpz+dO+zoWAKMB3DN0oWIxF9WHsyOMo8YikgbaTjhefzpjJEibJN2W4Py1ZVPl2heQf19KVrbcchiCvHJ61rHEVFpctQuUmWFn3mNvlGSGHemy2sLYzEeWOcJ0xWgsMhLMqkgnncOlBtSpcOx7kENnrT+sV+4nT7lCOFBIGMTYTlakVIZNu9QNx+VsVbWzCbXlBBYEKc9aekCYD7AFHUdc03XrfzCVN2KQiREViGYnPGzpmnG2T5QU6knkdj3q4sDyfMnIxkZNKbYK2JAQMcZPOPTFR7WvfcagtjM8i3yVMPIzyR6UNBG3+sR8euOa0JLUhmGD35x60SWUYIZRICVJ5b0p+3r9GS4NmeIkLBpEcgrjfz/LNIUgZt8aNjqSV6VfW2hAdljOM8+/8AhSm2BULGpAI5yc0OvWfUzVOxnSQwFNwVyS3BIxio3hQkAocnt1rSkRiuxFwVOSTyKj+zMMYU5AyTioWJq9xKD7lNIoiA6ncCO4pSqo2duOeMDt61cjhChSysDR9nk3lVjHyjHXOKf1ivfcfJbcrxgQoohQnf/wCO1MJ9gXcOR0BFOk3Qq2wA7QTwKQxIzGYBQT1JH9Kh4jEtbkcjJYb6Nhjy5Bj14p63+GYujg7doRRkkVFHbnzApO4HuaX7PjcRwQOWzyv+NS8TiO4KGg2SQOS4hZsfwMP6VWZYvulW9hjn8qtrEGVeSCRzxz+dNYFmyseR/eJ5rSGIq2+IpQsirDLDC4IiPC8grjNWTqAYYWPqc9etKVaWT5xk5zgjH4Uw2kbopfJz93YcVp9axEVox8rsVLowSy/KjMCvJxUSxRYOICOf3mR/KrskW5igTODzk4omibzAwGGB5yeKz+s1b7kqL6lYOsTKURhwclhVlr5nUIAxQJ0ApiwOZfLXOSex6U+OCSTKRhhuxg56Zq44vELS5XK+hXe085vNEfzA4RkHQ/TvQdNaNQRGzZ7le9dp4P8ACa6k4BgyN2SM4wPWuvvPhiI9P85Y8bRnr1rtpUMXWg5J6AqbauzxZrVYSXaE54ySODUTwIMvtcEe1df4o0M2EzxGPkHGM8cVzs8PUsoGT0zXBUrYim7NmclcovGgZiIc8gYJ4rU0qMNIqFMbpMbccAVVMQ5lUgjgEemKs2M6Qt5oUj0KnGKUMXXvuS33Optre1+zrKIvl2YG3qawtXlQOEEf3Sei8/nVga9JHEuyTofmAGM/4VQ1K5E7F1fll9ela1cbVcNB+hQeeRkcshB7EioWmRlMZBJxk5HapynnR74y2C2CGpio7b5GQDnIIOea4HicT3FZlaSWJyQycg54XrSpNDx5ivv7YFSi2LhcNz6nvTo4grEqCS2due2KaxVfqyUo9GOtgkhZRC2QfmHtVu30pLkZMLsNvG3vTLBYpHbcQxJyS/Oa6bQ44EjCZKYGc4ralWq1N5FRjocxc6ULQJ5kG4jvkntj1qo32eMtGkRKj1Fdbr0cBUqq4ORnA6Vz8tsxfciEB/u/LRVr1qclqNRZWWSOPaFgOc8jHU1IlwythY5M5+6q1ItsrsAE+bOc1r6Z4cN62djFs4ypxWlPE4iWkSVDmMRLlxu3JJlxgqzf1p4vvKJWJXXDYHy9TXS3fg54YWJtugzyKwL7ThbSkufm5G7sBUVauKhuNQHw6hI7jbG20LyMc1LG14wZhGSDwCozUemQ/MIw5bJycdcV1Gl2kHlhgNq44z3qaNWvU6lqCsczLNKh2zRnk9VXGataXDPcyhUgbqBz71c1fT4RN8rggdw3Sug8C6VZzuFuTxkHr2Fa0Z1Z1lHmJVLWwuheC7q/b5rdiG+8QK3J/hxe/ZzKIHx1UAdK9V8EaLo6xK5jQqi7mGOorsJNL0BrctCiNuBDFRnJFfZ4TLnKleUjWFJNK58ua94Pu9ObebdgOzY56ZrmLppLcmOVGLI2eRX0h490HRGjkZR0OVA7HGMV4h46soYZnMTgN3+U8/pXiZnSq4W7UiXT5Wci2tvGfJy/Jxn1qKTWXkCrK+T049PSorpGDHGdw+Ycd6jELnJd2yvXjmvnPrla+7M5QSZM2qBsNhmKnA4/zmnC8EzAOJApOAOlRpCXCPKzYByvvT1jiBYmJjz8uTT+t17bkqK2ZDNPHI7v5bhVGQaalutwTGEY88cdD61ZSMP8siqAV78cVe0i0jZ8Pyd33g1VDE1Zu1wt7tjLfSxhSEcLnlgnFItrHyfLYKDgkLyK7cabCLYny1ZtmcE8D8K57VLV7WTeuODkAVVWVaDvcpJXuXNE060MIEyhSeg29afrNpawohC7cHBA6Gq+nXs1vn5QEPUuaj1TUJLnGQTg5NN41+ztcrfYyriSMKx2AZOFz3NJA2wbdpOOScjr6dafKiOwkkGUEYVcDqDTgihC3ICfMCADz+VcLxle+4krCC8JJWJXJTrknn9at2N7CZlj8o5UDJDgd81VZNoKOMgLlyB1qW2REwrNtBIzgA/0q4YufNuHLodRp9tC8OGUncc49D61n67GkBZwG+9uGOmaW01opGUV+GHzZqrqN6Z4ysZdiecEcY9a6qmYN07JjuUo70RsWO7I5yRj61PFq0vChnwejKeKqKAxxGA2FwMjr/hSxxs+GOVfGdo6KPpXmyxtR9WDS6m5pl28rBX37S2PlPatae1AtvnUk7SVI9qwNMu1tQNjE4OeO4rYudbEkDRKwwCQVHfP8q7KONfJ7zGkktTmdWl8iTc0bFhnB29z3rIa+UKwSNsnuR0rX1M/aJA46H17VmSwcsXD5c4wF6VDxjbepm371iut8y4+V/m+7x0pV1NsbBIceuTQtusZYFC244OakTTWL7gDg9FoeNqN2TIeqIhqzKwVUYEHcAR+lIdcaQ4JchuVIXFTy6fIql8dV4OKrPEVO6U4yOcdfyqJYusldshx00NTS7lbpgpMhy3PtW0bLNqXEfP8II5Fc/psvkPlZMbTl81urq1uLT96QX9VNdNDGNwu2VFXMDVbhIWK+W2R22VmPqJXcp34PYc4rX1GUXTmRZBwMk5rLks4gwZGJz0CmsamNnGejMnFk1reLJcqG3sHICll4JNb+nafHNApZZT2XPP41hWKeU53byVAz8vGR3FdBY38cSBADnd8wzWtDFyk9WPoZmsWS2JYJETkkLkZxj09KyH1BgSI5CMjnIrc1udJmZ1UkjJG33rn7qIvMT5h2j7zBuAfT6+1Z1cXOMviJcSdNWmSL77fOMtxUkE8rufNOBnBHrVNIWVCMFSRjGc1Z0+Mo2ZJANzfxc1McXUvuO19zQt9NN0paRDlsbsL0BqnqWl/ZFJZDhTlDtroNJvIY4wsnzfKASD1x3ql4ju7doyqsxGMrkYrtnin7PRjcbxOTm/cDO5lA6fLnNNfYfmixnHWprsIJCg4J+6WPFQhVchthwccdK444qqnuQ9tAW8JwArc5A9sVcsQ85VPMbdtA+UYqkIWi2ggkHJU+uf5VteGjB9pXfISfXNdNDFTlOzkS0i6NCmeESJGy4+7tFY2owy27gyq2D17Yr023lsY9N+WYbgOB1rifE8cctw5jdQvYE9q78RWcKaakNwUY3KOj2b37BckY6np2zWrfeFpI4d+zKgfMSehxnFVPDl9bW9wCxBBbPJ68Yrp9Q1yxNmVLqBt2KB2GMVFDE3g3KQ+WNjznWrMW0wLgZU/KfWqMN0yyBfmJJIOB61reIJbaSU7BnBJ69MVivDExGFIG/GAcc1yTxs4y0ZNlzaHQ6Fc3AEaKWKr1ArtdNtzJHvUMw2ckDpXEeG/LSdX34wPmwM16RokitaAEYUdCBiuvD4idVO7N6TRk3t7Jbne24KuOoznFUF1iQkRgue5LdhWl4hkjVizYOTjFYc7NlWUjlsHnt6Vz1sRWg9Gb37GlaapLNJ5YLgDPzA8jFdFpyPLGhGXYDA31ydo6xFpTsBXO4nvn2rd07WzDCFcEjbkAd61w+JqN6spXHaxMtu21GfIPykish9VkjbC7gS2SGNXNV1H7QiuzBfn4brmssvIsxjkIz2U85/Gs6+Kq30YRikx82phs4z8uf1rPvL3nKO+M8mrT5cbNm0t7dKqTW4BdTnb2JrmjisQluxOKaK41VtpViRk9WYf41HPrkzIQrOBn5SBio7iMxx/vCPQZUHP6VnyXRVgAh2gcAr1rqpYvE2smZuEmy9cam8khjDMNq7ETsR71LpshdgoDtg4XeKzYPLDMFkbB5LNyTWlYXIhCNg4zkEnk/hXRGtiG73YKCsbkFqRbg4YAjOWGKwtUvEs5Mo5DZxgirl54mEdts37ABjhsVy2r6/9onLIwZh8zZ7CtKtWq1pIOS5oR660TMNxCsvr1qb+23SJWWbIxtXjqP6Vz0Wo+ZtckFcfLnjj1qwLt8ssartDc5bp+lcTxOJXUXKzd/tmQDhnOOThelTLrk5xhtxH3zjFYlvds4yCRk5I3YyKs28v7kmNsjuw6Gs1iMR3NVE2I9bYgR8g/wAOP60sWrznId34PIrMilBOwkAEctmpVeRX4PA5PzZ3U44nEp2uOz5bHS6RdNdnBRjnqa1rq22IWwScZrnNF1H7O2ASNoBxitm+1oeR5gJwy8GuyliZunvqPkaMvULgRABt4wPnwM1TbUowQCzEgc4pL66VnbYzZbqCc1VZgULL1B5PSueWLrLRSZLhK1i2NT83qkq7gM8VHJdq6B23LgelQbUYb2Vt69drUkJbdlt31YZ/SoWKxLWjHyvcmt5A7hWVh6HbjFdT4UhhnlyWYhuu4cflXJLK0TnzGUZXOSOlbeja49iyuoP1rShjKyqXbKUXc7y8sIEtA6gggZIx1ridfvHtp3CI5+bn2rSuvGDy2+xpWHGOTXNapdedI0md2TnG7rXbiMdUkvdBx1QQ6vO0gGzqcYxxW/oM6ylQznBbA9q5NZ2PKnAxhl9Px71o6ZqUlviUS8L/AA+tY0MZWU7tkqKvqzqr+cW8RcAjrtbHWuYvNTljcg5P+1nrUt9r7SoqMwxzt69T2rJublpGCZywPK1pXxlWT0Y3FqxaOrzjJOSG7xjp9aBqkxT5g549Kq5IxHuJKnByP50joWLhGGR0Ga4Z4qv3YnFosrq7bTvBBDcgdaedTk4UMOO2KppA6JGm/wCUHKEjk/WpVt2xv6fKAT1xmsJYvE33Kirqxaj1JvMLOGwByGHQetMN9IBvCkluB8w6+nWo2hOOZCN7beeeKieFYvvkZYZQKo4NVHF4juHI0x097uIQFsDqy9R+Pen2syLIrFOhyahmQgneuB2KnpUYZVi3qxbOOh6Zq1isRF7ijG2x3Hh7xJDbICyjOckMOlXdc8UwzWxG4HIG0Fen09K4RNRkjDFZm64psmoTMzI8rnOCcD8vzrrhm2IUbF2aVkWtVvo7mTKttKnkk++KzgjsuJVPDdQcZpJCdu6QYA4JY5zzmnpEJcHc3GCXycc+1c7xdeTvczUHcn0OKOO5XzIwMjkjnFetfD/VNKjtlNw45XGDXi8Nw0RJRCDvxxW1pniy4tY1P2ojBwQBXRgsb7Gd2bRlys9m8X6npcsBkjCKdvAHSvIfFHlyXLeVtGR0AqS98YXc4MZZhvXkZ5rIuNRMw3SOCxPUV0YvH/WHoi+fQREGzLBPu9aFAP3SPlGeRkGm7t+cgEhudtOiwyhlYfe6EcV5s7pCU2PVIV2kMBzng0qFiQADgHI3DpSO4jUKcZFK7u+BvxnvXO5tahzDSqb/AJw2S/zd6SSJ9pC5IxyB3FO3MF8qKVsZyS1Pd/3YO4A7eAO9JS1sCl0KksGSdm47u5HSkWIKCAM5Xv8AwjuR6Yp5Z1BzIQV/hpGkQ7sAqQ23BHbv+dS5u5Dm0JIjBlDk7j0KjGKd5bZLsCoPcDp+FIgz1UBR+NOV2x53mBh/d3VpGd0CqWFVdqAF/Mx93JpQJGJEe45HJJ464qJS3LCfGTgikEiyFkYq+4kbi2SMHNPmbG6jsXICSqEjqfX09qnWQtGSyqVLYQkdPrVNJGXLh2yAdtSxu+wqfxGaluwe0LYlKndJy2Svyn0pI5BGSVAGRnioA7vlEbCgE5HvSpvwqFwcDGcdaj2jbBTuy0PM2mXe+CAfxPepF2S/vHyrZzVVXVm2gYGAMk+lSRlS+84IJ4pxqTY1NvQn3rIuwueepzwaV5GQfIGGBjnnNRHLkOXIwuMA8USMHIQXGOOTWyc2U53Y9HihG12I4zxRHdCViFY59+lVpGYLkDtim5kXCOwA25JFNzbRHtHYupcMWRS5LgYwOBTxMv8Aqh9/PQ8tVGJxuyHGGOGPrUwclRliqn+ADIpTk4i9o7FoOA7bZPlA5BGfwpplQbd7E9evvUHmEPtxyBvwOML60NccF84J6qR0/wAaz9pIbnJE2Yyco+GI+UHof8Kj8xmUB1I+XII71XZwh2yrkZ5cHikHnfMsRGQcAY6CqTbM+d3LTNEgIyTkfMB/hTInVR5ozjGCGOM1D5pSLCs+d3zHPP51JI7MpeVMjOEPr+HaplJ3E5NpCMgMjCRccZHNE20OSwZd2M445NRF3O1otrdFJ29zTVlfLK6A7Vzyc5x2pczbQXnckVidqOwzhguD/Onnk+W6DcemD1qNS+4FSuWyzH69qcrtLgAgcZBI6VXNoDmxzyKshkReVPQHrTzIowXQsM5GD/OqxDKdwxvzluelOIdvm80fvOMjjn0rKUnYTfYllAwpdWJJ4Cnt61JsDIQpBwMgetQAF5MCTGRhCG6e1PCrHEQX2r0GetQqkrjjP3R6AEAxgEMeATUTNExAc5BPzA07zlQFFXaD1OM1EzSJulZsjbwK3jK8dSue6HSRiOUqzYYHgNzTCyjtuHZT90/hTBKFOGOd3cHvRvBOGkHy/d96JSaZLmx8yhHAKn5u4PSn206K4O85UgYPtVVVDMSoAI7MacCwBGQVJzk0lUYlJnovw81mzsiqyPyOAGPQV3+o+N9OOnhPN+9wBtrwWz1ia2YyI5GRwfSrcvi69uoGTz2U9Gyf5V7mHzJ0aPKa+1tGzNbxvqUVzNK0JyOTleetcu7DcwEpJXgg0l3qdxMxwTgjBCjrUG4kHBG52yTmvJxFV1ajkjKUrsdJtKh42YcfLx0pHDuAdw+7navFDGT/AFWRhT1JwKQgrgKMgccGudNsiTurj2eRQAJOD3zTSsay/vX3BhhSKRQ0rg7eB2x1qzHptxId+1c/xHB/wppuQnJxsQmNFVizlTkbSTwc02SFIwUOD7L3ouIzB90H5nG5V6ce1RxlnVTtKlPvc9axnLTUfPce0caBQjYUfxMM0jKwPyEDOQCexNIZmC71IX2kqD96SUOFKPk/N1rH2mthOXKixBOYTvSUcc49R61o2mqy7AEkPIwMnFYYZg+C54H5j0qdHYjG7r0z2renU5UCkbM2pNNkyPk45PrVCSdWUse/Q1HHIXAQuBjqTUZdz8oI29vaplVcpFcyaLtocyCR3DDsoHJ/Cuy8Gz2ka7C6qS2drHmvPluSk7EqSVGQVOP1rW0zVp7cZJ39g46k9x+FdOFxHJJNhGa6npGuX1qbZhGFJK/KPWvPdZaOSYRxsFBzkMaL/X55o9n2ptzDAOazLu4kmZjJMCB6iurE4j2q0QTnqSwTIH3t98dGPINbFtrgijKbwT0Ykd/SucBkZwFYZHO09MetLDK4YKZAe6k8c+tebGq6b3HF30N24vpGl5OV7+9XtD8QtYOGLFADjkZ4rl3utyhMdT97t+dIbiaL5lYbSMANzSp4iUJ81wc+p69pfxcubOLLTMCAACnTHpWqnxpuRH5cd0WUgkHOeT+VeHJqUqAOzHB6hecVMNRuJB8r5A4QPxXq083xMVa4Kq+h6vrPxZnvrcsXPIHB7E964fxHrZ1B2KnIPQZP+NYDajNIxMbyPhQPl55H5VXa7PDO2AxwvHSscRi6uIVmwdRvQttMzkkgZIIJx0xSf8tM7QwPUjvVZbsMAVbOCQ2PepllLoFRwCegFcdrISkyR5GiARWIC8c9j6UudwVo5MeobrVeSQElXkB28qevPrUJuHJa234GMnHU/jWWoMuNJliC2ULAtuPU/wBKuWk6QvnyiCeNuKyoJQ5XzGBUt3qR5Zioc/Mc5yDVpyT0JTTOhbWsoFaVjxkH+/8ASsy9u1nf92ee4LdKqfaJ1DIX5K+nX61BJKeMyAE9x3pTlOSEmiy0+xQwVsHsp5/KkaSRkwXIP/LMdxxnpVZpi2RwI8cMByKclzl280gq3VgeemK5ZRaKTuy2FJwyrIBkb847U5ZMEhkwx4G8daqeeEIlTAz1zzSG4aViXUHHApcjtcE0XVk2YAYEjpkUu0FV8ojj1qoZ2UiXKkE4HB/wqWNpCFYYOVzjp+FJRbYEzMMDzFIy3GO9EajG9T83TB649KaGmjBZtp5yoBzTHmJfzQVZvRGqlCTG5WRIVRyEyMf8tFPb8acgUBn2g89e5HpVeS6xGCZ87OqnmlEr4CqN237wB5/OpnSaRSd9yzBMUxvGwomMAdak+0ErlThs5xVNZXCuzHAz8o65pWmYw742+b1xWXs5x2BuyHsodDG7Aj26fnUbAb3TkDdxzR5zNhnjAB684UUhLSHarDkcnFOKlchvQiZA8nyuQN3etXRLGNz8/Qthiaycur+YrAnFWrHVGgJQgjHp1P4V6FCkk02JStubeqaRHFb4ikONvByOK5fUbYKxCAHH8XetW+8Th0MfmqcN92ufubt5W85AcscYJ6VpiacZLQV0h0U8cUpwpCDoGGc0sl8MjypByOmMVVeTJY+YSf4eKjkcKg8zhuuAOlcLhKL0IlKyLjzsx2gkAL8tKVKtuLH3wKqLJvAjAGcYPFTKzmIysNwHt1qOWUmLfcc0hDDnGP0/xqSC6iQZJckjk5qlNMI9yt1/iqMXChiuPunmteWWxMmloXpL52QRnduY8Edx7etVXk3MUBX5TypHGf73uaQyvIzAODzwDxt+hqGYyMC5fnHBFZVIyvoTew8SeWu0Aqvq1O8/BBI4ByCD1qt5haTCOwHQhR0PpTBKgbzS2R0A9D6YqoxlYG3ZJGrDfy7AofaR6elR3VzJIhXDH5flLVXikLRGQoeO9SERhVKkjC9jWkYuJXSxWlVywMwYr2J6imOSdxZhjGcYpbr97IVMeNvXmmlckksORinKMkRurDJSQNrgYB5ANS2N7LDPlZQC33Rmo9kCuzbsADq1NZWKKxUYzgAdRTppuQpJs2B4puxCEWZtueOetZOo6g10BKsh3HsTULRTKSocADpk01oC24seR0HpXSuacbMTit7jYNQeNQ27GDgHPSp/7evWC5nXcxwcjge9VpbaFQ8mfmJyoPFJ5QVOX4xgc1EoOMibW6jp5UM2/wA3cMZOB1zURfceACM4BzjipTBgrlRu2j7vQ4pDahceYRjHQHpWai3IORvVFvSpnScKGGc/JjivQPDd/GY1V5yc9815tavMTkOQEJxnjNbOn6tcQgJyCPQ5r0cO1TNYJxOs1+8gnz5bnIyefasdn3koEXrnOaonVJbhDsJKkEfN15qW3lJcMsqjPPSprTu7o6U7ouBlVSwA4AIJGevtThcyQqDEwx29qhYtI37s4xjr3xTcjzMFsEeo4zWEZaaF8ziWTcPIDE8pPOSAOtKAiRgM2R2yearozK5cSBSTj5qHdjgbgSuMge9PnBTuicsSA+RkDI56imzRSbCtwOvXB6cZpqPjBLLgcg+q08TspDOnykc9+2KhzUSk3YztSgUxnCk4Oaybu3lOA+4joCB0PpXQSwyuAqEONuGIqEaS0riSNQMjKEjgn6VdOrLmshc9jHgtCkofHAGD9fSpntwsRcDBxnJHVfX2+ldNp/g+aZfMaD5c9D6+tRa1oDQKyOFHOVHvXpxrSjSuZymziNSjbyi25i7fdz0P+FZT2TsXXJbc3IQY5rqby32sYWHGASCMYzVRrHJLMuSDwXHWuKWLkmLnsYdvA4cD+EDgk9vSrkFowVtpIQnJweauvbop2JGpHWligCKX7b8Y9qxeJ5mT7RkNtbFmGc5Izz6VdhiZVZsk843E80+OMhlyV69SccelK0TMrOWIy3HFJVrlqqrjkAO0t0B6561KsISMlcgk/LxmmJEwOGGVA9altyN/y52sPmJNSq3vFqoyRDniJjuK9Qala6lKZfBBwD+NENrM+CkTLznbjBoa3ePIWPABBIPtWqqtR0K57ldSTMNpLBj0Ixin+TltspCjOBu4xSnCZyoJA47UqQkKBtQKDnAqFVuw9q76jfsqgAlG3fwgDH9ackbMpkwwYY/HNSgDcE25GMjB6UrAqR5jY2Z2jPrVqcrakupdjSiOSAx4+8ZO3+NSQwyLJkhvlOM56mpbG1M8iLs+XOAvc/Wu38KeB31JR/opb5VJYjjPrXRQozrTtE0hJPRHCXEU6DhQ3pkVWnDOQPVsHBxtr0zxL8PDp1qbhodpUdcV59rOnmGd0Cjry3SrrUKlH4i723M9ZEfAZsBTjHrTkJYr5bgHpknnPpinJa+WTuZc5znFPEAaI8D1U45B9c1zKdibrYYZZnXeJSQp49j60sSMG3S4LbexpJFUkCMADJOM/ex607yGOwpEAcYJYValruHMlsOgVkJySQ3X1qzbWzyA/IBjrxVeDek67YsnPdf/AK9dL4f02KUgbhlRkBq3pJTdh8zfQx7mzkAJZCzMpGF4xioGWWFypbAGNwxnpXVavYQIpk3rnnGfeuSv8RyFoyCF/wA/jWVekqchtpMlfDbgkoOQSaaEVk2swGF5APWq25mZTHgBuQcVNGzorcqSF+9trlUmTzivtwVZgpHZjTZVYAmWNirEcEZxinuEfDsybm6BqCjKfNC/eHAJzindhKRGY2UkED5jkCmywsczQknLfwn8vyqQZCmNh1GT9KcFIG/GMnOR+v6UKVmL3iNQIV8zhUJH3efr+Xcfzr6L/Zb/AOCfHxD+Nb2/jLx4Z/D/AIbfDrJLxc3i9ii8bVI5yfyrv/8Agnp+xVpPijTYfjh8WdG86GSbzPD+lz/dkCnHnsp6kn7ucZr7jWG1tUFpBAsaIvyxDChfQjtgDjnNfsXBfh8sZRjjsxT5Zaxh1fm/8jspUW1zs/D6R5N7xwkZU9Mc1LFBOy7ncAtyEA6VLaWqvN5W9juOS3c+2a6S08ORyxLKr5wM5xX5VRpe0ehypRVjmtsgdVYk4ToTk/nTg7s5MbYf36Vpanpy2r+ZGAPoc1lq0YYIw+g9aajyOzGuVlhWZnXZhMnKYH86fIzsdv3hkHPTrTIiGARvlBbHPapBNCGCFht3BQPUilLle4XQ9vLfDNOuT29KanyYO7GDjANGVKjbjaGyB3/+tSzEELjjccqpbmueWugXitxySEnAGBuxlvT1pqueFkBO4ckjjHrQrRA4VcjfyC3b0oYiXEnmdONvbHpUXSVx3giKVvLyzOMmmHGC4IYvz0zipj8y/unCf7oxSG1YlXyQQ3ZqSTkZycBglKsMzLj0/wDr0rKwUyCQYB/h6/lTWgkVSAzjYed3SgTBXMKIWbOD8v65q4ple7fcJcuSEdvl+ZsjGBT4gpOVbBySBjGc+9J5kT4BJyG6n+9TgVkJVTnBOFxjpVe4LmhfUnh82QDbP2wRUocbRkgNx29aiicHlFBGMginjZJ99cEAE8+lKTQ3ZD3jRQNr8YwVFOBLNgbVO7PJpEkMe1ggw3TjNKAoy7R9O/WsU4pkKWtyYqGHyx7T33HNRqVVsyglVH0xUUpEy4PTvimyOzY3rjn5VAz+daQloW53dy0h4xEfrmneajoRCdpxjg4qsXkMiZYAAZOD0pqSTYxITkjORxVc1nqTzpItfIiEnLY69qgVwfnDL7j1pkjl2KqgO3oqnml83fw8bL7AYqeZroQqibJ0m2k4Hy57Hv6VIrxodqoMgZ2nqaphgIzsiIDLtGG7Uye7dEVGG04wGzyaOdNAqibNCSQ5DnAJ64OefSmPIAijcWC9AVqiLh42AjPbOCe9N+0vI2GC7QeD61HMkL2poF4yjBxnPQZ4pplWJldJcnOX4qo06xkseQVy5B6/4Un2hCxGcbT8tRKqilJNXLBmQkgHjOSfWnCVAxyM5OWHYVntMqN98YIzjNON26sMg9cMRSjVUmRzal55PNPmIwVcg4X1HenGBC/zbsc5xzVSOeRYzwuQcU5Lg4MY+8Bng4qudJic7IsnaZMDywzc7fQ+v/1qc0imIfvVPbINUvteGO5iPw7U2O4bZuCFuc5zRz3Vh82upf4d94KgnOc+1NCvhSThDy2Gzz61GZSrqGUEtn5T2zTROillQcL1U9qLNq4+bUsZQLkAZXp9acs5Kq0shYqPTOapC4YEvvUg+9PW4ZYhsHfpUNWEmnYuZYuZxMpxx06n0pjqpJMbZJ45qFJ2CgLnbjPXqfWkkuwzCQEAEdCe/rVQqJaGl0krEojXKq35hsU3bGx3OVIIJBxjFQSXEgbb8uVGR70vnMWKHaG2nPtTdQlyXUl8qMZkVGJP8Jp23CBTGuD05qJWkySFBIHFL5sYl8ssMYyOelJLqHMgmjWQFUbaB1OKXyVJVXK5UfLzjNMWV4ecgBuoekWdJHK5UgDIya0UtA51ew0Ru5ZuVJ6AdqkWNc7yBgfdGOtOLu65fA4+9UPmqzh+hC4GTUykraCbWxIyHO8FeexGaBGHPPTHVaY8hVgzuQmc7wcj6UuQVfd3bA21KloRdONi3p0SvcBSVPsK6a1sLY2wKjk/e+c1ytrM8ADooUbsD1Nadr4haOMxgjJOBXTQnTje4k11GeILKOOZnQAMoLHb6D2rDD4dVXqeme1aOpag88jHI4clSDjr3zVa0imndNh4/wBrmuSvJSm7dQWu5GVCAFVUZ9BmopYQyqJY/lPCkN/Ouht9DaeNXPH0qjqemi0co5IUcEdzWcqFRe9Yq2hlJbeUp/iyv3sVNb264UlCfmxzRuBIVCSNx4Ix0q9pkQuyFAztbPFSlJ6JEpEUlk5ByGOD1Wq7WJUkeSMZxjFdjB4feeEMFCgLlsGsjVNOitiXXdgHJJFaSw84RuaOKtYwBbM+W3YBGBgdasx2+yPeqAKrbsDse+PrTn2Ak9Duyp6rQsj+V5h7HgVnFWRK02Elg8whMfKvQVGbBipDKcjqMdavWdnJM+3BDHoDW5b+EbieNnSNmI6nFbQp1Z35RqLaOVjtlUFjGQcdW9PSnBR1WJCG7mtzVdEm09wfK4K8BqyDDFCATn5Twtc9WMoytJDtaRA0ezC7Mpjle1RlQR9zco7qelWQg+ZPJ+Zj970FQMSy4PK/xE1MYybsS2r2IoyFl2gn5jxgVLExY7XOfm546/4VYsdEu5GBWBiQP4ea0V8J343E2x5HHtXXDDVW7pEqNldGM84aQvHGSG5wRyPfFRttYDPOckn6Vq3Hh3UI5GZIjjpuPBx6Vm3llcwqp2FRgjGPWidKpTd2habjGVFb5hjuwXip4gojLZVi33CeKpmaYEwhs7DxzVmOTawbYo3Yzv6DIzWak7Di9RLhgpLZYE9QBULK5k5THGCCaldxtaQg/N0OeBTQpBwzEMemec079hyY6IKwUhQDg8/SrX7vY6HK7e4qvAm0AxnPWpVVXUuHJB6471YkkkK7ERny1IOMbjVZ53UMAvPckYBqeVV3FnUY6bgagKYbdkkHkq3THrinJpxJ0GxbmY/NwWIxjuO1OjDIQsiADZgDrmjKAg5PUk8dCaXcC+9RuCjAycVgkrji77aiybN2wZGRnB7UbzGQ2AW3c1Er7udpJxgknpTsKq5MbBs8eh/GqaSVglqSGZvmAbIByF3HipVZtjMTwOmKgilTBG773Kt6irEMjf6xJQD3DVHKy15k5G0kA4C9MComXJ3SHcR97tg0+GUSHax6jimyF2XardPfvVpaA22yJwyKxyRkgHPfNO4kHmmQNu/DJpXImKCVd2SCdvtSFgAGMhBU9h3qJ7ALGp2/ICX7ccVPBBnITlhwUzzVaJTG6hZCQOOO/vW/oVukjqoJwTguRyfxpQhJuxdkZstg6JzCCx7MDgfhUS2588KwxnuDnFdff6TbiIurNu/OubnR4LliSMdiBitp0HTaJs1qW7bQftkfmjK8Zx0rO1jSxYFd2VBONx4Nbml61HbwCJyAdnO7tVTV5/7RkVYgMZ4CjrXoxpx9kmtxSWhyNw7JIwL5JOQRVeVJORuJycrgYrr7LwHc3zrItscZxyKuXHw0vIot/wBkfgZY7etZrB4iS5lHQTi9kcGcrIxnyB/CRTFhKtkAMSe9buseH7ixJSSE8fdBFY87iJljjUkZxxXDWhKEmpIy5ZJ6kumWTSHYQC7dK110CVl3gHCryF5zVbQpYFmSR8Y7H0rr4rm0FiACVKr948CtMLSU1dlWucPqtjJAcEAbeileaoFFcFSCMjkY5NbniKaN5Syk7z7Vjhz/AKzdlv72OPzqKsOWWhnJMRVCKchmUttOeo96bKcL53OO/tTk2mLeIwGPUHvSSxIhAy4z97jP5etZTTYNXZWnCkFkDYbkleOfWiJAHVWQbhycjqfWpfL2sTtbP8PPWljhZFyo3+uacRcruLbhicDjnpUs2fKyX2ll+b3qO3Em4zOPmx2qVl8yIMF3c9KtW2L5dCpJG3OXB3Hp3P4VGYxGu1wffirsqEMVWAHC8N3FRNArEuSxZhn6Up3YKOpXWLdGSWOG7N2HrSrBsd2HPdasGNXLSO/O7gAdvSl8vJYKc7TwMUR0ZOtylJAXfEnPOOKT7OApLEgp0PrVx4MHzCvA55oMRB/eDIxkgCuhaMLFNrYMADFkAZ3Zzj8KcLcrFs2qpH94VaWMvJ5mwgYwQO1DWwORyxHc1nNtsEncpzW+C0Sp8u07WB6YpEiRHzIg5+XJ6D8auFTJuj28uCGyOuaetosgz5e7DYIY8A1mi2rdCk9uxfe6/KAeAc//AKqelo7SkbiMehq75MDIrucFlwuO9OFvjLqRW8ZWQ7aENpGUO6Qnn2q9GQYgqghBz93k1CsLIMSxdfTtUmdrBg+crxhqpu41dIn84YGHJwcHBxQJU2hSwJz90nv9ahiYLhicZOQDRHjJVUGN3BNJxtqVeyJGdZFBBXrnLDg/jSG6jhGWKbgOcHrikdyyAmTlP4R0NQyK21cKS2CGBGMZrJpom90WkkU8FsjGAoPQVPFMuFOeQuMMKoxF87Qi9vu/eqcEABvNV+cdec+lYtt7mikrFy1jSZ1E2SQeCa6XSNHtZYEycDbzuFcxazMsyluCo+6eK27fxAiweWUGEHIUc134XkT1KbTsb83lWi/MQOOo6VzniW7t2+S3ABPRh2qLVPEL3IcJIRzgDNY1xOZW3GU5Y8CuqtiI8loiaUtihdRiRiTICUIySOmP51WEIcthuA2QW9K0DEzsMhSR0Hr9ahmhfn7pOOorzZQ5mL2ehRWJSVwxwG+T1H1FCRKi5dDu681bS1OCmAN/Oe+PrQbZ3JRJADtxk88UvZkulZFcRKpwf4cclcjB708KqsWbkKvX1qyIkKkKRwQCD0YDtihoVjVg7cdcFcU3C4nSIBEjzA5xnnJqW2VS5yhC5z07U8wCT5WIHy/KQeBT7dHimJwG5wSTjAoVNXHGCsb+iabbz4LKXc87qm1rSIICrbQu3piodE1L7HCAp685xU2q62k0AQhT7V3JUlTt1NeWKWpzd1AkU7Z5AXP1pIyoAZ1wGHy7hirFwyGTahXIxuqFmyxHmA5boy5xXFZNmPK9Roiz/rDuJGBmnSFlwYlw4P3iKeEYoHXJPbjFKVRNpL5J42mqk+xXKT6RMBcqsz7cnJPr+NeqeAfEthaxKtzhTgDb2yO1eQCNyQUkBVvube1aFjrl5bEKJtrAZyfWu3B4pYadxwlyu57F428U6ZcW4gVThk477v8ACvIvEE4nuWdQuGbkYpbjxFdzwkG4yDxg1mS3DTnOCeO9Xi8asTK4ObctSJolaLc4yVIBHrS8MNoUjnHFBVxkFh1BjOaEJRxlictwa893J5hRtLOn2bJOdy/WmN5UpYRgPu/1fzdaeiuo5Ygnrz1ppKth5HQjOOaxk5X0L01Y1GwxdemOvpWtpesPZEY6twCTWSjIU8xQeuBkdaeHAbiXO9eTjpW1OrKMrkrQ2L/XPtEe7nHp1rGkZ5CWVOV6ECpVBMeyMKTjvUMkMb5KxMxP8ROK1dV1Nx82upEEUHKqM9CafE4U7OR2yaHwcsvanFQG+8xO71qVsTzu5IkpUAgodnQnnNKXEibQMVGZxv35ANSsxwflHTrWclYXMupCZmVdspG4HJYDPNX/AAxBZah4m0/TNQm8u2n1GJLhmGcKZPm/DbxWfMqs53ISD1K0kW9XBidwQSo3HoO1Qqvsqim9UiotXP2L0HXvDHhrwZYR2s0Vpp9taQhJWwqFVXarHGdvHft6GvGPjR/wUi+CHwyefSfDEkvijVIlwtvYY+zx/V24x7Zr8+dU+IXj3xBYJYa/431S8t0UItvPfyMjKOgIJ5HtWS8OyNIniUKP4ABt/Kv1XH+K+Mq4ZUsBSVOytd6tenY7J4qTjaKKWmtIjIrHAU/M2a6Ww1aOC1EQckla5pJdsedn3fvD1qSS9fKRxSZGMnHb2r84o4mVPoTzpLUt63ciaXzB1PYGshInBwWwD170ry3Ekm1uy4/GnJGVwA/HqTTddt3sJVPIFSVBgv5W7vnGP51JHE6/fO5t20KB0/z60751TJiyGP7wjsPUVJGsrZaLsu0gjt2/OrhUclsF0NiglOWUEZGWJPNKtu5XAfJbu3UfjUy7w4kA+9wc0hhZkBRhkd+1Z1dHqhc1yMxnAeSJiQOAKVIJHYFiME8jOKkMDjcSuecAZpjJMzEiMtgYIxjBxmueUrboHKS6Fm1s5ZJsSvx6A10GneHYJF8xow+VOB9Kw7KSQPh0Hy9xW7pmrMkYUZBVTkfWunDSp/aKTdtUUNc0iOzwdv8ADwS3SsOe3IIZkboCpRua3tbvmuVVCuVxjHeuemjYzBmBBUYBHSorTipWiRKT6ITyhktL/qw2RtPenhHDAbxuGQ2PenxW+xMq2Qo5780q2rF9ixMTjkHj9azUkhcz7EsSBAQvQLyBxUxRpfmAUgLgHPf0qB0CLw2QowDUsLysoAKZI4YjAJ9ad76iuidkLYTb1++F7U3YEL8tgdsUjuMkmMAlSTtNORsllQEk89e3rUcqkRe1hiqHACgqCOpFMcGM7kZstwc1IvDhQ3G3jnNMkjZkDGYjHYinGxpomNaIRxlynOORmh4sHcXbg9M06QorFXBxjPXNBErMrjkN07D86HZvUlR0GfKpK9AehB5/OnOrohVQBgc7uaUKsnO05HbHSnSQodplRj83AU9KViGrEbRHaRgNnqy/4VFJlGUbA2zuxqaUqcSZ5PUHjFRXKpKhZSSf4R0zUS2I9SBmUPulbJz0FKSFcIcADimhTtD5HIzz1/KjyR5YmKFjnJUVny2ItZkr7T/FuUnGF9aYW4GMD8etIAyYLoQyrzgfw/400wuWVSMbTjPrWUrou94kcr+YSXUA4xgDrSqVGCjA5fBUih9m1UA+62UH9KI9ySCRtpbdngdPrThfqRfUuRiMuWKnbn0pJFCMzEcYx1pkLSOCQ2Cp5JNPKs24sw2j14pybTL+yROVK/Lk46802FSjbkAGaeTGo++qgdDSRByTICMqMnmkrpk6tltF8xQWbg/eP+elRXAIZUBHyrgjPJqRYhk7fu/xjPX6VHcq7kMEUZHDg5NdUW+Ww7tEKKo2AJkjqgqaGMyqWZiMjpmmNJhmJHrhlHpSxOyqrqpOe2OlZzelgjZjwIwhXOAT8noB9adKvlrvblj94letCuX5Z9uR8q9qHkUJvdAV9xisOuhqp3Wox95ZQducYLDpShgGKMMEtzuFMwiE7W6/kPwpYTIQpVMMRzsPT86qLelzFttlhWZRuY4A4yozmmzKB0UE4xuxTwz7PlT5QOQBUcsj/wCrUcHolbx2KT7g0I3HGRkdqfboc7hGeBgcdaWCJpmHBwWx+PpW7pmgNOnmhcBvuqTyPwq4U5y0FFXZipGAoLtkEdKrXCFcKFye2a6TU9LktlP7s89OOlc7dIfMB8oZAyDWdSEoSsatNLUht03AbiSS33j1FWbaN22heAehbvUClWIALAg56VatSckhxtH3Q1S12ITVyQjdghskenr6YqIrJuZA20KeMitWz0hbmJvLjIJ5UDrn1pL7Snt1OcZ/i3Vsqc+W4nzJmFJuaQ73zkYUdAPerelzbZ0aRSVJwR6VE8YSZo2ZgNvII60xHHLpIdy8kE1zPSaBHc6ZqNsbQowUMfv5FYmv3KTHaoAAHLkc1lxaq/lhXkJ24wMY61DPdzXBzJJjHQjt+FdUsRGcOUuTuCsjkEEgglTkZwTV3TbiKC5UsUA/i3DrWcC0bKChyep9qfDIIskOxBGQxGa4tU7kxT6ncWXiCER5eVcnIJ2+lY+u3sNyW8skoM7jmsu31AlWYt0yaJrjzBgqecYJ4x/jXVOu5R5bFuV9iOWIKcRpnd0BPA/Coo2xLuCs43dhTsIjdBjjHPrSFBJKAE+XGcu1c7did3ob3hny1uQ7kMX+9ur1fw9HpkdiTMEBxkZ7V4pYXn2SRWJXk8qDyK6G18bzR2xiknbhemOtelgsXDDx1NoNJanQeP4rJpCNw+82Mdsf4157fFFnYR8FiSB16Vq6t4ja/OGlJbsDWLKxMwJTJGcEe9cOLrqtO6RE3qyMbcl+eeOnSpbGPfN80YJU4UZ4qByzRDBOc84PWmW1y6TrIOBnLHPSlRklLUye1j1f4eeGtOu5F+0KvPYA16fp/wANdMuYBuAUlcjIFeF+G/HraSVcsQR7n/Gu40z41mAIolJ44Ddq+yy/F4KNNKojaMklqddrvwr0lYzswRjPymvLPiD4LXTA21Od2HAHWu0n+NUc9szSXHDL1XHFcF458bJqgZxICV+9jvRmdXATpNwHUcbaHnl7brFduSjDH3uOtJCh8oqDtXjgHngYpb6fz7hzlcv0G6okljzvzyPevi5O89DmWhYMSs/IHTOO35UAMX2SsMdj6Uy3lj2M4m4AwKkeTbgNGAH+73q+V2KbTJUiKIBySW447etTMHZC0hzg9SP6VnrqJjDAS4b+Ek9B6U5dZDk7ic46npR7y0GmrWLkkSqoAbAzgbu9QSIQxVWG48Zf09KhF6JSFXLZOQW7U5r4sCsqjHuKdpbCfcc0Y8skHj13UgiDFVwuO/GKY94gTcm0kfeqOW+CsY5hkk8bazdJpCsydIYwRsAI5ycUhQswwo5OFOePyqH7YVfamcH9KdBcSJ/qyTk5bJA/Lms21sNK5NBbsAXLKT069qltxtcBi5J9en51WW4CryrfKPlwen+NSebsYSsvzDogPX8KLMouxIMuqSKSzck8YpNsiMDtxnpx39KhjuEJG9gcjHA709phuLPIRvOcE/8Aj1NOU2PVodncpEQ5HTfTY8/McjLDcFbjAoWRMBlPTqetRTXTK771BydxJ7GhxlJ8qDYkizGhlIIUDvWnY6s1mVWM7cHuM8+lYbXaO2S+Aew7Ui3RhOYdwGe57+tapSg7mqjd3OvuPEKy2/lvLg4ySO1YN9eZlJ3EqfSqA1CQYfn5jnaepqOa9aRvMcEZ+6R3qpSqVGrg1rqXY7llOEJI4+Vjyc1t+GB5l3GkvQOMk9s1zD3MjKu7jDBWc8HIrR0jVJLeZWckDIJPriunDy5Z6hyq59E/DLQNFvLZDOi8j+IZrudV8E6G+nsVjj+VMoe/5V8+eFvirPpsaospXFdM3xvuJLbyxOxXaRnvxX22DzDBww9pI1hZLUx/ix4dsLSSUInAJCBBnpXkOpWHlzbVGPmGNvvXoPjTxy2tOd8xcjIAx6964S/fzJCQCuWG7n0r5PM3Tq1m4GE4plSEtCQ3A2tkY71pDULkphrj5cYAI4P4VSVJVjG1ySFHH1oVJN28sC2OB6V5kU1sSo63H3WZpHcEseMEnHWq62m4YCnOSNuOOKtiIgAE53IOenSmlWA8xVbO4859aXK2L2ZXMJYoVlAYdzyKaLcqGyx/2snp9Km8gyuI0GEHUkUGPcflY424Bx0quRtidNRKstpGoEexeD8rA05LbywQz4wcP3qeNMMWkQL8/IPOaIF8wiJMMeuRT9kkyvZp6kUUQjJMB4P3c04p5e5o3UsRheKsxwBgrsP90077IFfBJyvTmnypIbilsUWik2MN3Q8n0phgPlnZkkrwa0BaqhKI3XrgZpBEA5jCEjGFYCm4poFBWKm3bj5+nHA60gi2nIPHpirggVJGnCEFR/dzmia0kYgRrwRxnilGFnuCpaFYw7HyFGVGF3cgUixlsmRlBxglOc1M0EkYKspIPamNGrKMLtYP91qbiTyMhWIRkDdnPWnLE4LnABzgCp8gsHKDHelNuzoBuyN3alJXQ4wZAINyh3J3ZwfmxilS3BOXOOMH5uoqZLdFcEklkbgkU6WLaxG0HHUrzislcHBtEWI0QhAeWxg9qRlYsVDdPQ9am2he6kZPIqJo42UB3OAOcDFNSexKjdDV2KzMC2AcHce9BjRpPLePIz8iAYNIwCuU3Egcjn+L0qRZWWNQx5H8WOfzp2dhqLIygVG2oeegU9KXKIgG4HP3c80hRA3EfPotPjj3ldkW3nC7h0pq/wAiZQ1uRF2zhhgj9aaGV2Eki5P8XFPSJxEI35AGSw6fnSRRgRlX3DP45qJ73Qmm2OIZcYTBP93qKdG4ZhEsRG8lmPTkUyJtpIRQWZ8nPU/4VICNm0oMAnjp1rFXGr2EcyMoVGJc+p5/OpFunVRK6gFTwR6VG4ZR5ilQR1OaJEIy2eVbnPHFbR0BXvcfJKAvmRZDDnJGajTLRnI+YnJ5pGZVUEIuCc4JqQqmHRSMH/a6VuldamihdjRGI42fqzdRupfIZUBMJO0YOBUsUYSMllXHQMOealWNYgCMYwN2T1zTcbm0YIpSQiNsswIJ+U56D0pG6Y8vBDbs9eat+QnJKAjuPWmiExbm+X35oUUJxuyFozgeYuMnP3cU3YFdnYljk4Dc9KtiNZhyCSoycmnIitIqME3ZOTn1ocFYnlXUqhMSBioGTlR2NOMO9N7IRg5Bz0q0bcDH77Cg4LEdT/So5CJFO5zkegqXF3uVyJIjPmCPZHnCj7hfHHrmo3Z5fmBwAOuetTOC4flQzcD6elMQpvUDhd2CuKvlRKpu5HGPMUgYxxuBHf0p5EkjYYfNu4pYooiMu2cfeHqfWpUUMyk/KzP69Kr2aKVNEXlyqRuO3cPlAPSmENvLlcgDg5q20MYQyDIJ4Zj0FRmFMjLYAOMe9TZdRcuuhWBEjL8ykH74c9Kd5YjBKAbmOdxOQB61MYXVzkjAxnjrmgQRM42r8wGAT0I9MVMoXIdPUiJ3BVZiMKT+NI5Z5Nu4DjPTHfFTPAxz5K78Ej0pix7cLsJG05J7c5oSaQvZeQxgflDD8dvSk+QSbYgwCj5WYU64chU2qTubI560xijKXDNvPQE9KLMi1hHHlwiJJM8857UCMlVwQXzkgdqmMgL5K4G3nJpIoXVAY2IwMn3rGTalcaUrWIzbllwByDkZbGKWPIkRAoY56VKYVycqQAPvMaYIvKJVWBI7g0RbC0luDEKAzAAkcAd6jDsp8twCvb3p5O9xv6ryFxzTXRfLGME9ueh9KItyZKiNADksFCgjnnpShH/1m4EZ6U77oBkUbifm201URTsjYr/smrUmkPlSVrin5l3MSKSZztJWQbRyRSlVLBd+QVzxSGOQqCsh3buBjpVa7tiaa2GyytuIMm0AdF9fSo2YrFyu4Z9Kc+7dwMbjnkZ5pwRHz5jYweoNc0/iJSe49JASOVGR8oxmpVYIWBbPHVuKiUyZJwSqjII6/lTwpYEMO/OTUxSuW7qJWWe1zkyAEdCVqCe7jjbLx/722l/s24Ee5lcn0JFQS2JVf3jEHOD8wNeiqVlqzq5E0Il9HI5dW79DUsd3H8qkDg4Oe9QppwJwoyc8jOMU+C2Lk5C5B4HrVKnBa8xPKn1JxdwYRJcD5sIF7j0qWG8wN0rYwMgAfl+VVPsDgblbJJzkirVvalAJWILEYOe1bU6dNLVlqF1oyeOeNgYz1U5HvTvtKj5JEC8ZAAyKbFBAGPzjdjJBPIqXZEihsDJGFzSqQh3Fyq9rjPNCL5YY4UbunWmi72yCJ1bb/D25xirCoojSRmTaTjLHFRpDGWzG+WUkAMc1g4q+43BPZj0uAw81iBjrt70w35jKogICnC+59KXyV2HYw2n1pgjBwSB04wc4PrUxi7FuCve5HNqDuPnUKR6tUf2na25srt+8p6CnmHbJhgDnpkVG0cBPzE/Kf4j2qXFN7mLp+9uPiuRICWcqW7oMZp63gWQl1OM4G05zRHGFjVpkBLfdA7U0IEfCMMZyMdq15YvUcacZdRzXahTKq7c++aWG9icruIHGQDwAPpQ8EPlF06jrxRb20YLkuSQcgH1pciS3E6eu5YSTCl1b7uckimC8fb8qnIHXHb0qeOKHavQuGw69qSSKEthjyV6CspU+zB0odZEZnfAECqNy85FSAhgFdsE9A3eljitwVw4HPrUqrbsPNSUZHQBahQt1BRhtcgLEtjAGOPmPWnIxZQJEIP8ACoPAqZ4ojgDAZ26OKlhjtT8iICxPJzmtIwTe5UYK+jK4DEjcOT985pxjbYWCDKAMdvv2q4yx7SwZckZPFNT7MQFV8hiNxAx0rTkg+o/ZR6szmAUkODj/AGhUHzblxGxz0wK1Wjs584kzn+8KieO1T5d5yW2pt9aXJTl1M5UF3M2SImVWBI4wfXpmniCVQ8jKVIXAwa0Ht02tJtHsD6YxmnpBbnO9twIyKznSXchUVa1zOCGMq7Bicbhx0NI6OyBhHjPOM1ps8cKglABnGcUxxCVZ3HzAc4HIHrisnRT6j9io9TJaOUHlRnscdKLcMx3QtnHY96vyR27YACAP39KfDFDCuGI/75q40okOlEqjJCpKSCG7CgpIE5DbmGfmq2RF5WEILZzkc0AYiJYbvmyGJ/pSlSg+oOCvoZc0okTa3y+gx1p6HzBgEgBeCeKsyCNmO87cdM0pSALnGTnr2qFT7icEnuEe18K+S38IAprkBmMaqMDC5NWI5Y9vzAAKcAjmoyqZVQo6ZY1d1GI5R0K4VkbzMc5I596SKNpSSW4GR17jtUxYbACvVuKas8ROWUEHcScYwfX3rKckieWKQAOu4yAdcsMUu3a29cAZxh6BM4chR16g01p1jQlOMHPyis3voUkrCNKyIxhViW+7laFdt3mNgnvuNK9yd3qR0FMkuYVBGVwO+KakiXZE+xkABYlUXIOevtUblxKZCh9G470kN4ifvJHGFHOT1pvnrwGRgdu0jGciqc1y2JaVtC1aO0dyGMYG05J7Z9a6fQNZtYNscnJb7zE81x4kCnJY9eRnrVi31Y5+XA/CuijXlTd7Di0jpde1aG4RkRlyfv8AFcxcyIjFmOcLxtOadPqKyK0g3NlsEjoapzXIZcqRgHqO9RVrqo7lSkmhwbeh3A4zggdauWDKuCiDHfeKzTeFDtz3yTjk1LDqilsR/KGPy5OahSuyFY7bQrmyiiDsqZHSneI7mORTGGUhuuDXJW3iYQLtReM9TSXXiAyxlDIDXbHEr2VrDctLDLyUO7OASTxktULuOWdBjb82Dz+VU7i8SVsCTbuGAM1Gb9oy0Y+YY+Yg849c1wzV5XMm9bo0FACKqOGBxnB6UAFWYmQAtjaSaz/tpOUAMhHUFc5/lSS35DExruBAJJFKzS1BSclYvGcgFcd+BT0mEcYyDtCelZL6gWBHlkMg5OKVdQlKAAkN33His7ytYfMbkToriV+dwIIXtUkk7Khy3GTgnmsJNUdBhZwcnAwOlSLqLM+3cSqj5s1XM2ilNI2HmjY+aH5CgAHtiopZ0JJQ7mBAwTWVJqLGMiU5ZmxgcYprX7bSRu3Eg5xzRbQnnNeG6VmIRRnfxnqR9aet4UATdlgCenX2rHF2W2OuzdjGBUq3hjAcsuG+6NnIq4xLpu5pm6HlgSHJPTHakkuSYyqyhh228VQNyzHcGxvHzAdvr6VIJScqzH5+u04p+yLs9yysjpNhGx82fmFRSM21tq84yVzUazFWyzRlR1yelSF3k3eYCDjGcVaglqXyMTc5UMpzn07Uovb5pBhy2RjIGMUib5V2B9x24AkFWbWwMxOd3BwNvFbRjJvQFBNDYr+dIwFckkEYHTio7q4u5mJeTGOgIrUttBmZUyMAgkAL60650ea3UsYMjvnnFU6VS12HstDnnjjT97IcFlwTjvUbzCJeSePbrWleaYVcRhPlAz0zWbc2jFzjdhex4zWSpQUifZ6hBOAobJ2nqtWpBEVAAXgZJLdKzoRN5hMjgZGQTVh1cQ+YARnj5h1rvjSpuKCNorQpahfQxBQDlSeSB0rOGtKk+9ZFIbojDipr+Fpg6hsK3JwtZLWcskm9i2NuC2OKzcKfMZvQ34Nc43uhX+8B3/wqU6pHgl5Qc9s81gW1rKUVw3AODg5q3DbyiLDYx64yamSgtUVolZmt9vWRAI2UYPp0Hr70onROQQRjoTzVFIJBtYREhhjg9RU0cEiZKlV2tg7jzWVRU31GrNFyO4UZYSKSWAA+tSbi6ja+Cp+Ucf4VVjtmf5lYgDGW9MVKqk7VMQ2kHb7VlGMblL2bW5Mz4jHlFcdye9IrOuMOinGQzdRRHbshDEDJ9aUh1CxgMrFeiiqlTjcfIr3JYjJ/yyCcevc+tSb4wpOclhgsT2+lV2MvESkFV+5gU7yWKEo2SPX1zjFZqnBTLSiTt5cUTLHKw54BXrUJuX3gjJBfIDD73t7UHeqFi+Rjj2pHjkMhXkcZ5OOK1UYrQb5LCeZIWJTPIyKUurMZ2DEBuecUnlbTuw3AxwelIFLEPIjYVcgHjj1osmK6bGpONxwwwx5ZjzSsxL7QxAPQYoWIJICAGB7GiRtuShxzwSOlXZCtroCT8YViuT8jL6+uKI7jLFgzZIw3OM/4UxtrASYAxyCppxRlxI2FGckZpvksD0Jo72RMNuz7BquLfuvyLK2ME4+tUcxSISVCk+g6UsHnLJgED5OpNZuo1HQlyaLp1B2AJYkg8n2qATEhxgMvTaT0qMPsjcmIYx19KQllAZXQD7re5rFzdyU+5L5oKjy2yxIJAHQCkknbJC5BDDkHNMSQhgz4Dd9vGRShdpYqW6gnK0lcObsSee8ZGTwvBoDl4yojAw3BJ60wO6R4DnjgnP3qYHkfjqEHB6Zqruw+dkwkUnd5XyZ+c+lIHaA5UnCnHAzmm/adrDHO4cf7P+NIXYrtZu+cjiq5ieZ3FOTIu087uQDTvNjG4uWZsYJPUVHvGMqPmx17UolJbIfOOhYY/WlzcvUXN7ticylFGx9yjpspxMhUs+AT/tVVE6uCkh3Y9Dx+dKly8rncVwOo9KnmuHPoXLdirgyHr6cUodSxw4AbqRVZpow4w4ODgDuaV5MTF2LA+mKUZJsvnRZLKPlCgikZkICkMWDfKM1WF7vO5yCD/cpXu1RtjgsOAD6VqqiW5cahNMhlc+WTkDJBNNEalMOynnPJqNp4UkDNMcsMHBpn2oMchQOSBz6VSmnqHtb9CxHGoY5XOfuipnRNqhlwQc7FODVSO9Ix3BGWFSPqCqBh/T+HjmnzxauVGpEmaILlGHB4601kAz8pU5+bFVRqSM5VgpOQenHNMN6gXeHYlQcD6UuaCWrH7RcpPLMqjekb5x24FQytK/zbCBu6YqM3dvsbEw29we1KbpVYFymSc5zxUJxZk3FsR3eNTEgwDySRnBoWVmAGCeeuOKWWWIhtsxJVvnBNRtcIH8qLaVA6dK1QKVluWAymMqH6HHAxUiKNpLAHccnPaorZSSMyk85GD1qdSQSrOwJ7GplZWHo0M8mfHlgfMwxhRwKemnzNyYQT2HpWho9ot/IqBVB9q9D8P/DQ6pbKyQ/MwzkjpXTh8FPEfCWoJuyPKJLaWNtyQnOcDPamGL925kOTjjtmvTPFHwzn09GMkPKt16ZrgtU09reR1JGFPBFY18HOhKzRnKPKjPKSKqqFB449vrQSFi2Ao53fuz60NLtbAIbZjhTyc+opm/ypAC3G7krWSgrEc3KCEkElc7QVGe+OppY3IbBCgbcZx96nosiAKx6Nzx1z1psheTAzwBkYpXswU3YkSV1LJnrxLjgKPSpDMpyjMOoxx6VXUYjG75lToW7fSlMkgQFsbs7unajnY1JolWdY8oxPXGaUXBVR5qj5enFQJgEIWyc53YpojYEkuT681mpNg5WWhbE2GDiTheRx+lNN05kLBxyPvbaiBIcyFeSvC9qSMjgDGD2Y4oi2tylPUsS3CuVR0JXdSNKpYBeMZ5PQ496gMmdu8E8fdpZCGZY0GAxIKnkc1rzW0Y1NsdGerKOei7vWlbAClXUnfyp4x703zRnIO3CbRsGPw/8Ar02KVCwYKCR1yOtNNti9pcnjkdYdgXKqcOQad5qk5OAB2qFJAMIzhRnPA4oWeLugqHNpC9o0TM8gUMM7DjIPQk9sU7zm3BjuPHPHQ+tQs6tICSwAIPAzkinRy+YhK5wv3jnrS5kx8y6Eog4LNKxBxyD6UjEM7bUPy9CKZ5xIIVSfTb3pFmKjaN2fWrjLuUprclaEx9RjcxHTp+tK+/AEcrDcOdwqPIwCjbsZzuFH2jeF38kZwD3UValoW5oaFZwoOBkZ9c0qRAOEKjcevNDTFT+7YjaMDNCShgSuORz7U3OKYLl6jo4QFZZgBkYy3apfKUDCZ4XuKZ5qoYwSDj7uec09rhihLxr8wwNppaFKUEIysCQzgjGDkUwlXUqJNoPoKJ7kBhGqDJPzH1prfK2HOcdxSavsTJxYyYAsyldxxjfnBpjoybmVQO/Tv61JsIzIsaAFcgU/ykwTJGvPSnypExvfYrFpN5HGT3HFKWElwVkbCg4yBUsgMZMOMDHXbTXCtkbfkJz70nZMbabuKigjc0a8DjHemuQWDqCA3C804bWZZFB2YxginoisGDAhSPl46/SsJPQi19iN0JYFVBx2pjRt8645z8uTjNWdkQO9XJHsKaVgQ7SrH5epNS4XM5xdrFRpJtzCXP3eq9aRnkZSyA4UZGasf6kt5mAM5yajmvEYE8bcYyKGkmFo20PrfVf2KLWR2WwbdIrdAox9OleY/E39k3xJ4Zhe4htZCOoIUf4V9FaF8ddKtNWVbnUo9rHLbnPX867/AMR/FP4a+JfD3kTz27Fk9uK/W8pyvL8/hP6xR9k1tc9TMsNh8JFeync/M7V/Dt1ot41rqEOwr94YNVgIFwyuwJOCa9u/aZ0rwxcalJPooUGSQ42EDpXjM+liCMkuSTyAO1fA57lUcrx7pQldHjqbaZC8sWVK564OfX0p6u8mYzIpJODgdKpTq/n/ALyTAY5A96tWltMsYkCckYPPX3ry6c+RalwcpdSaNjllkfd8vOByfxpzLHjeSdw+6mKe0axEJIACRjKnvUb2stw37xzknAKnGKftI1YtoOZ8wsAUAbA2Dw3mc5/DtVe4KxHEByA3Y9am/syWOVZJjkEgsAc4zVXWIzHCGRwBu+8BgVzU25zs2K7SJTeMqlwR9AM0x9SjUFipH+0OMfhVGOfadrTfd+6VHSq2qXkqReYuXY9QoroVF23MZ4nluagu1YKxbIXqxNRfbYwyyOBt3fMT3FYdle3Nzuit1Zyoyqgg1l65r2o6Zfst0rKmOMjFVKjZXRmq7STO4SZZHAkYgZ42npTZbp0HlleQcErwBXMaN4pEsSNFNubaePpVyS/vBJlGYEHLZ6VnZ8ptKraPMjXe8RFyGfKjj6+lQW+p3D4fDAN0NZqXKFj5mcY9e/rV20lygZt4QdCBmoiqjWhCquZoPrMyKUQcngjFMS/mUcOxOeo5qjuULtLEuTkH1py29y37xWOSMrzg/lVRpuT3BzbLsWpAqCfMUAZyat22oKCMSkE9iKxdzucIwIAxir1nbzSOrh2+rGtlgnuaRm2aBvHkU4ba45UrxRHcTMuM7dpyxB6CoIxkrG6kvnrSFVjPzBgA27PqalUuV7lKfK7lxrwx/eJwRgc0yO+IOwMQD92qs85dd7H733ivP6UixSs+4H7oyKU4TUboPa6kxu5ZQRuBDLgMDimrd3SEtnrySDnn1oCsgEYwd3XK4pxQbADA+O+BWEPaN3aE5X1Ox+HHwX+LfxT2T+BPA+oanG7bRPHEdnTON3T9aZ8RPg98VPhXemP4geDNQ0xmX935sRC/n0z7Zr72/wCCPniyy1P4M6v4QkkU3WmamZCvG7y3X5fYflX1F8Qfhd4I+Kvhqfwf478PwX1ncRFDHMoJX/aDYyDX7FlXhxgc3yKGLp12pyV9tE+33nVDD1JwUon4dPcNHjc7upJLY6HHvTBqZk4G/k4PqR6Zr6A/bT/Yg8Xfs/8AxIFn4O0m91XQNTLTabJbws5iA+8jAA9PXv6V4lf/AA78ZaLai71zwtqNrCW+V57R0DH2JGMV+cY/h/MsuxM6VWm/c6pO3rc5JSlGVjKmvHdgwD+5Hb8O9eiQfszftBv4Ti8cr8MdSm0yeHzYriOEkMvY+tcj4X8PS614t07R4Mb7q+ijjBPDFiB+PWv258D+GodA8BaZ4fmhXZaabBE64znEfPt1r6fgvhChxJ7b2s3FRtZruzShSqYhOx+Ht3Fe2Ny1vewyQSq214pIyrKe4IPcVCb2RWzE2Bk9TX6lft6/sXfD/wCKHwp1bxt4Z8OQWfiLS7VriCezjCGVQMsrAdQa/Ky6Z4uSHT5iu09zz0/KvN4n4Vr8N4qMJz5oSV0+/f5mVRVaUuWfQdPNIpOWySQMMfWoxdMq7XlwcElM/dwMnI/SoPNEjklt2AMn6V6F+zT+zR45/aN+JGn+DdCsp7ezmlLXuptA4it0U5b5sYJPpmvAwmX4nHV40aC5pS0XzCLlOVonCx6kUypbqcgE80p1Rg+VfoMMD6+lfr14I/4J+fszeAvBcPhWT4d2WoERhZ7y9TfLKR3Jr4r/AOCmn7GXgP8AZ9g0z4gfDWF7W01O7kiurKR9yRtjIKDtX2eb+G+aZVlrxcpxlZXklul+oVfa0nafVny6dUEoZVboBtOOlOSdnQAy4ZM9v196zdPhubmdbWBCzSY2xIMnJ6D6mvuH4If8E5NDPwSh1/4pQyDxHr0H/EvtkbB0+HGQzDtxXzmRcMZhn1eVPDrZXbe3/DsL3hdnxg8w4IYqxz972pw3BWDlcYyTnpV/xv4Yk8IeKdR8MSkyPZXclvvPIKg4Hfv61nSEMAq4xt4JFeRXwk8PWdKa1Ts/VblqUeVCbpMnGNvb1qMMXIaMLtJ6NzTlijJZ1c4/hwelKsLFgAYwABwTjNc06fLoFk9hPLnJKllIIxgU5HboV+bux6ipI8AKF25PoM05t/m5KFQeuV4NTGm2x6EOS+6SQbiB64zUFwzFWmVh8vU5x+laDBnXcI1wRkYHWqWow+Qq70G8Zxt5HNbewXcTSiihLqUoIR2UEehwPyp8E8iFY4wcMcrnvUTWvmSbX2ZzjHerMVgEXzFIIPfmtoUYyROiREZ5A4EmOVyR3FQS3TbtmCMjDHGOauNZjL7eDj5TjOaq3VnI6s5cAk8D3rT6vCwk0kRrctIC7ueuQc1MLt0G/JX0B5zVSG1kwf3g+X9acsbBwAQT2DDvUqhFDbtqSSTYykig+gHagSoflkbaqjhR1x6UC2D8KrBsZqWGyG5W8vPO45PO71/+tXNOKiw5W+oyObLmSVc57nipnjON4U7c9A1O+wxKhEe6T8Kf9kSLarBQD94HtWV4jUWiu5jlQKgOCefeo/KUKSEfJ6ZOavtaoy4AHyjk02S2WNhEUXcOoqopJlezRRFuVIUb8A5zUqRFYijKwbHynPH51KYY0zxnB7Ht61XllOdvl8Z4Hp+FVLkD2WwoXcqu2C1NbOSAuPfHWpBsmA3rtIOMLT/Idgo3cp92iEIvS4lBXI7UKNrGPAP8VWIUCK6lCW6k4zxSJG5w+QMdsVOEcxkZwOvHrWllFFxUUR4YkqjL14J4z9fWpY2VFG1uhxTTgZR9px7daYsytGWwRjjkU4JTZXMixEIWJVskfw8dKWeSRRuRyzAdR0P4VCLyOJVyy8Lj6mm/bgzmMSY3PgHFO2gnUjsaFqzysHkxk/z9K6LQoY9yhiAMckjNcfHqm0qu4g9eRjn1rd0nWQXSQ9Sfmxzitab5JagqiWh3NnDAEJR84GFBWq2oW0Db9jgE9T1rPttfxGC+cBc5A60y51yJtqqwYHlgO4+tds6keSyGqqtYp6hEDMx42BeCBjNZGopFGpfK8HHI61dudShkZsOcqeOKx9U1NizeVIGXqM159TyFKSSI/KhOZBtZQMAYzTfkIwQSc5BJ6VVhvTtAUrv7rjFPa8RhlyZMfd3jp/jWV52Mk0xlzahmLjAXbyKrR2Q5byeBjKg8c1dFysmQqZVhjp0oSNMgyA7jjaF9qlwqtXsKztqUhZOWYIEXnIwKetm5G4Q9+uauBlE3MX3cduuafIiRqDhQSetRy1LWBppFNbURqMqCR0K04xOmWMRA/i2jNTqyoo8w9RkYWhIXMhCsct1IbiplJLclv3SF9wbHlYJ68dakRPKBKsAoBySev+FPMBKh1yT6MeackQEojIY88ZPWpipNlRbSAEqqtwrY4VTkmhnO3Lhs7emeanSEyRtIxYDdyQOT+NQNauiCVlHK9O9aOM2i3zX3HLI75OVO0Zy4zinIUkVmUZA59Oc5zUGWVymQMcHPerKbiS7KF+XGAaVpsnmaQuyJ+EGOOjGmmPYoH3nJ478elOWNmwmMnPJJ6/T1pTH+7GJfvHnjGadp7hz3RAcKgACgkc5NP8zJbKvkDBZvu4prBAeQMluh5xSMVdmZTtbB3OevFVaRV0METgkDBB75pAko3YKsoXhieKlJGwpH1A5wuabFGS20qCNvTtRGWpbqK1xixBRl+F+7jb3qYxuCqxKHBGTuHanRhvKKrg4GF3dxSGQbjsBB37gCe9VzpPchyuNYRlioIAXqaFwF2GBcjjNDSnO/AVWP97rSrcCRiQvUZ696mT5lcaabEkfaFJB2nqoHWkYiMjfGvK42d8Uk10qqGjcZ9RzUccvmNhj9zktjk1hzJbk82pZTa27eVIxngZpsks2AqvwPvEVLBsZSFjXBB5zjpUcbRxDexAbvxnNWpwlswas7DNwjBCkZLcDOcU5S0hAC9B92phDGsWF3biepoZWVCuVUDB65PNNJ21HZlOcMo2Qoqt2DUkBmIBWQDZ13c5qWSdRKTuJYdCe9PtY1zuJOG6ZquW25Du2QOJGOP3gHpUW64dtoPP04rRnhV2yCPoeO+Ka0QJKnaSP4hxUSdOT3E7WsZycqZOQp6KBQjuCdkZyRyCKutaEJvA4HQ0WsSM5Kkkh+M+nrSVOMuoWWwRW0zKWQ4K85zyKZctL5RGSHPGTxz6VeFvG42RllwvJPeq86Mw3SqWIPp39aahyvlGZoaeVmV1yCcMCetI73bviJiBgck1ZZRE46HByee1TRRJvBC/Meee1KSvIIxuUYhM/CjBP3CT1p8i3Kozj1JUjoM+9aqpbJLtkQAdztqNhEzDJbaDyFPH5VUJXjZoOTTcxlW75jkLKcY69KmaK72Dkr0yGPpWlHaRxO7H5j3JHAqX7Ij84OCM89qqEo2DlUd2c/5V4j7mJJ4+6cjilkkuETG7AOevvW3LawhGEnygfdaQdfyqrLbhlEYydy4BIptKWo1CxkXMl25Khjg9MDrTIVuQxGcjHJYZA/CtV4QgDFTuP3kxTFIHyeWAvVhWPPyTsQ2kylMbpgMbiQOCo61WjbUTcZeUAqflXGCP8AGtNkjYsEJG0DaQcdaQLGjEEkljtG7qPxrV4mmlcWjVi1pLuYhE4OM9VPSrrOgXzI3ycZOe1Ygm8tyY1wM4IzjFWrS5MjDa3ylec1nKvGSVi41PdOs8LSRxXitKQfYCvdvh74l0uOzCzlACnFfN1jqZgYF3KtnGQK39O8c3lkhQTN8vU5+7/jXr5ZmMcJLU2p1Unqe5fETWdLurEyRhQSvTivCPFrRNeMY9oPmdqs3/jm9voPLe4yCMDJrB1G785t8kuTng461eYZjDFyukE6jkiq6Abt4D7sYYjniiOM52puG08lhRvSGTbu+995afGA+YxKVZv7w615XPLsZrVjVjcsGBPJ5yelA2AhCEGR1xTjhAUU5PbJqMnhfnwSuAWpOSbuNaIXCsBtU8fe560hV1YEkEtjAz2PanhC8hjLc+oHH50MUXcGUYbGBjrj+VZy1ZSvYbwjcRHPtzTAAhKMDz1PvQ85WPeHKj0BqCW8jj+dtpz0AP60loLoWBI5DhmGCMAelI2TDv2A4FV0vTMMxgYNOErRqz7Ae/4VpFtsmz6IlaQoGd0bjuKZJM24PHGeRkZPemsBgYI2j72WPNKiYUsEDFm5xzxVyi0thO9xUukaRUPGTjP+1T0lQBcYyey84qvLA+TIjg7Dk7fX1qNCqr5qOAc44rDnaQtYl1pXLHIHCg4+tRTXUed75IJwNopFjk5ZwoyQDx0xQ8O5SChznKtnAFPWb0DVE0DOAADwWxuJp0V0GUF+oGQF4qAK8QVX+pANRIsjMJo0JJXjNVyNbg5SvoXjNtCk71yMjaKDLtcOQcH3qFZZI1HBJxgZPSmefCr4IAC9QDmrsrFcz2LZm/eBpZmGOuB1pjyqB7jIBx0z2pryohDbGwRmnm7gwy7N0bdPUNUT93qaRaZEszRq3mNz/tChLlskSEAMeoFSB49wITPOPm5zSwWYYIBHuwckjv7VnCaetyW3ewQ3E3CRu2R93K0SSS7gSDtPIxxgetW1hHlFCuMdMGkuAqARYyvbA7elbxSavYFF3KSySAfOwLls/hTvNIUqr8+ppz7o0K+WuScY9KidUOQjDbjO3PNHMosm9h0UrxyZZxwOD1xUsc5ZyGUkBcqaSBRnapyM845xTzbskhVVb5TnHr7VUqqSGpO41yQwlMhPdOf51BvleUOx69cVY8qYKDFH9/JII9Ka1u6xuxwMjI7YrOdTS6B1NRv2gEqdxIUfKB2p8nzOE3nIOGO77v0p1vaFlKxIBhs5PP4VNFZ/3gCyDB461FplxlcijzIuC+71CcYpjoVkwSQMY5NWbiLy9qFcAHC7x/hVWWbdId38H3t1NuXUlycmNYlGzuIVunFBheRyCd2Tj5anjgkkPmKQ2R8p9KdFEqPnzAcNztpOo7alJpRMzwh8TvFmqX8jPfvhTglT0P410dl8YfFs2qfYftsoVTjFcf4d0hrWJ7yBcpjCFucirnh+M6lqzsygPmvqa+Jrqq4xqO5zW55JSdjqtZ1TVNZlQXFwXPO4k+tUZrS4MCmMgjGMHrVTUL2/sJWKru9MVq6ZcpdWKXUrruxkrjpXNiKbqTTm7u25WnM4mHd6TI8omI4HQEdKuWFmBC6sCeOOfu1Fr+sO0/kRQY9QTjFM0zVJ5M7vlz97ivOnQSY4NqVh93DiTesgyo5BXt6VXsorma4CRsWORge5OMV6F8EfhppnxO8TLpWo6skQkYA7mxX114F/4JlaHOkGtxakssZAYKvfBz1zXrZVwlm2ew5sOvdvv8yeRylZHyfZfs/+Mb/w+viOKyby2Ck4U16J4P8A2D/EPjzwDJ4m0/c8sSktDnJ49q+4tF/Z9ttG0hPDZ0xXhKBSRjAxXdfCH4YweALWSxt9pgdiwBP8R7//AFq/VMv8McJh60XUfMmtfJ9zro0ZTajI/KLSv2QfiNL4/tvC+p6LcRwNcbHfacYzive/jN/wTCuYvAdjL4RiMl3Kg847uf0r9AtT8C+F5L1LybSIRLuzvCDIOc9a2ltbUwJA0K4XG3Kg4r3MLwBlVOlUhUd+bY1jlkJXUj88P2df+CYEnhm3k8RfEaFSiRFirD0/Cvmj9qf9mrVNe+Id9pvgLw1K1vC5AMaEA471+zXiKwivtNfS9g2yoQAAe/41wOu/DvwR4Q0mW8TQYpruQHY3lgk5/Cs8x4EwNTAqhQ91Ld2u2RWy6Cgox2Pw71X4I+Nfhjeo/iG3eJC3AY46nGPwrXsdOTUIx5wGR0welfoF8av2H/H/AMe9ZfVZrZba1yzRLs24Gc186/FT9jvxP8Grxmu7gOgOGAzxX5LmnC2Y4OUnGm/ZrqzidJ0pcj2PBr7w8IEMsScL1wapRs8blFGAVxya7bxZCtrCIRlQp/hrktQjjdgYV3AjqDXzzpcsuVqxjKPLLQqxPI021R82cLjmtWNZXtyX44w2Rg/nUGm2TR8mDG7ltx6VoiLhiXwFPPOc1dSnCnG5rG2zKkVqkjYAPPdD0q5FAqAA7sDrSvGIEDpHgMMemPeoLVZJJtx8zYv3hnrWDxC5dGU0r6F6CFJDu2khe45z7fX2qpesrscSkEtnOK0JYmt7RnjiC5GcdPx+vvWc6l2DAAZGME15NStKM7lct1Zh5Ei8Iu4sRt2DOcnFbtn4G8aLZDUrnwzqMVtIuVnezYIR9cVR0TxQPDWrWWrCNJHtbhZYkdcqSDnDDuK/W79lX43fBr9p34XWt5pmm6cbyCDy9S0iW2TdCw6nbjofWvseDskw3E+InRqV/ZzS91Wvf8UWqN52iz8j7uN7RlzEQwP3SpJ/KoEmdCcbuQCAV5/XFftBP+yz+z5e3hvpPhTpAnkOSxtxgiqviL9j39nTxHZnTtW+EmkBZAQrw2+1l/EV9tLwnx6T5cRG/TRg8LWWiPz6/wCCZfxnHwp/aFtNN1O4MWm+Io/sdzlgFMu7CHr68V+qylWQxlhx3HWvif4zf8EqdO0o/wDCb/AjxI9td2bG4t9PugSrEHK7WHIOa+kP2WvitefFT4W2lx4it3g1rTibTVoZBhllj+Qt+PX/ADmvsuCMJm+RwnluNjotYPdNdV+qPRwfPD3Jbo9CvtLtb+JXuLaORkYsmUzgn61ieKvhj4G+IXhufwp4p8OWl1aSwlGieEDj8Oa6UAoOVP4VH5GCGyMgYYZr76VKnUjyzSafc6Z0YTk21ueF+Ev+Cdv7MfhLUo9X03wFm7guVmhuJbhmZCrAgj06V7skZjjWJMhV4AzTmxncoPIxnPalRSRkt3z83FY4bA4TBq1CCivJWHSoxoJ8pW1LToNRsbjT7qNWimiaN1IzlWGCK/M74H/sBxfFz9pXxppHi8Sx+HfD+rSqyICpnYsWVAenQ9R0r9Odwzudup4AHWue8OaBoGl6pqMOj2EUEsl3592FP33Ycsfw49q8zN8hwedVqMsQrqm27d9DkxdD2sov5HxtF/wR08Jn4x2PiK18SyDwsJPMutKkJEoH/PMN0K+1fZngb4ceCvhzosGheDvDlrp9rbRqkcVvEF4XoSepPvW7HEiKCo249Cf5dKUKrg5OPatsuyPK8rqTlhaai5av+unyNaGEpYeNiKSMr1yMdAWr87v+CzPjxdQ1fw18OoX3eQGvJVBwP7oznoPev0N1WeG1s2mnmCxohedmOMAdTXxPafsian+2X+0Jqnxq+Jiy23g+C7aHTbY533yxyYJGf+WZPtXncWUcXjMpeBwyvOq0vJLdt+Ry46lOvUjTgvM8f/4Jw/sZQeN9UT9oL4nwbPD+jyA6dDIv/H7P2IHcCvt7xvrF1ovha68U3qrHf6r/AKLpUCEYgTOxccentXT2Phbw34f0m38MaBYwWHh7SFAS3gTCtj1968x+JnixdTa7+IGrEfYbDMWkwSD5XcdHA44rr4byHD5Bl6oR+LeT7v8AyOLESjCPKjxbxt/wTz8CfG4ar4y0jxlNp+tRtsliIAhLhP5k18S/E/4XeJPhF40uPBPii3Rbi1fko24Mh6N9K/UH4GQTR+BLnUpo21LUtUmNz5CMxEa543V5J4h/4Jm/EL49fE29+IvxP8RWeg2s8hW3sbAM0mwdDlj1r4njfgulmFNVsupfv5S1tomurfQxp06kqqUVolqfnxBhDsRSABnDDOfyq3PbKIPNjRjgLnn/ABr9OvDP/BKH9mPw7CU1tNT1WZk3NLLcbQW9cL/LNJ46/wCCW/7OuuaW1j4V0280i6wCl2k5cDHbDDmvjY+FvEXsOaU4X7Xf3XsbypVIPU/L4SHzmQEgqMjjA/OpExMGUSHPbJ4r7n8Z/wDBH/wnYaLPd6X8Trs3MMJZBLaLtLDt/wDXr4y1fw3P4S1a60K7Vi9tctCxYDG4Nj/69fK55wvnHD8IzxkUlLRWaf5GUZc07GQ8NwhLRL0X16VTuHZzh1+YHHWuha7sBGvzICV5U9T+FZN7YyTSFYl2g88187eSWmprUjCMdypZQAzIohG3fyzLk/nWsul4QDPy+xzWW07WceJW7/d6frW3pBnvrMNAzA+/FFOs5OxMUnoZ13apbEImNufyrMuykcwEqjCt0HetG+klE5iI289SOlZsVg95cbRL0OTnvTdSTkiZXeiGFVKZjRMkZ49Kz72VQwdvkRT/ABHrWrKYdPJQqA2MAYzWBquoLaTK0W0LnKDGcfWtZJ8jaFUtFal+1mPHLMCCOPUdqnW8hhVpCfm+vSsJNVV4cAb1GSAvcnvUepai0EIcIT/eGetTFKpC5m6vIjp7a+WRVCffPcHrTbi82EeSvlk9cDNcfp/iaBpGyQpH8W7IFbI1EzoZI03kfxg8Vl7Ju9jT2l1dM1o9VYFAwJ5IwAOMUyW8ExLk5GPmNYzXTkedgKoY5wemas2l8ZSFVflB+WoVNt6ExrXdi5czELgHBI4AP8NVfMcT70kO7OTnpU1xCfLLbxleM+g9KiEMzSCNGXao+ckVpGknJJjqVWnoWILvEZWT+E5OR2p9vegvknPoKpXKzR4ErAgcKQccehqW1i3ujtGx9Riu+nhbpsqE21uaMczY84qu4daekisiqTjI6UqxAQby52qBzjpn+dKLZkACpyH4J7r60pRt7pbbuEmZoQEixjvt61WmkVYyxxgnPytVppmKLFkAklsk4rK1CQGM+WRgdhxUqjCK3Mak49GNutSQKeBtBJ3MuOlU/tsm3DNn5sjHrUF9EYImKxAE5+57jNVIg7jafM4JG3/69ZStbQ5HOd9i1qOqTRIXExYjoc07R/Fs/mtayNtIxkg0lpo1zf8ATcQO3rUT+G1tZEleNscfhRzRjZs0jKV7ncWWpytEhMrlWHapLi+mFtmPgLzgdzWX4ZMb7Y7iXqflRTyK6KXTn8gzJEDkZBxx0zWsXz6I21krow2vyJzGrMMg/N2496rXUgZtzAdBuNPu7eYTnyWJUZPI459qrRwyXlwdpwrdVzWdVtaEKbvYkFruYzlCDVVxI8hUOcEcY7V0sWjxrb7JAQxGc5qlc6GLGVZnOSecDoK1oxlFJspQknoVLG0dWV3Lcng1f8rvuUH+LApxeFchzgY5APWp4RFMN6liB0281OJrQjHQ01ZVMTqvz7sHHQelRRnzWH7osB/rB61YvHTesezav94H8qW2tw0PmxlFAGQTXCsUlG8inGo2Mt7VZGVHJOF4J4xR5bp0RsAde9SWJle7JlkIQjGav3mnkRrJDLncuAQKuNSlWjchKXYz1hKEiIbQOrJ1FSPtXPHT7q1XkvTu2Fi+DgLGP51esrO4uU3bckrkH0p3S1iEZWYQbWjI3ZG75hnp/jVK9Yo37lWyRjr0rRfSp4om25G0bgMdazJAXk80oFYH0z+H19qv6xCPuyNJc7WqJtPSOcsX2Fs55574qaWzkjX5iw9iOfypdMCQzgk4Q9cjpzmtaSKARGZRhW4BB5B9M0RqUw5boxlCgEgncRnH936elRyTFztaQ5LZUAdKmvp44i7RAEkY+Wsma7kW5YwyMSBk80OqkrENW2LjyKieZ5mwscjdVc3nzDY5PJzkdc0xnLR+cfl2nAC1n+YZDuV++DlsUTlOCu0EuZGxC0bxhVK7g3zsKeVIbKH5cYxVaxkbZ8yDOPkIFaMMKSKBKvB71haTs0O6kMjt/tBXY3U8YpJrWOPeBkkDOT3qaC1Cu+6QHrtwc1Pd7IovMkTnbgiuqNCUlqaJpRsc9qKvDj5X4Hyrim2U0gIWQ5+brVt9l7IUJXcBkLu5rsPht8JL74gXP2HT5VMrcoM43fSt8JlWJx9dUKCvJmN+rOMSNioUx98ZAqzDaOEAKdG4OK9es/2OfijJq62H9kSYdhtcxnBzXqXgf/gnf40ubuIaxA3lsck/5NfQ4Tw+zvFVVCVNq/VjUnazPlnaSpbyPmBboRzSwWNxKwZIGIPQEV90n/gnhY6TKjXNuHHORs9a73wT/wAE+/BM1qjalZx8J8xCk7v8K+qp+Ela2tVFrmbR+bzafcKW3RNgknJGM49P7tVZ54lJwuCQFx9K/R/47/sZ/Cn4efD+91ODT1M3lEp0618D2nwt8V+MPFk2l+GtDmcNPsRvLOBXk55wHjMqUFF87k7aLYcuZOxxasjT/vCOD0yOauwJOiBnhlznIPYV9F+Ff2ILbRNHj1/x3eLGdu7ay4JPpVPxz4Q8DadoE1r4b0su8SH96ea66Hhzi/qzq13y6aLqXSpTqzsjwNLhHPlmQqfVh75qwAjYEbZQLjp196yZpbmPU5YpBzHKQVPtVqxvC8oMqkKTjaO1fnWKy+WHxbpS6NmMk4ycSzcQRrGAqsVHX2qjHOFmJSMgL146itLUI3a386JQcjJOao2Ss9wCQrAnoo6inDDRi7XIe6L5SQoqsrA57rio3t9/zICQTnHcfhSvJPDgAEDvjjFWYpYinnzcZ/iAwa3lhoxNDLksts2QBndnLDHHpU9qiBPnGNw4GO3rUeo6gC5VQGIqO2vizfIQu04Xd6YzXLVoqIRTZLO2QS7fOBy2OlRI74CEZGc8DFJNMJG3I25WPO0VFbTy5NqVOdufmFedaU3ZIhqSkX4kaVCgj4Y/xHAP+FSC3DKzAMDt45ptuTEjPHGB2ZUPH61Na3ESzojg4IwcnFelSwsZU+ZmjbtsVpYSMFV24OAT6/SoxAQduMnOFzxV+68uOBpFwWI+Xd2Ws6S7QECRF3Y+UmnPDiu1sUtWfy5i6yHnOMjFZMl5Ig+R+SuDmtHX7gSRMV6qOMGucmmkBJkz0yox1rCGHU5HJWm0zR+3703E/wAIBx7VHcamU52qxUAk4zzVdD5aCeQkE9VArPub0l3Qk5BDMFHBFbSy+EomXtnDc14ruSTfg8E9Tzk+lXIryQANIowwxgL0rn7C7kyofIBPT39a0YLoHCvITj3qFgVE0jiOpqtOQojVicP6/wBarSagi3Hlbz97aM9zUb3q+Q+PvkZx2FZt5cXDygNEeTwDxhqbwKUbocqyRvQai5PnSvySQVHfFWZL1XQIvGTlSTnFc/Y3Eg5ckhSTj1zWkmQpZ0IDHByahUeVam8anulk3gR9uc4bJz6elTR6gEJG8NjpnqKxL+6WKYKDwepU5zUNxetHC0sOQxXOSaaopqxKrKUjo4NVWaQsGTPvSXNwbcCVTtAXACiuLtvFCm58t22nOMHite01Vb1MxMWJGRk1l7N3sXCopQujZi1FlXcXGAcbc8Gmy6iJ9o80A5wAKx5LyZ9wAwQc4xT4LhCQMrnru7VkoczsSq2poPNIIi6RtgHBY/4VRuZ5d4ZIiAxwy9fxq2Y3eIuHwrHP1qukLyA/KeScBlxx61apapSLqVbLQfBchPnk4H90GpW1Db8qxkbfmK56mq5tWijILgfWi1txKVBc5UYB9a9CnhrvQmE3I0oLss2dhPuR3qVJ5G+9GGwed3pSWlksagGViCOMf3qmWBTHw+0dyRTnBJamzk7oVBvtwsiKT/DvNQzAxHAxjOcBamiYxoVmA3IPvEZFNMUkrszRkBTgbR1rkqYVTWgudJDobgsrGTb85yvy9KlCLIQZY8Flwq54qNbd4CHkB2t14qZTtyy/dYfePOK85UasavKgu7ETWqRuWbnJqa1tQWQMQQOQFFTQokqiN4wcnGd1Pt8wldpOQfmA7V3U6c27MqMurK91pwjDFY8n03ViaiLmIhok284PHWuovQqQtJ8m3Gaybny7z/Vr8+c8VpOgo2XUiqk5XRnWolaMhkPK/dJq5FDM7bZF5fk7e5/pV+HRm8sFQNxPQZzn0p8WkXxuCY4HIQ9cd/SnHByqT5WnqZrR2Lug+ELrVAPJ5yv61p3Pw51W2iG6J2jz1Za6D4TI9vqYhktwDuH3+a+pfAnwl0rxdaRi4s1YkZPFfqOV+H2EzDLVVTtI6HOPKkmfLHgv4F674pbbDCxJ6gKa3NR/Zj8WWId3tJABjPy9a+0vCvw98OfDtTJLbKRzkYGRir174n8EXUxt3ij57FRWNXJ+E8nfscZWSmepQyjHYqHNTjc/PbW/gx4m08kjTnDMcgFDxXK33gzWbAnz7JgM/e2nP51+nVt8P/AXjOIsllAS/wDEFBNcD8Wv2RtNmtHm02zGdoI2qe9aU+DMuzWi62Bqcy8jhxeExGDly1VZn59m3Ft8skW09D2p6PHKxCwgk85Jr1D4u/AnWvBdxLNJZkAMTuxmvJbqOe3bac5J+bb3/wAK+BzfI6+W1vZ1InHzNM0o4Udiwb+E7Bu9abcW/lxtuBbjBy1V7G+yxiMXzBuPpVu73rGRECSRkg15dLCR5LtiuUrV3MhAwv1NaSW4dtoHzr0rN08ryXTLe/NW3eSKXy1U5Xrz1rsp4dOIRcktCWa1ZUGyMhmOVC9qpS2To5LRBs/cyOtaaSFYPtG1lx1LHr/hVDUbol8SEvgZJY1jOgmVdksMRdMCTIJ6DjbUU75dQx/iyMjpS214Sm6QEOOgz97/AAqKWUtIvByRnp0rzqy5HoVK9tDK0ODVl1OHQ2ixBIcMT/nit+88BX/hm5a8sRuUNnGc5/GqOueE/HGieIEg1zRriwlUklbmMpnHpXomjz3Wq6XEJ41zGAcsOua9qpXUcW6c48r/ABOj2NKcm4vVHnttPJqWoOL+HYwOCCMCk12FzDHBo5xuPIBra8SXGmrrI05ERT1YFSD+tZs1ssVyt5ZYZVPTH/66wqZjGOIVKPU51BK63dzmoIbuLUls7lSrY+YqePzrYvrGe0XegONm4kN1FbGo+AZ5oYtXhkwx5TqR+IFZ97d6g062V5bgYbJxgc1107OF5oGpU1yyNH4Z+IL3w3rUGrBmVoWDDB4xX2Z8MP8Agoinh7RbfSdRi2FAFByO9fHFj9gsYyq4JPKj3rf8BeDpfid4ji0W1lCxrKDMwHYfhXbkmd5xlWIVLBSWr2exEZOL03P1I+Df7R/h74iaQl3IqhmAO5Rwc16BqHjfQrDTZLxJI8xRlsL6V8TeF/ir8MfgJodv4ci1JZb4bV8oMCS2cYr2X4Y+LT4usItX1i6MdvNH8iMe3p71++Uc+licA6PtEqzj01SZ6uDrcs1fVEXxA/a01fTtRe3trY4jPzjb0rM8P/tqaz9qEd7bEj+EHAzWr8RfA/w2SZtWkmiZsfMof+tcLpngbwV4rvmfw9PHIICA5TacZr+ec2yPxupY2VfD4jmjfS3a5+hYfM+GJU1CULO34nvXgL9onSfFhRbtNj7sZI+9/hXa28mk6ky6heTjA5HmMBgfQ14tD8ILHS/B/wDbnh+7Z3iXewQnd+Veb3f7YfgbQr6Twbr2uyWVxEdhZ2x3x3Br934VxWb5Xk8I8QVk6r+75+Z8fm+KwcsQ5YZWifR/xP8AiLpvh/SJY9LuI/MCEbY2r4R/aU1Xxn4nuJr57uaSMPlVAY4rufGl74l8YWj674C8WLdxunCLJk/zrxXXPjP4n0K6uNE8Y2QVlODvJ/E1xcT5xhsRR9nVvGNtGtUfP1JVJvY8R1601B55I74kHGAD1zWM+hqIhcNGTgZO0YrvPG8ttqd+NWhCAP8A88/X1xWVPbC+t2jO1QAAccZzX4XVmoV5NO5jGDUrM5QTpEnyozlTlxjtVizdHXKo20nOT/KtW38P2yeYJ3VdvCsD29KjFqlu5WFhtVsEMa5Z1pVUkXKnGJTuYZJiIokXkcBhU1posYtmuWiIIHH09a3rXTYLsGY4BKYXn8vzrqPBHwa+InxS024034deDbrU54cCR4RwAexPY+1ZYbCYmvV9jRi5SeyWoXtG6PNb25kuImihOePUHI9ev6VW0/T9R1SYRJYyPjP+rUtn8s19kfsdf8EzPFGuatceJ/2idGn0+wgm2waS20G4b1bH8PvX2/4J+APwW8FWcdn4c+G+k2/l42sLRCfzYV+jZL4XZvm2FVbEyVFdnrL5rSwqcKk2mz8Wb/wZ4pMrCXw7fAMm4EWbjPt0ra+BXxn+I37Pnj618beCdQms5oXAntWysc6943HOc1+2g8G+DXVUk8KWDLtxg2iHH6VxvxD/AGSv2dfidbGz8UfC/TGZx809rarE4PrlR1r6Wl4V4jL2quExS9otdrfkzo+p1vihIyP2Uv2sPAn7Tfg2K/0WZLbV4YgdR0hnAdGxyVH8Qr16ObanzjK5wrYPH5gV8Y+Pf+CdHiv4Ia0Pit+yV4zube9spTKdHuZCRIm7JTP8Q7dK9v8A2Yv2obD4yWb+EfGmktovjDT41XU9JuUIDFTjfGTw6n2zX6Nk2NzOEFhsxjaovtLaXp2fkddCraXJUVmexBRHjnJkOeDxmvMz4Zk+F/xXHiGziCaTrzhLsKOFm/hJ+temoEjYAcoCMZPIzVTxBoVn4g0ibTblgfMHytj7rdmFfQXXQ6K1PnipLdFxGOwFWyCe3P0pWXcxGMY+9x1rn/A+oakbR9E1kH7XY/JI2Mbk/hI9a6HcSgBOcjLU7to2hLmgn3EZgDtII3duuKVV3DB+bjNIPMCtkjbntzSjA4UHp3pNNalDcYOQQOMjNYGktjx/qUEiDD2kT7s9eMdK6HahBYg+hBBFc3pM7S/ErUUU5EenxD7p49P/ANVF7RuYztzRTetzo96L8hJPvihiqAPg+4pG6biTSuUCkOW56ULdGqavoVdT06LVLeWxuow0MyFHGeqntVK5hh0y0h8P6NbJboYwgES4CIBgD24/OtZm/c+Yg4xnJqm9lKUZCMs/Ug84o5Ve5hVi3F23ZwHjZtV8Q3cPgDw6XMbc3kqfwj3qbVP2ffDvimK0sfFI82wtcFLJGIV2Hdj3HtXc6VoGl6OjG1t2Du26SQ9WPvV0sVB2kf7WT/Ki7k9Tnp4KO89zO0Xw14d8L2Safo2lQW0SDCpAnAHtVqV2I8obsDBCg8imXs8MB8yRwgIyAOuKyNR8Zaba3cdrEV3yOqjc4BBPT3ppJ7l1KtKjoaskqINpGD0zXN/ED4j+D/hro83iPxxrlvYWcSktJczYHHbGck+1bM7SsCTKwIHJ8s8fnivF/j3+yb8H/jFdDVfiX4j1OLZGPK/4mYSFQO+096zxc8RTwzlRSc+ibsn6nm4itN7HzB+1z/wUy1nxek/gn4JRvZ6a3yT6sTh5lzj5M9B718h6xqdxdTveXNw80kjlnd3ySx/z1rv/ANu34b/Df9nTxzaeHPh745/tiO6jMjxsVY2uDnGQSMe2K8c8PeI7O5l8pwrbwCM9cmv5Y4xx2d43OJU8wnrF6JaxS8vU4IVk5NrdmhPcT3EwO1d4bn1qe1S4R8OpbafmJHT/ABp9/p8MUwnOUGcsxrp9I0vTrqx/1ykhcgA8mvn6bjy+ZvFOo7HJX+hPqjGNA5UHPpWt4ctZrSPyHLZBwcmtSyt7e0uHiMORjkkZxU/9nKZluIc7ScvxWT5adn33NIdyh4m0u3toxJMuWkOMKudvvXN2cqW10UABbOMCu08b6lYRRK1vIoYLxmuMjmtzhDcDe7fKy9KwxFVN+4Uv4lilqSvdylmhYDsQK53VNIZlZAxBBw2ea9NXTbRLVfMQ5AxnHX3rnNV06FL0ooILnkEVg69SEeWxWJpqCSZxaxrawhoDgD2qCbzbucwrDlX7sMYrf1KzUMUY4x1XHSnaJpcEsjSSISFOFB6muvBSlWVzz5UpSkuxw194avoL/wC1W4IDcnj5setdd4VgaW3FpIPmH3yBwfwra1bS7HyA6wkFlK7+4FZenTPBdYRMLnDc4rV1kqnIyoQ9m7Gm3hncpIYkdThetZtxaSafcKyLt9OM5rv9Gt4ZdI+0iEgAfePeuevBayXx+ZSe/Oa640JRWhdSkou6MSeVyiMGbDDJzxmtPSdOmMAZ4W3EYQMev41TkW2S/LSN8gX5d3Sul0y8t5dPWOKRSSMgtXOor2l5BGFo3kc7fabObhlePKP1wOlXrfTmjGVQfN92te7NvJYMu3AHRsYNYxuZm5VWXa2Bk11uvGhHRlwpXvYuw2oKeWy5YEbBnrinXqiO2EQRBkBVPtUumWgmi8yfcWUcYNQX6PdERDIKgMOentXk4jEScuYvkm7GZPFMgZ2w6DIB9Kxbq+uEkYkqFwT09K6W2KLFJFNtxzgMew71karpkd0BDaqCXJVTnua2pTliVoznq03T2KjXxuUBcE5GQAuO2KrRBPm8oFVDd6S4jexk+zyFssvOD1qxaR3N5C0EUe5wcnHpW0oSp2uRTknobOkPDBCpVgCevNP1OGSXgKuGGQO4qla6ReQP9nlHGBgA8cjPWtrS9O8+ELMQQBjGfnrlzSqo0ouJ0x5ZwsjO0G1kW8U85ZvmCnj/AOtXa6mktnYJIp5C8rnGeMdKpWfhyOxhF2rLljl8d62ddBvNPVYZAdi/K3cV14ecKOETluVTvytHBPfrM7QYO7PIFULjWotNuVMoCl36ela91okr3qBDkH7xfmo5vDun3ciz3MfmOjH9KzVb2mslYybUUXrLW0u7cfISAMcmjWbyG5QRq3y7eSD0rPuLcxrttowq7se2fStLS9CeWRBNIx3c7QM1jPETpp22KjKzKENrNKzYUk56H09a2YIfJsyNo4/vc1oxeGZNOiadotwKHknPSsg3Aubhh5qp1+63f0rD2ibSZrUqRsrFSRfOjMjHgvk+jenPao5btrGBREvAGCpXNWIdPczqzn5Ac+WTx+HrT9U0SQShgcK/3M+tcjpRqVGrkqcnAyxrO6IlkGR1AXkVsaZqhFiI5JuZOhLdBWBFb7ryTIwc8tng1u6VYeaqnySVAODjp7V6lOlCjCyIhUVwt4YriYqYt+5vmHrWi7NZyLGuAhTIG79KpTeRZTi6jYYP8CjkUy8ka6xJAAwBwDtNc6lJT5S41oLoWrvX/PmFtLHjI5ZTjj0qtLFDMWaIrkchgc/p6+9U7a1e7vfsqs5cnoRWpaaLeW0bvLb8InUDrXVKEXC4p1HN2MW41QQXCW1vkAvyzc10+nWv23SBsKOSMhVGcn1qC38IHU43u5FYBeRxWj4Z05FnjswGJAwAO1ZU4OG5VN9zmdStp0uHWZQBjP7wf4VHpOlQzWzPJydnLevtXVeMbGGG9aFLcxqF+YDrXMWayiGSCFSRu4bpmorTjRmKHL7Sxn6hfiyd4lVSASeBmudvtUEd0HWNTk5OFzmusn0G8mV5JkONn8IrDuNJ811kihw6HkEdamWLg6Nmya8J3LWh6izxDzI2OOhIxWxBcI3yCTgnoT0rMttO82DGVVumM9/St7SNI+zx/apULqo7mrpV+aFkEYTaIWjuImxGACpBTI7U24e+nUwmJmkcjChc4zW/ZS2JjKXca5wdoI547V1XwD8LaT43+I0Gm3sJ8iNwdx6cV7uQ5Zic6x8MNSe5c0o07i/AH9n8fEG7xrEDxBQOe5/GvrL4LfsU6doGqx6rpd+Y5Byc5Ib617J8Lvhp8EvDOmwJC1usqxj5cDJP516Zotv4LhjjbS5FZ2PVGPH61/SuT8LZblVODULzivi63MuXm6ozPDPgiy0y3RdUto3aJRhiD296ta38TPCHhgCKeWJGTt610F/JYy2bQJdLgjC5B/wr5e+P3grxcusvd2d1IY+y5Oa+R8TeMM74Uy2NbLsM6snvpex9dwzlGAx2J5a9TlR6b4i/aa8Gwqyb4iUP97/69RaL+1j4XjSOHzEXPBVWNfKlx4R8S3kvl+VNKzMSwXHNT2Pw48ZnY7afMmT1IYYPp0/Wv5sh41eJ2Kr3o4Z+nIz9CfCfD1Fe9UX3n1F4v8VeG/jUV0iW6TyCfmVT1zU1h8G/hr8OtMe70rTYGmC7leRQTu9a8j+Eng2/07Ukm1HWfJBIADyY6V9Aadpnh/ULERXGuRTcbSN+fxr+lfDrPuI+Isu9tm2H9nLofnHEWDy7CYjlwtTmR81/GhX8QXDjUboxW6sdqIxAwPxr52+Mnxb8GeEtGuPD+ixq08iFenOa+2/id4G+FN6Gt77X4EPJx5w5zXyH+1B8G/hvokE2saJqENxNjJ2OCSa++x+IpUcPJOcVJLqz5mEntF7Hy5YC8uJpL+5O95XLZ6cH2q3Z2xmbO/A3ck9qs6DpVy98S6gKzbUyeAKtahaNplwxjVQmc8jrX8vZnVTzCo5SUtXqtjaEHLVjYLWa4mFq5yrcDBqc6DNYOZEAOeCGHUVWsZ7ia5WRWUFTwOlddbRLd26yXAAIX5hjNeXHEwdS3Yp04vVHICDz3ImwOSCPpUGsea+1IJMD+6K2tTms01AoCud53Lt9arW9vbNctOgHXAJNZVcyjGryGPKjAhs5ijKTj1Ldqe1hcMQ38IOSRz2xXQXCh1wIQdp4OKqPcxSwPEQAR1C9qzqYiPUr3V1Oemnl3LE+d27GcVf0jT7mQCRYdueBiq8lo7XG6GIHfyGNdD4cmNpKI5YiUx8u7mvL+stVk1sXS5Zy9/QnbRmESvJEzYBwCOmKpy2TLIJFbgEg5HTFdZbCJYGadFP3ulYWqNbI7PvA+Y5465r2vrDpwRrUpwSuYV3HdSzMCMgHCuDjI+lQNYyMx8xW9vl6Vt2zWci7VRWbOenA/Gq9/d2+87WIA603iYuF2zmknFHPajARIQYmweW9v8azZLAO25h90YAPFb9y0Ms+5pSCRxx+tRNpkblSiLjvkZrGjUcp+6cs43MC7sxGwIzuYZwDkCs6PT5rhmXysYADkDrmuwn0USEESLtIxJgVAdDS3BZti/KGGfQV6kaj2OOUGnqZkXh6OO3VymQeVfPT8KcbJ0kDHIHfituOIGDcVJGPlAFUJ9Utol8uRs59q563MldA7cxTjs8ylfKznvmobvTB5hKANk5ye1WZb+3bJt3wR2Jph1R9xyi/cqsLiVOm0xaLRhZ2KKuZYlODzkYqDUGcSCKNgVLeuccZqd7y0t080r1X7xORSW81qylwAN/JyOvGKzr4im5cvU2s5JJGHdTvvCK3IbHpQ5nZFjVBj/ZGavXmn+TcNJhSD0OKsaVpyXNztkIUJy2T0B6H8a54c05JImNGo5XXc5fWPC17O4uYi6g8hs5rX8HW11a7re6jLO4wSOxrsbjSrFrJkKAlDt4PQ4zUvwz+Hd78QvHNv4a0mVI1d9ryE8bP0q6UKtbGRw8FeUtEl3N405U52WtymvhqKaMOkR2nphwc/lW5o/wG+IPiaxfVdA8PSSwwDcCE+Uj+te1fEv8AZD8RfCLQrbxPDdLqOmyoA06J90++BxXtf7OUOnW3gfTru3hXahCzqRlSCcEGv0DhzgatjsyqYXHXg4xuu/8Awx2rCKc1GWjsfAt7HfWJksbyDy5YXKGNuDx1qfSbC9uQJpI2w3y4KnnHYfWvdP2m/hFpGmftNW2k2UIgs9XuUkXC/KVJwa+jfi9+yn4P1j4N2zeDtASPULYRossKYLAjOTXDgeBszzTE4ilTaTpO2vX+kjOGFn73kfAus6NcuVdUVhjPyjtTdP03yAkoXGDhgRX1n+118BfDnw7+D/hfXLW0SG9kj8q+O3G5vf1ryL4A/su+Pf2gtZls/C6LBaxORJcOSF3DtmvOxGSY/BZisFGLlUaTsvNFrCyU2luedQwxy5HCjHGOx9akNsttbMxUMoHc11HxX+C2v/B74hXfgHX75XuLZss0ZwpGM1zF85BECvg5H3lwvPavl8xVfD15U6q5ZR3XYFGS2KCJJd3G5QWxyFPAqQs8DhI1kJJyVK8061a4S48wqSByRjFS3Wo2k0wcABlHJB5rzHjp3SiT7KyvctpaS3VsJ+hA5AGapFntgVAPBwCy4zVrStZRbmOCN8qW+YVL4itobiVY0JALcgf416CrOUFMSg5JpMpRtuk+Qcqw4A65qVUu4SfLGdw4Pr6fnU+laOYImuZXOwkHGc9K2NNudLjl33bIORtJH5ce1bYaDxOIjBO12VCDcry0MNrPV7mIJ9mchhyuOgr0b4Ifs1658RLiJo4mwcfN9a9E+C3hPwj4neKCa2SRmwHKcYzX054P8A6N8MdE/tXTjFEGQHjnp26V+q4TgqGCpfXMVLmppXst9jWhQVeuoXPJfDf7DdhaKsGqyquBli4IIP1rstI/Yc8IzQbLQIW27mPqaXxD8QfEWq3ElxZX22OMnmNjxj8ad4D/AGmtF8NSTWepal+8QHO4k9PxrHJM+wWPzONCGCcaV/jlp+Z9FjckwmDwftJVVzdjnfEf7H8Hg9n1azjCshznIPArI0H9oKw+G16+h37pmMY3q3H8qb8Xf204tQu59LtpkAcFQyjoD7V8tfE7xVc6xqzai7uEb7208V9XnXE2W5Zh+XCT95PZHyii3K66H1P4i/ao0PxDdLCbsKW3ZK8fpU8niLRZtM/tn+0Qdoz/AKzrxmvhbX/FM2nN/aEF8QFAORLWTc/tW61aIfD6XrNn5QN3tivzSccn4jxEqmPjrue3g+IMbgIckHc/ST4M/Gnw/FcmKW+RQhxgtnFen6t+0X4TuYjZm6h5IABb0/Gvyy8C/F3xZbr9otr6Tc+GI+tdbZfFTxXfYuJbtyxXgZNezkvGGUcNUHh8NF721ObH4+vmFTnmfUv7R3j7wrr2mzJCiF8HGK+QPEPlTX8hhiwpOEKjpXTeLPGeralpoV53yy5BNc7pWmzXL/6RlS5yQxrj4n4loZy48sUnY4I02mZ1lE9xcM8KEMRj7taNrbT3dwLaUcYwTilvbCbTrstGMewNLYXMs9ykqMBtOAM18RUxVOELHTyQsTPoN3ZMXUjYRkcVXjhmMxaVOo+9XYWw+0WeJIx9zPzCuevZrUXZhBPB6VE8bTpUHK5nOkoO1zH1NJ8hIWfOeB1zVMadeZZGjJBXkE9K3rO2jdzMrZHRCT1qeeITgeRHyTyc1zQxqr020QopXsc8bK4ji2xqfq/8R9PaqN3KyMIQO4P0rpJbqzktmgOTj7jDnDVitaSNcExqWyeMrzXn4jExS0YnKzSR+gn7ZP7NnxH134YXjaX8P21rUY2VrCSwVWl3d89K8R+Cv7Cf7XfjDTwdX8ALo8LKNrapOqHA9hX6jrGkJEYGc9S4HFI0qYIiUdMHjj8q/q3POBMo4gx0cRXlJcullZX9dztpYF0pOTnofn7oX/BGDxB4l16PWfiL8T4LJF+/b6Zbh3P4tXr3h/8A4JLfs0aTAkOrXWtakwHzM13tz+Ar6ieSRUJbhfcHFUtQ1vS7NQ95eKCM/KX+b8q3wfAPCuD1WGUn3lqxqjQpp2W54Yf+Cbv7NFlpTaRYaHfwpt+8Lw5H4mvnb9qb/gm/qngXw9c+MPhNqralBaoZbixuUHnqv+yed1fb+qfEbw1AG8y53DGMKa47xT8Q9GvrZ440lKDJZQrEFSK3zLg7IMdg3RhRUH3jpY468n9jofkXdRolw0EasJUPzKwwVOcYqn4Z+M+tfCvXLmOw2+bMNsZyRXeftX/Dzxb8N/iTqeoy6Sba01K6km0+TbhJUJyADXzHr2sa9f8AiNktwZjvxkdq/l2dDGZRmlSjN2cG1+Oj+aOGrVlLlkt2d/q+u+K9T10+MrjUZXmEiyIu88HOcV7d8Kv23vG2g2ceg6tclcLsi2LwPfmvDvD13ez2EdldwhHGNxYc5HbNSXFhdQeIkuZLaR0hG5s9PyrTBZniaOIdSMmu9jWnzx1gfZXjf4sazpvwMvfHOqakd5gdowz8cjPT2rzj/glN+1dp3xA8X6/oHi/WAoaRgm9+npXzb8aPjB4vk+Hd7oVnqcgsUtypQ8bfl9M189/sv+P9b8EeI59T0fV3iaSUiTy2w3tx7V+vUOOZLBwnTjdQST82XTqzkm0fsbD+2TN8Mvi/L4T1TV1utHuJxGp3EkL+deef8FEPhp4R13w8nxW8C3Cq0iiSX7OxB659K+PLf4j33irWF1KaWWWWKTLGTndxnI9K9D8c/FjxveeDYfCMkkr2lyu1AWJ4+tfEZhxhiMxjWw2IjdN+73idSrRnRkpoh+DX7QHjDwZYGCwv5iozvBf0rsPE/wAUYfiTorNqlkUvlBJlTj69u9eTaVpsnhS4iF1aq7OCWXPDZrTt4tanmSeBFSA53AN97P8AKvAWZ5hGi6DleO1mcsIzn3J7jxbIlvHp7LnZ/Eo+9mt3R5WuLcySOpDAFBjkY/nVrWvAGiav4UXUbZVjmjxuZOhx71ylpqV3ocItF2yIo+8Bkj8a46iqQeut10OqlS91yluaGtXl5AjNEcq390ZrJXxAJJ1tpUAXcCwJxnPvTbDXdR1mQ+coSHPB2gZHrXYeJ/B+g3fhO21MW6o+PvJx0rjwtKbcpN2S7k+z5p+RFp9wz6eJFdT3UgY7ZH5Vu/C39rT4rfsteIjq/gW9Wa0ncfbtOlGVnx3Pv71wENxq0UYsdPia4ZzshWLnc2MAD6107/sYftM+OrSC7vrHS9IgdN8Y1fU44uPdc5r18uoZ5UxsK+Wxk5Q6xW3qGIUaSsmfffwA/wCCs/wN+JNvb2Hj+0uPDV86hHaZd0O49twHAr6g8KeNvCHjjTo9V8KeILLUbaTGHglD9fpX5O+C/wDgmx+0JqmnNaaf4i8M3jlV3RQaqrH68dK9R+Cv7CX7cXwn8S2+teE/Hp0iKHBkt7K+LJKB2ZCea/dOGuIuMp1I0cfhG4v7Wi9etjOliGkr9D9KI1itwwLkHsAc9s1KskmMALtbqw5ryT4e+K/j7o1jDZfEXwcl6VUCS7s5VDHjHQ816JpXia31GFZYUlgYja0c0RUqfxr9PTv6npUcTCT0VvkbS4YhDzyTknv7elec/Ez4Lpf6injvwLFHaa3bHcpjUASHOevUfhXoIl3BS5B29dtTIUY5VSSBydvSs3CLVmjrnThWik9zi/hv8VofEMh8PeJk+xavCArQONvmY7rnrXaqWEeU2nAzkdCKw/Fvw+8PeLkEl9B5dyv+rvIPlkT8ay7K88c+Bg9vrUJ1iwT/AFd3CP3sQ9GB61HM4eaJhKpB2nt3Oh1PTZXkXU7NQs0J6j+Meh9aswahA9s0xIBUHcpODx/KuS8V/G7wV4X0f7dJqKPK4/dRFCpB9G9K+cviD+1H4t8S316nhm6aDTruEBYSuMHvX5Hx34z8KcD3pyn7at/JBptdrvp5n0uVcOY/MnzxXLDu+voj6zk8SaJGzOdSiIERbYjjoK868QftY/DDQ42uDdvJGu0CQD5SScfzr5In+KXiPTrSOzXxFONhZgRISwz2z3rkdS8UQzzCVnJ3Nl9zYwc56fXmv56zv6TXEmYUorK8PGl3cve+7Y+rw/CGAw7bxFTmX3H21qP7W/gCz0KLVo7mOWY7hLAGO5WHTjvmuC8L/toaHYX9/qes+H5PtWoLui8t8ruXopPavll/FkkrmGKYM+Mbu+KvWur3TyYWIbuWIVRg4/Cvi8d48+JFevGqq6hyq1ktHpa7v1vqduH4cyPlceXmfr+R9beF/wBuvwVdGOLxPpz2xdfmmjXKofQ16x4Q+KPg3xvBBPo2sxytcR74o9/J9q+A7OyF/Z7EtxJuPTGBnGcnPWuh8DeJPEPg+9STS9SnSeJ9qBG+6P6V7vDX0lOLcurRhmSjXp3SelprVXs1p6XQ8bwdllei50bwlbTqj78WQTEgxrwADx3NOCgf6tsMPWuQ+G/jVtd8LWup6pujYxKfn/iPqaq+OfjDo+h2reVqEULfdJlccH6Cv7lyHN8PneVUsdSuo1EpK+js1fqfk2MnDB1XGb1Tsdtdala2kYE7sAejHgVj6j4v0mJWS61a3iVCPlMmTz246n2ryW9/ab+H2hjzNe12ykVf9ZNNeJkj2yR+VZVn+1j+zj4qkbRrT4p6PaXErFEYMhMRPde2ffNd88ZhKTtKpFO+zdv1PHq42pPRI6r4rfFrwfpOkym08QTiYj5nGEVT6ksRivlHxJ+2B8Evh74xbxdrXi+78QXlhJ5lrpun3OURx0MjEjpV79sT9jjxj8QPBeo/EXwn+0VNrVvFatcHTp7xfKZFGTs2H+dfnpe2h07RTp15E8cry7FdlDAk+uetfmfF/GmcZNUVGnRUVJaSbvf5LQ8+Um5OWzXc+oPjT/wWg+MPi37VpngPS7bw/bH7k+N83/fRNeD6j+0R8YPileDU/FPxM1W7aU5YteMqg/QV5Z4i8HSLYt5k2w9mUc1c8GKun2DNLuZRwuDxn61+OY/ivO80n++ryfley/Awp+0muaR0PivQ9S8R3/8AaMl485jILsXJzjuc9fpWNYSQ6DrkbTAlyw2hegxXYeC7i7uLW6tYoGL7uDjOR6VkaZ4Tu9b1661DymSOAneH46elfPRqV62Jb8jrlTiqfMlZm9rOr3er2yMkWEBwmO9T6bqF7oRW6lLsu3O1RnFV7K5+02y6bbxD7Qr8Ant610XgXRH1XUhpviFQ+44QbutbxhOdZOLKp05y97/hinpOtyX9+ZFZVLn1zmtu6kcQEQSNhh0rG8U+DYPDOvS3GjzlULZCluPwrJ1rx1c6b5bYO4NgqRgGjFKcaclu/I6Y0lGmtRPEOuzXbS219mORDtVTXLy2moWOrW6x3chA5Vexrdt55vFd+S1qVLDOUGKvHR7SG3L3FyBOgwuWzg15NCUudORlyNt32Njw3rsl5ZrZ3cW5146dTSa82nXNscIUnj+8dvQVzUY1fTJSbAAu3+rP+z/SrkF7fSWk1zqDs7BtsiKnUV7dGth5S5JLU0ny1Y2M3XUtp4fMhOWbg9sn0rNsdQuIyLWK2Owt8rkYP510t7aWFxBDdQRlIxy+7qD64qtqUMVtFHHZW5OOeBnFKhKNGo2c1RzTWxBYCe/DWe4uVIwScDB71NBocxuCPs3AOT3J/wA/WpNMu0V/MMTou4Z+XsK6KHXrCzgNvFGrlh9zHFedTqRnmLcnZIl1INLU0rSOOLw4n7gbSuDgdK4DXrW4ttSku1UKCcLtrvtJvFubMo74jfkqRWHrFoserLaTrmORx5Zzwa9HE4x1ZpQ0sE5KUU10scprehX2pWWyCZgOhIPP1qfSNOvtGs1e6nZgEyNpzW1fyzW2qTfZ7b92F4yv9KgheHVJpYfKDkR8L6VjKsrcvUiMot6bleC8vtRjW3YHk9QK0tP8P3Adlmti0W7BJ7VNoUcKzR2MtsEKt8xK5rqTd6RZ2u+WUYU9d1ZNVXLXY2pycYXuc26WmlsbeMHaW9OazLue4jvSs0WfOHJA/wA4qDXddt7jxEZbdlMe47eeDikt/E/2q9Maw5jV9rMT39q5q1b2cGpmftJTnq7Fi7t2iiBKklmOCR2PasrdJatkY3EbVXHUf0rtY7eG/sViJVzuym2uQ8eF9AljlKBAr8NjOKxw+MlGa5PhYV3FS3MzWNJiuLyKe6k2EnqGq/pNuYQjW8efTA52+9XI4dK8TaVBqNu+TtyealX7NoUUd4JNyk/vRn+H2reeOlOrysyjScdSveWrPfLGZykpwdo+6MDFXYJJdOUXBIO37xxyapaheK8gumniCsueThgPWta4ha606GGxi8wy/wASnOa5cXiIzUbMr2cpRbTGw67dXzrGkxEYIz+NbNtrNq1uIJptxYYXA7+lYE3hu6hgWaMlChCyZOOlRazb3GiLHAhbzA25Wxxmulzqwppsyg6sZamm0Edtq7w+axBhymTnn0rJvoYtKtjdm7ALOcfN61DJqk7XKvLKBPI2Bz1HrTvFuk3txoUc8CklfvEc1vTcq0bxNpUWouz1J9Ie01LT3ud3y5yvHVq2dM1KDSmUzMGLL19awPCcVjGkel6jIyGRPkReufWtd9PgtyTL8wjGATWkIyitdginFc7JvFXjVdNhZXwPlJAHvXAv4xghmdznc4JVdvf1qX4p39lbJHMbvbIyY8tjzVLwb4f0vXbMPOwklAxuzwPxrG3tE77dDlcqsqtkdB4R1V7iSOZZirMPmUNnH09K6nUbuSeFYsAgrt5XtXBNp8nhqc6hHKMCTACnitTxJ4xubTw0t0P3cpxsBFYUsDL2ntL6HRzONN8x0NvHouliW81BULgfcXpVO08SwPI4SPYgJxxivLNT8e6qGW3uW+Vjyema6/wveWbW/wBtnyBtyA3evSda0l2M6co1J+RQ8ReK76TXXtraf5T95V6/nW78Ptdn1W/+wvE6gtkbs9PXrTdR8F2l1aHxNsILj5QjfnWD4Pvr621ueOwLIsYwGUds4rmhXhOs0jR0Z0rSbvfsd/qM1roWso9wd3POw11Wl65put6c8cJBaNc5bjA/rXD3OkXck0c93MMMgbdIeoqxNaapZwPLokBeAKTIyjqRW0KrUuTdfibQb5dtDqdMvAVePzchnxjpV+C5s9PuI70JgE/vVAwRXI+Ctajv5SszYdeeR1rZ1W2S8iZLSYBwvyAnpUYqrGFHm6o6Y05witDP+IPi2Ce680AAKdoYDn65rD0LxJp1/qkenI2Ap+UH19Kp6tJeSzrYX4BVZcMwHU1mW+hGz1uW52mOFBkEtjn1zXBRqfWKvvbExm41E4np99ayJHuiRW3Lzt4xXLX2lvb3rGaAKHHyNjIrW8N+IILi02z3MYwuIt1Jq+sHUYxOI1kkU4KRjg16CwNGrGUlLVGmIXO00ZUemzeT5hUEnJHOOR3rRtrvytN8tHyTgFcdD6VU1rxC2k6YbiaAIed8bDDHNc9p3jO1vZo50mKx5CsD3Fcqoyo2hc4ZYlU5KKNebVRNEIGJXax4I45rf+GfxB1D4f6h51lbOZW4jY4O3/Gs24061v8AThd20RdOpcDrW14MtNPuY0jubhTKG4cgcH06V9LkWa18nxXtqPxLuP36suVn0b+z9c+NvFTjxb4v8Ttb2gO4BpsZFeheOv2y/Cfw8U6b4bujcTxj728EV8q6n4s8U6KYtEt9TkW04yiNxg9qzdS0v+0S1yrYY/NhgPmFfo+L8SquHy9U6HvTW7e33DhT5m0fZ3wC/aX8WfEzUJNR1K4a2t4X5y5A/WuK/bF/bys/B1tNo/hqNLi4RSMryT+Oa+ftB8YeI/DvhxvsOqG3DqQ2yTGVHb2+teba7LHrt9Jd6nOJCWO7fg5ozHxOpLKoQjFTqNK91omVTVSlPR2Ppn/gnd+1U/xr8b3mm+NoIo3RwURl7GvYf2xf2xPBXwRtk0rRdNRrthtQAZBH1r8rb747a5+zD8SIfFPhmJkgnkDMI+mR712Wt/H7U/2mtSi8T6wrEIcqG4/SvThxTlGG4Y+ueyiq1tklubPF4tXjUm7Hpmu/tb/E7xV4je807WJLOKU5REYjA9asaf8AtefGTSrkRjxFOwJ24eRuv515yNJBmQxW/JOMg9qoXaahZasWZSypkyAjODX4liONeIK+Mdqrj5J2RlyqaTluepeIvjd8TNe1NL2+1yd42Pz7WP8AkVW8UeJNa1KxRp7t2lcfMAxIx61j6RqujXdv5U90A6qCVzjr/OtjR7Ga+iMkBVyp+vy1x1s1zjFP95Vcr+bOqlTipNLqUtEtNTucQvEF25JyOg9fesvxP/aFlemO4IKDuD1rp5Lm4tlHkLhoxySOo9K5rxlrUbgfa4hgLliorCnWlCDhPe4qqvT93oYUOsSWE/kttI3Zya7Twl4jk1OJoy21Rwd3evNLzxDYyyLexBdkT5kB6n6etbHhrxTAblmhuFMQG5Tnp/jSdRWTlouhz03a92b2vwvHqplhOS3JHt61SN/cR3KRxMNpb5h6Uajc6jdSkwIWDZDEDqB2rnr6x1RbkzgmMKcsG/8A11xutCdS/mW4RSutTrTrcjr5McZwvyvkdV9P/r1Rggnur8+WcIx5I6YrLn8TWyIkaXOW4AIPQ+ta9vevDpwiVhuduW29RU4jFWXvC05tDdbw401qJ4SSw4B4wB61bs9OtRb5Mn3eVJ44rlbrx3f6dpbwGI4XGGC9j2q54Q8XDWEVml3HPQ9vatMA/by5mvxNp1IRaRstdTW8MgdiAM4z3zWFq1y80ruHyA3OK6S9ETkQRELu+6x6Vi3eixJPmV8lTnCCvbppKDvqQ29jIhvJIo+ZQzEZCucjFLc3mUCyvhj7da0n0NGh3mZNwO4ADvWHdwO9yWaMHb0xXPiKkYxuQ5RSRPZxpcOXc4c8Hj9K0pdIcIJEUhWbaMc4NT+HNJsrgb2mXHHy45z611NlosckAjCDj3zx/nvV4OvGex0QwrnFWOGYskRjJYE53D6VFqMN1HpwuIJAqf3AOc10muaDFbOZNudm7GDWNqV4sNqbOUJgfxbeTXqUa/NNxnoceKoOK0MC8vdmkG7QtvVcbT/T1rFu7yC608bWxJs5J6/lWnrEL3Ns4jY5ycgf09Kr6ToVpeMsN9Iu5MgduB71jiMXDm5Oh5sqbVRXORsbXXhK91sY7vuk10OkSvPJ5cyKXAwUAyRXUR6fYtIbSFozgZYeorWj8D2L6SLiygSLAzg9DWVLGUab0KULo5Sfw/I0fncBdvKnoPwrJt1vYbxwiEhRjLDgCur1CG8tkVWdiGyPLHXNUdSihksZIYYmE2OCO1axVDEPnT2KleK5kZTubqRQAXRQCCerE+1dJofgTxtLpkus6XoVxJaEHdIicEDoBWB4Y0TUri4SDYS24MuOc47V9ifAcxal4Ag0ebTjBLAhDQSJgNnua+w4L4cocRZhKFWbhFK6aV7vtc6aDdVWbt+Z0H7Bn7MHwF+OXgu607x0rnV2XbEs77TGcYwP8azPH37GfiL9mb4vWviXw1LJeaf5wMkJ5IT+tb3h631P4deJF8UeDrcwXEbh54RwH/DtXvusfFHQvjX8P4b3U08rVLSNQxk4J4z6Cv2OhwVlfNS9rStUpNWnHS/Z+fmelCFOUFCWj6Mp6Rptj8QfhtqXgLVI1kS+tX+zB2+7Ifu4ry/9nvQtb8MnU/h74jsnhmtJ2EIkXAYA5BFdVo+vTaeI4o2WNomBDL6Doa6yDX7LxG8F3JDELtOJZCuC2en1zX0VfLI/2lTxkZWcVytd1/w51pKbTPnn9rHwZqOqeNvCvifSbB5pre5EcrryAA3THavqHRru+tvDOn6QYgr3NvGJQwzwF6f/AF64zxbp9outQwzQKQ8gbJAwCTnIr1Tw5BazWLXszDbBH8hyARxjj1rho5dSy/GV8TCV/atO3ax0UKf7yTPlD/go9f6pq914X+HOlxNJLI2DGh+7zjB/xr6O/ZO+F2kfs/8AwSgk1GJIJEtjPdSMO5XPOfyrzmL4ayfGH9pVPEmpQh9P0iIGNmPBbOea9R+NmpXnieC3+EnhiR1e7VTehP4Ih2/Gvm6eBrYXNMVmlRXnL3aa+S19GzKnBxqyq+dkeCeC/gTYftT/AB61n4r+NLNv7HErrBj5Q4Vea+U/2gvBkXhz4tazp/hPTpZtOsbthFsiLKoyACfTr+lfqN4b+G9x4V+HL+FfB8axzC3ESSgZALDDHPevm79ra++Ff7KnwcuPBdvFb3/ivX8/apmAZhvOWbnOBz+GK+V4s4Yw9LJfrGIlyyu5znu230SOfF0Xyc17db/ofCrwTC2N+4YuRjC9DzjpWNeQSIwuCjKxbkV2mnGxu7FpbhCocZOTjnOaxtS0U6jOsFgNxz0Iwa/CsDUo16miueXUnFRRn6PY3CXJkidhg5wDnFa9xp+otEW3cZzyKkbQ7bQfLe8uULt96OM07xPrlhoOli4hZXBGeRXpVozcPJdCPaxUW0yRbhl0skEE4zgelZl7eK0Q4G4EAZ45rH0vxja392JUkUIMKR04rprzSrW5sPtVsvy53K7Dgn1rmw8p05e0T2CFaVSJ3nwY+MUngPy3kj3upLA9cZ/Cu38eftfeK9d0/wCwaa0ijGNq5GK8o8H6Zpt5bxxSvvdRhmz1NW7/AEeHRNZXe4ILgsvXrX2Vfi3OJ4WNFVPd2NGpRSk3YbqX7S3jjwlp9xJqT7lkB2nnvXFeCfi1efEO/u9Ya8KkMwYBjWz8XfC0WueGrhrEkNs+VQOv+FeE/BXWLjwv4hutK1AMkbStkHvzirpZvia+XTouXw63NpOpKOup7NqF7dDU1uJpmcuvB35qDXrs3mYo1JULjAOakV7O9dLl1xGowMN3rd0PQrWbT2upoMgn5SO9fBVMRWqVW737l4enKSaPLfF+nyHT3jaQgeXlUCjn9K8HjR28YIkjNmOXKg+mcV9R/FDS7GKwa4tlw3K/SvArLwtLceMw8cZZjLuAPc5zXqYDHWjUk9LaHPGnB1Wer+DfOtkgQBvmQDOOBiu0s7a4tLuJhL+7Y5FcbosF/pV9tMRKpgyBm4OfQV6FpmpaJe2p8yULJsHynrXzk6lStWc0zanG8X6lvxF+/wBNVI1JbHy4NO0HTtRIBb5WUZ6YzV7R9Plv7bzo5NwwQpPtVh5pI5R5UR4X5vSt6dTEKSqT+Fdjoa5dTkfEw1OHUTFIxxuwGPesi01mazuWQuPvfOMdfpW14z1+NSftMIUD5idv3R6//WrjbjxFp0t0t0FxGDtDE96qVZSbscE1OM7NnqPhnxDLqUOAP3Y655rC12K4j1Vntn4P3wOayfDPieBJnht7lPLdNyEdMfWrt9c3l7OWtkJDDJYdxXNVxFFU1G97mqippMQancJIqQXIVC2XGavtrs4BjVFztySOg/GuQvLPUft5lWRo1Q8gnrV6fxHbqkdvbyIzONpx0/8Ar1nSxPs6b5diLpJs1tNiubm6aIviIjLYb7x/LitxfC4Fos8bj5jhcHk/4Vjrd3EGnxrDw7c5FM1Hx9qWlaT5dyjMVGSXFeZLFuU+Va6m1Jx5WmfuZdTskALKMDrk9a+evin/AMFDPhZ4H1a/8LaFZ32pahp0hjuYYYdgjYdsn7w969zN/FLbGSdFIPO1T2rwP41/sx/DT4zfEFNTsZZNNvmgf7S+noo8/H8Te9f3lnf9rfUmstcfaf3joqYluouqPmL4l/8ABYzxu2oy6V4c+GcsSRnBkmuQM/hiuc/4eCfGfxXYjVLDQbGJiOkrs7D8q9I+LX/BOz4DaHJ53iD4xS6TLK2DJdwALn6gGuQtv2AtU8M2xv8A4WfGLRPE9tKMmHzgkh9gRkV+TYij4pU3zVXddeXl/wCHMHVhu27Prbb1OLu/+Cgnx30i4RJtJ0993rATn/Cut8K/8FNfFllsGueDLa5Rl2yG2kUED6GvMPjD8KfGvw+tXi8YeGZLZS2Eugu5T9CuefavF/F9zqPhicT2hd92CAc4YevBr4/M+M+LMmqKn7aSlfaSX6oIu3W591eJvjb8Cf2zfh7c/D3Wyum6zLC32CK8jEbxSH7vltX506v4Q1bwN4+1DQdUH7y1uZI5pUHykqcAj69asX/xQ1qKSDUYYZI7mGQNFLDlShHTBpviTxXd63BdeI7p2lYJ+9Mg3FiF5z0615me8SS4jp0p16KVdaOUdpLz80cc6dKc+daBqHiDT7u3E1nqal0U/NG3AI7mup+HXjJZdPkbWLMSShSFLfxYrw/QLDV5PEyXm8PZ3hO5AeFz2xXpHhrxR4e07Xk0CWRt1qpMjbfl59+9cmEw9PDT1a1Fh3JTfmc1+05qVrY+Fr2aDaplcgovuMV4f8GytlCb0Q/vJH3BivWvXvjMV8RWl9CI/MiM2I229vWjwj8JtC0XwDFqlsBIyKJGj3fMD/ntXr06fsstklu3ccqU/Zvk9To/A3iDSbe+tbS5gPnTDamOxxjJr1qbUILLTo7a9jVkdA1uT1A/GvA/DvimGz16wntLWJJoT5hZxww967L4ifF+81aKxgvrEwTJMqNN32/UACvjq1CTqQs7S6mtKcfqzU3rc2fGF5rMGm77xmUk/uMLlvpVX4a+MNcuYbzTfEEhSODABYYxnpXby638PvEvhqHQbjUUTUFtQI2PB31xXiPwo/w+0aSfxLcOY73cVmQ9f7v5V6aw6lSdW2tuncc6U8PLR3X9bnrvgTW9N1Twtc6FPeEx7N0Ls2CR7eteea7rVpoWoXVm6mWGVSAG5PFc78MPETtpTyxX58lZGRZUPGPQen1rqNbh0PWfD0sEkREx4jlB+bJ71wym+WMV8S0N6Htai5ktkZPhHXbKDT7q61WJdiz7VweVHpivTvDfinRNc8FzadfTBljyY2xXh/jW0t/h3oot9cRpYrlN0Urd29Se9aPw/wBfQeHre8upC0UgHy78ZzW84yw8+aS0ehgpTcuVI3LvxvJ4VupoLbcAGLROGwVYdCDjis6/8b+L/Eeo22o6prmpXoZ1Df6SzERj3H+FdZ4C+E/if9pTx1p3ws8EQW6XN04NxeSnCW8Y6u/oMc9a+0PCHgX9jj9jq9sfAml+GB8SvHksSlo4UEyxP7AcKPrmvpOGeG84zZupCp7OlezlJtJvsl1LxEWmoyeljxHwD8SP2qNZ0S18Lfst/DTU9KgEYjur2OwLSXBHcu9eo/Dj4Sf8FJo1OrfEf4jw6RyFi+1aqAc+6jNfRMPhH46eNNNg1jx94x0z4faMU3R6dZMsDKndCePmrmPEvj39hj4V3S23xA+OUmt6g+CYIb1pGJ9doOB+dfuNPh/D4CmqmMx0tP7yhFfI54NNtx/Hua3w01T9rrwt5Z8Q/HrwjfQEAtBeRb2Pr8wwa928K/FC1n05IvEutaX9rzl0tCWQn15zXymP2+f2UbTUH0f4dfB+/wBYljj3efckKuM4ByfXrXC/Er/gpT4m0eB5PBvwv0S0jgGZoYSrSKM454/SuqnxNw7l9OyxXMvVyOlU8RCHOmfoTY+O/C18NkOpQZBGUDAHnp1qdvEKs5jsN0pDfNtOM/nX5p/BL9tr9pT9oHXFsvCf7O93cQNJiXUjiKGML3Zivb2zmvp3SPit4v8ABnhwXev6xbR6mp/5BlnP56g+5xXuZdm+EzSn7Si3bvZpfja41jazirH0Ve63r8cD3VvopkATcqA/MR9K4HxX8e9S0q8+yXGhz2bIeWmh3f1ryHUv2rPjLPAYrC0tYmzlSIyWzXDeKf2mf2gtXBttT0qynRiclIU3cV0YnllTcbb+djSGIqN6N3Oq8f8AgjVfHetz67p+t/bUuZTI1v5zIQ/pjtXn+reHr/SpZLfVrOS3bdj51PX2rT8CeOfHXjefydP+G2ovcRZaSewBCqPUnv8ASvQYrvxjNDFYeMvh5e3MEg+SQWu6RB6N/jX8r8d/Ryy7N3Ux2SV5QrSbk4Tu4t7vXdX+aP0TJuP8Rh4xo4yCcVomtGeHX2hi6n2wBNoTJ/vEU1fA3h68keW+hkKxLkKj969K8X/ArxtcznUPCehXbWrvvhUxFXT2b0pfBHwNfWNRms/iJrbaRcoARAnPHqTkDFfy/Dw545jm39nLDTU03G7Vot7/ABP3dV5n3tbOMhqYdYiU01a/d9OiPN4/Cng/SoGvLfTJArPtR5WHJ/AmptO0mG1Wa8j02eW2hjJNxCpZfxPavpbwr+x74Bctquqa/LqVsygwWsbgJt/DvXcP4G8AeAvCA8NaLolusJjYiKbGZM9snrX6tkP0auNMzpupmdWNFNO2vM79NunzPncVx3kuDdsNT5np+P8AXY+NpdRihu47e5jSOIpvyx9sY4r1L4J+B9CKT+O/iOI4bGFAtrYIcmZ/ccV3k37H/wAM/HGq2HiaC8mtdO/1txpsD8Mew9q63xZ8NLg+G5tL8AX1lpBtbYrbNPa+ewOM85/+vX2Xhx9HnH5TxC8dnsYzp0vhinzcz6Nr9H1PI4h43hi8D7PCtxb39Ox5t45+L3j7xKf7I8FWZ0XTwoSOdYS0rJ7AcV5H4q+CR8V3T3XijxJ4kuXJySszImfwxXyt+0L+3V+2h8PfiLq/gLSvibFaT6XctDIINPjUuQ2AM9/WszTv+CvP7Xvwt0qC/wDFHiOw1QREGWG/sUO8H6Div3eXHfDcp/ValOdovlta1rabJ7H5ZKu5tuT6X73PbviH+xp8M/GFo9pf6trdsxbcp+1NwffIrxvxd+yL4l8C2stx4T1b+07ZIsCKRCsij17GvZ/gZ/wWv+EPxXsBZfH34EQWrbwr3umFSGycfd4PvXt9rJ+xv+0JGyfB34vWWnau6/LpWoSBHT2AYfy3V1/UuBuJounTklPyfLJP5sxcXL34u5+byfEP4o+EdUXw0/iTVobd18u5spLhwCvQ4GeQetb3iWWx8QaNFCtoqBEALhcE17v+1R+zd4o8BvPrnirwsTHbx+ZFq9um5CAMdRwV79a8EGpaXe+E7VLCbMsk44I5K5xX5txbw7W4eapOrzwknytvXTp/W5VCbnSlB/M868Y+M9O0GOSzlid3VcruIOa5Pwt4ynkvZHlj/cKxKopGOPxr6B8R/Bfwxqmnxalr/lw3Zi/dqVGDXinjHRtK8Daybf7IXUBs704/lXxEsFGlQv1ZOIwtbDtPoekfDXW7bX7f7ZosLK0YOFY4zj1rS1S/urufZosQDFmMqq3BH1rz/wCFHxOu/CXh97ePTYp7Zy3mqq/dz6Vr/Bfx9pE3ijUrzXJFiiUkLDL2zXnU6MoYn3X7tkddoV+SF7O2/QwvEHibxLouui90kuVjcK5C5AycYr0jw94pjgv7W9mudlxtVpEz1zVPxX4I0vx5qSap4A1FTCy75YUbIyDk/SvPte8R2Nr4ss7KyuHW7RhHPEx9K9Kvh5YeinEx9+laL6f1oe5fF5tKu7GLxFazEOVjKqjce/Fedal4s0TXpbe0mh2sjYlyMc1qaTqMV15dtfyNJtxhHPrXDfFLR7uLXjFokTkhC/lxdQfWuCpUc6yUNpHalVdBu272PUJZtI04IuiRBjLF8yqOcetUfEV1pGiLHqDR+akqYbPZqxvgyPE2t3UVpPalNo2macEYFSfGEm28XDwwLxZUkX7g/vf0rsWHdGlzuO7sKtCVOkqncw73x7qsGsQPbxgwSMAAB2NejfD3VdN1tJYpUVZk+cqVzmvKbGK80u7SyvrfIWQNEucnaK9P0fQ9B0vRk8WaNqrI80WSjHKivGxOKdKXPG2h6uXU4JJz1j17o2/F9z4Wv7G2GmwrE6vtnQrgk1yWt/ZbVEFopC7sMy8j86b4o8SzpaOskAMk0e0EDBx9a4p/iHcWmnvBKh44Ps3pTWMliLS5d+x42ZyoRxLcdu56BZWwudPe6LZVUyT0rMitLyZ2u7QHYvKEtT/hXe3ev6WYtdIt4pjuRnbAZfTNdW9lpsCXC2akRxxEqxXg4rno0aixHNV0SOKpRhOHMnY56HVtQexeTOwIpxkYHFSza3FqcMLICDGRvLf41nt4y0nXdLl0iK2Eclo7B2IxnmuX1bxuliG0+2tmRl+YkjhwPStbShWUU99QpKPw36HbanqlxcaZNfo4LY5wOawvh3cX09xNKJQzSNtXJ6H0rW8FeIdN1zw5K4iTzCoDIfes7WLJvDdvD9kj2GWQOQnB5716Cpxklr6lThflqfeb0ltrEe6O4gAlPBYfzqn4zu76HQikLZKL8zgfKT9a19Olk1izinkJD+T84I5zXAfF3xRqmlaFJBBE4jBG0gd/Ss6s4x/cx67EYhckLIxLGDVfE05tLedgBks6qecnFaNlb6j4dukt7jzWIHzbhxtrnvhJr3iKG6jnutNZ4c/vNoPTOetem6isuq2FxqiWx27MAnqKyqRpt+ykr+hz0aalF6u5owa5Dd6HLcW0q74owVDHv6V574j8SXWpaitlqmoCYSNtKj+E/wBa1objTdJ8Myf2lujlLHDkEBvauOa30y78Q291bsd5kyee/rRHD0YVlGGxeImtE7XN3wZ4lfwzJPb3DbozxHGRyPWrEs+r6np1xfPIyxJJviBHWtjxL4c0a68OpqOmrH5hXtyx/GuH8SeLNYtFaytR5UaQ/MJWA/H/AOtUVsOvbuEHdmUKi5nGevaw5G1vVbuDTkDqJMLljkgH3r1DQfFmmeFLOPQrgsZMZSYjhRXglr8X9Yh1OOOwgLOgClUTnIrudV8YR63pVtDqrG31JwAqbcHHoR2rp+oOMItxOyjCTTs/e7M9M8QeJLW88M3EthqQlP3o5V6/SuHh8bJqNoun3eqCScHAwckVZ0bSo9MtU0SS6WVrpQZEY53/AFrmo/A50vxlJ/ZNyGcj543POfpWHI6znFJ20sYy5+fbsXtRsPGtlIlxNFIy7v3TgdvSu/8AD9y+t6ZDYXyiJj/rFavPLHx14v8ADevv4c8RW4FuMsqzjnb7Gur8N+OLDxHdXviI2gEVomyNE/ib1rvWFdPliu2p0xnThHnv8mT6vbGDxTFZwMI1C53N1x6g1tz39nLDJbPcqJvU9K8b1v43TxePIVv7V2hVtikLyB9K7nxLrtjdW0GqafLtZlzIhOP0rkxqqxSVtBU2qsJSWyOJ+MWn3UviCKyF4/73jcTkit7wX4du/D9mLk6gzK33o1bioLvwzqHiG0bX7ib+P908jYwPX/61V9X8e6b4WmTw/e27EHpIh4b8awi5VqfJDp95yqFnzs7kabaeKdPhtdJuY3kLjcmeQT3qt4v0HUdPlt9E1+3CxbQQcc+351lfD6S8PiF9asGKJ8rumeoziu48WxXepC3e9UvLMhMW48gDpXqexhHCOSvfQ6pWq4fRatnl/izw3Z+WJ1sgwjX94Sc4q9oNwiaaljbMG46J1Fc949u/HCXM+lw2Mqoi5J24B/GsTwhe65pFm93bozup5DdvzrijhqtOleXU5VJ05qDR7t4c0q81Lw1LYGceei74lHQiqOmeD7LRtHmkuJRHetncN2Twc1q+Dxq0ngBfFNxGiNs37ozk7fTFU7LTbjxpaXHiLR3aRoFwYh6mscI5wrTg1r3PQr05WjyJ6a/Ij0q6tPExFnf6sA0SDCk8lvavQfhQ1hbzzeH3LXGISWGB39a+dl0vUNO8aW9y96ySRzDzoc42Afzr0rwV8Uba08SF3TY8LgB2/jU9j616MPa4dwnK13o/IKVVcq0NXxJaWdvr81vYqbaYybUGzFcz4guvFNtra20TPkr1A4NdL8TtfTXbtdU0GJWdDvDj+I1x2mfERoPFcE2v43o2Ah6D8K5cS1Ko6Mtzo9opU1fdP5WOi0Hw5I9lNda0GVgchG65qWQwXMItYdNIQAbiBgjPrWjFqOoa7qcl9aJG0MbAqc8GuW8feKJdK1FxYyDZcEeYEH3cVFLB06cW27Ey5acL3LH/AAj1vcztBa3hzGeFVulbOn+HvEAsYBpdpGzMcsB3rzTTY/EEHiM32nTyNC0W8fPndXsPw28XTX+jEMgS6g+5vGMev5VhTxFHD13Kd+U9LA4GOIet7nMfEbwhrep2Rtpo/JmI+eIvgflXnmpaLL4dtIv7QZo2Q/vAGr2LxN44vNW8aW9zqlohJ+QBV6t6kVxfxN0S98ReI4dDXTmWSR+gHDCqq1PbV4qk7xb3PJxeGpxlN9V/X3m1ofiuKbwZHYWMDFtmdyj+lUtIi1iL/SYpCkatuOR+tT6Nb2nhi4k0i+thu8r5ApxWhpMGuT6kttfWoS0kGTlcfLXTUjUnKPK9U/6uc1OMp6u+nb9SfUPGkOrXNvEQQ8aqDgcZro9PnnS1WZ2CuBgbT2qn8Sfg/YWGnWfiHw9clHddzJu4b3rCm8WyaRYtDcZXyUI3Effx6V01VWheMt7HZClaHNJ6kuv6/Jp26zvUaNJSdrnoc/yrzrVbrUriO4uLG5kVA+BlutdJqnjuy8U2UVkmmbTu2/MuSTV/T/B8CIbXUlWOFhvjLcH8a+dhVbmlJapkThzNqLTPn39pX/SvDNuuqx7j1VtvNdH+yBeaZcadLpWogFhFmM9yapftU6DO8KG1dWiUYQKc/Ssn9mGDVbPX47CQeUQSckdq/RKFWhLKlGY/ZwcUm7n0ZZw2VtL5rXIXy2+ZWFZut3lv9pe5eLAYrg9M1aEWl6jb3McUu+7ztIx3riviHr+o6DqVtaysChKgjFfG4uhQdb3dzGvKdJcz+E3LuyjvNcivNPQhBGMgHrivRvhrqllqUElmYpIZYeCT3FeYfD7U7nVI5b2SB/IQ43Y7/Wut0S5uNOnk1LTnCsq/wHANduCr4ejUiqkbepvh5yUeddf60Oqur+wlmltJkMbKx3uw44rO8XfCyXxL4cF5pM4YheCh5H1rL0vV49bu2nvZjD8x84qeCPXFbfhTxSLPXjpOlX8c1o6cndx9PauXHqUpc6tyvY7KdajUjyyW7PItY8D6nbWF1ocsbrIciI45yPT0q58O/g94gTSDeXDEnHT0+tereLr3SrG8Ciy83kneq5Iz70vh3xHbQzy6RYcyNFuRSev4VpCNKpgWqj1sU8rpxadzy06/rOgXC2Rt9xSQgnI71Z8QPPrFkIxAR5ifwLz+ddR4hsNIvrlk1CD7Ld5zhkAy35cVe0zQrdII5bhRKMYUHk18tUreydkjmlQfNyqR5Fa+B9TifEdxISGGS3auwfT7nTYrcXV9k4ztDdfauo8R6HZ2OmS6lp42yKvzBh6V5RqWva1rk11M0TZtyVQqc8jtXtU6NKVFSqPVjp4ahh3yz3sen2Ol6Zrlq1rJCGDIMhSMjFYWkWNh4T157KVTGN428ZBzWD4a8WeINPtLG3hikea5AG9QM7vTpW1ren6vqjs+oWbxy8EfIc8Vz0adTBz5/stky5JxUlv+B1l9q1mpR4ZAecICuR9cVCDC4ErTkBxyu/5qxrGwl/suCCaRGYDAIPNSSLOATefu9p+VmGK7adZJN30ZnaXLewLdyR3EkSsMb8JU8GhNL+9KcZxxxVSCaxhke9nkdnXpGK6nwtr2larbpGFUYbnK1yKp7So1J6CpU1PcztPhNjclyACDjbnvXQaZr0HlM0GPu4BrnfFepW+jaxPZ+ahjKZDg96i8OeKNJWZ7YkDd97J610Jzwk9ESsS6VXlZZ8Ra1eXKyQwKQwYjj3rDvorkxC4uo2IABaupuYNPu7Z76yjDE+lZD6pZPEsV7p7iJAQZQmQCPWuP67ONXnvcitWk5cpzI1WzjhcLbAHB5JzXPrrFhpckt/M7NISQqdua2reKyuNTurdJVMZGUBPT2rhr/TNdk1gw/YtyJMCwxyFPeuyhKrjJeR4+JVeKTtp3Ow8C6vBrWsfa51wicSjpx616Hc+LbC3jitrJS0LjAD15Dq9xH4aummsmIBj+dEOCx/u1teCfG2nRwxya6ufMUsrHsBWf1es5OEdvxHCorKF7M67V7BJ9+osixpsJLE4OfUVkeG4U1W1vLNH3XCMefYVdvvjL4R1DSjYWFk0oiXazFP8AOa4HT/E974a8RRatbM/kXMhDqBxg1FCjWw7lFO9zq5ocyT27no/w4vdV8KeKoNWfS2uUtpcsoTK4+mK+1PhR8QPAfj/Slu9Ijt4LtRtlt5ECtmvNvgfY+AfEHhSC6tha3VxIMzLIAG/LvXUv8OPDltdi80/T2tbgtkSRNtB/Kv6c8O+Hs3yfLoVqWJhUp1LSlHtfs+530KTppShqd1qmi5mLiBXDLtDoe/1qha/adOczWUhJONyE+gxT/D+oz6bZf2fqM7zqG2h5B2xnrVicWbO00CqrFeRmv1qbnB3OuKTjd6ENxqiyM29im0YZcYIFclrf7SHh34ZtM2pXwmmQZREcE+1Yvx8+Ka+BPDk7RSosrKQMPlsj3r4h+KHxB1TxBqkl1d3kwD8szEc+2RX454hce1cmqxwWAS9s929kvTv2PseFuHJZtU5pu0EfUvjD/goQt3qKTw2uPKYeTyMcetb/AIJ/4KT6vfO9myRgSJho3AyPpX586z4lvraUCFWZZG+VcCtbwp4guWlgYSPG5biZgMY+uOa/E8VxHxbUXtni5c2/l9x+nUuFMp5HGMNT9d/2fv2ifC+t2K6Vp219RvcF2IwOfevZPDlpptrqZvrS2Ml/OB5szDPHoDX5i/s2fEe78N+KrDT4rvMs0i5O4nI/pX6m/BbSk1PQ7S6ngJMkYY7jz0z1r9d8O+O8XxZTnh8bFOrTtr0a8kfnGd5JDK69oP3TN+KXx/034bW0HhPR0a+8Q3alLSxi+b5j/EcDoK/L39ujTviDZ/GmfUvG3io6re3ChpoI2LLbMc/IPYZ/Sv06+L/7NHiHWPE0ni34ZyWun6jNbFG1Odi3kj/ZB6Gvgf8AbK/Z+ufhX4ogfXPiFba/qtxue6WCQloxnGeen0q/FCWOllMaXs/3d73v8tu/l0PiMfGrVV5Xsn/XqeI+CtZtr22W0ncJKq8qeazdU+I+meHdROnQybJA2ZZAP61T0WFLPUb65vFdVIOyTGNuK5jU/Cd5qhuNRS78xWO6KTdwF/rX4JCNDCxU4adzxK85wUUjci8YSeLb+Wf7X5hB+VWNafijQ9R1vRFtLa5QyMhIQH0rgPh/pN1pWtss84ZNpwc/dx6+lei+EdUih8URPGGlikUrGGbPJqXWlGL5db9fM0owjtJfEcNe6P8A8I/DBNqI2ASAFF7GvTrPxXbXPgpNO0yBt3ljeGXJ596574heHtS8R+K4dBt7ULM7htoXjit3RYbPQZbnR9QsWMiRqIgvrSwjrex97S9/wLnGMKrUNv1KuhyaxbRi8tZJEhif96TyT+Fb1z41i1q8iC/eGA5BHUfjUehWeuT6gLfVLRVsZMEMDtJzW18Uvg1pukR2mv8Ahy8KtIgdo0I5NdWHpYj2cn003N6VJuSi9vMmu4pptLZ5U+ZxlhnqK+fvHOgQ6J4yMkqMiySEhl46nNevXXjGfSNOKXkPzQLgFuQa4Px54hi8cRwC303EnR2X+dRPFVaNWNlpJWN501Tdr7FaJdUXRzqFvesIy2B82ef730r0b4ceKbq3sF0zU0ydgKHsK5zwV4Umt7I6frMrLFt3Rq46e3uPard3Yajp92LjS33QqhA288iuWjOFJyctURRi6dT2knY6bxvZaVd6ZNBcoUlcFoi5+9XkXhrR7CDXTcS3ADJJgnPSu7fUfEniGQW2p7ITDH8uB2rAs9EsruSc2gZpw+HGwgA169OthKuD5oK3cbV25QRsXk0FvKkrxqyZGCOM4qOXT47vxAt/ZbtpQfKnSuY8b+I7/wAO6xBp88eUAAbA4ya3/h9fXGpWjajMGjiEnyMR1H9K8WhCFOo5cvu9zlp1HOp7Pt+Hqep/DPVtP1qze38jypYdw2setSzX+n3Sy2skLIVch2HGK5bRry404zatpzhWViXyeuam0HVoNbuWvr24WMKzfaOcrn6V61SvSr4eMKKXMuh6cK8oJc2qfkXfGXwmk8R+Hhf6ZOXJ5kK8815Rq/gLUbfSrjRlgdX8z92zL3r2rwj4luYNd/sKy1FJrKUEDdJkcUzxVeaPbaibdoRIWkzuVc4rxcMl9b1fqavDUMa+dO3Q8y+H/wAGvEcOiHUWkZsLypbjP+e1NTxLq+i3a2M1s2Y5Nrsw2jHpzXq/h7xOhFxo2njfLjcsYGK5rXNN0S+ulN4gtbvdymOM/Q5rlzenShV9pDYyng40IXv1OY8RLPrMClLN0aRf4TiuYsPAWowXCyW8zOwkAI3dM+lexaZ4fgSzDXqByowjYqv4q0e20jRn1fTokjZcEg8Hj2riy+pKtWknoramDwilLnl0OWGmmwWBdQuipZeBurpbTw/pPiGykt7i2JEkeBuOMV5NqPiPXdejuL1InLQ5EYzW/wCHPGXiWzWytobOaV7tcJIFzg+mK3r4KnUaVF6pm8ZUU0ktz9g28QRpB5eh+M4ZD5Z/cXbENitr4YRfYZrjW9eeH7ZcHanlvuCJ2+Ycc18HeCP2v/Cet+CLTXvFeuQadeGJTcWUsh3Fz3A9K47xF8ePjP4Y1h/FXgXxze2djfzF7fzp8pgdPlPFf2jmnF2VZbgI41P2kXbSL1s+tuxzQpVPaOL1t13R+o+t2PhrxHCbTX9Gs72JhtZbqBXUj05HB9q4nVv2cPg3fl7rR/DaabOzEeZYOyAj1K5Ar4g+GP8AwVS+IOgXUei/FDQYNSjyQbyxbbJgfxAZIJr6b+C/7d3wT+Nrtp2ieKo01CKP9/p104SZD/u966cn4u4fzxfuKqUrbPR/8EidPlbkv+HPGP2q/gN8YPhmL7xPpN7J4h8LTki+swGcwxj+Ip1X/eB/CvjTXjaxWkq6/YlbZt/kTFc4HcD1Ir9eNU1u2vbFobopPbTx7TvOQQwyAR3FfAP7c3wM0Twx4iY6KEh0vUi09tGOFjk7oPQn0r8u8UeFq0cH9foy5oRldp6uN+z7eXQWGmoVOWXXRevn+h8lJbeFPtUq3NwpgB+V3b7tcD4w+KXh7w74oGn6XH9ptFVhOkfRzjGTTvihp1xbW99oWmTqk6EtLhuw9K8I1++v/DdsdXvZBKbm3ZACScf/AF6/MMqy2NRRk5a9vU5sZWagrJXR678IfiN4Z8SeJ5tPvbgWyyT7kLH5VHoKj+IerS6F4xZNGkExmJIkjHB/CvJ/gx4Y8R67qT30UDiONC67V4bFe3eCPhhb+N54dVudSMDwkifzJNv6V346lRw2L5b6dTGjz17QtaR11n4o+Hkfw6e31hN1+9uHc8dScY615VqnxR1rw/cW9hZu0kE8gbOK9H8Y/A9reKym8P6wupJLKEu0jIYqM5/KrHxX8DeBNH0zTrXTbMXV3NtWBCmDk/Wt6uPw9KpTopXb00PoJYWtVXM2lyJL1PPPF1xqVnBH4zk0kR20w2sVXChvas/xH491C40O3tdcTykBEkEwH38ds16P8adOa8ufDHwli0t445YU+0gjb+8b19MVi+N/2dpvGXh3/hXem3JiuLCcFJnbhD7+1c8qWGhXgqml3a/Y87E4f9+4wf8Aw+lzlPht8S4dY8UR3Gp3cpe3mwgBByfzr3j4meLNB+KnhD/hGrqYwGyiBHPIGOteF6B8HE+HuvfZ7bWIrt7WHdLIjKfnHUfWt7QtN8WLpo8Z3U6BjKd9sGxui961nXo4acoQfuv77mMJVOWVKVrJ6+Zq+D4LvSvD8uh29wzmM/uW6KVNdVo//CRQaZE2osx3zhUfPcf561n+Fo7TxVqW1I4wIwMxAdQO2BXrdj4Js4fDd1fyiJLiO3JjtZnGT7geteNRlGpOdVqx6eEpuVCUov4dvM5bx1aaZ8S/DqafdWxdoD5e1ex/pWHd+CLrQfB6wqkq+UrBMHnJ7YrN8P8AiXV/A1y39rkILkkyeafuK3r6YrvtHXUPiRbzWGl6tbSQ2cQkLBsMSTiumpVjXhbdbnE6qqNvqeW/CP4/+LfAHibU9O0XXZdPa6t/s15ewvhwnTr644rvvA3/AAUC1T9ly+uYPhVY2F5rWrc3HiC7TzZ40HZWbdg14R8T/h5q2leI9X0ALHBPcndD8/JFeTNpuseFYjrOp3RkMMzIBuz84/pX0GCxdZSg6FVx5NIr1W5x1KzVLla17+R9M337cHxK+OfxNmj+IvxM1iWO6lwIpLxxHGe52g4B/Cofiv4ij0LXoL3QdSW5MgCo6fMc/U181fC3SPEHjLxYHtInQSSjcY1OTmv0K/Yc/wCCdfi79ofVrPWPFmjTm0gbK203yoyjq7/7P866Z5RmmfZnDDwk5v7V3dL1IoOpVSjbUufsm2fiTxR4f+02ugTTXVzGY3u5EAjhAGBnPU+1eseD/wBkLw1pWpNrnxA1mbU3M4c2bfu4cZzivoT4uL8JP2FPB1r4aXQo7nU5rTMNw8S+REp/urjLH3r4v+Ov7XniQ6BPrWjztCJmZYoedzs33QAelfoUMm4T4RoQeYzjKo7WVtb+S/zPVTxFb3Ir4evT5n1h4n+POieEtBXRRqWn6RptmoVbazKxRqo6cjAb8TzXgfxT/wCCjvwT+H8LzRXb6ltbafsoGwt7sK+VPjh4r8W3vw60m010Xs9/rc6veF2O1I2OFAHQZ69K5rW/gM914bn+G9uWWS/RJlD42jPcHGa4c08Q1Sap4OmlG9r72XojKeHlTnyKSbPab3/gr5qeteIH0Twr4MW2hV/lmnk3MfwArcvv2xvGfjCweyXxB9ivbi381dsQBAP9a+RNN/Z6m+HetWWlvr1vd3UR/wBL2SDIOcYrotJ8P+M9ekvte0+6SJdPlH2aKR87wOqkccV8tjuL8znif4/u9bafdoYwnVjUdN/ej99P2K9MisP2bvDdzJcCe4udOjluLvb81w2Mk+47V6Pr/izSfC2jS674gv4LeJc4aVgvI6KScfN7V+ZP7Ff/AAVusPgj8G4fhV8SfA95qN3pij7HJayYDxg52ncOntW14x/b1179rn4s6XpVlo02k+GLUGWHT53Bkmf+++OuK/Wcp4zyPE4OlCnVTqOy5et9nc6knUfufefWXjr4932vyPZaLcNbWrYDPExDSZrftPBN5H8ELjXpla4vLtBMPOG5lizjbnrjvivIPgj4cn+I/wAQbbQoy32eBRLOcfLgdia+utbSx0XwjdRGHbb21s5K4GAqoT/Svp5YSjiJfvIpr0NaHNGjOfN3Pif4e/tcw2fxk1j4RaD4kH2/S7SK4lti4IVWOAf8R2rsNY+Iet+JNQ+26vqMskyNw27AUe1fif4b/bdn8Hf8FV9d+IM91LFomp65Pps4LfKIzIQBj0GK/Wiy8WQ31pBqdpdF0dEZSDwQwyD78VzYGuq6nBfZbVvI40m4Rm+tj3j4N/HSw8LTXOl+LZ5DbyndDJjJDehPYV4t+2T/AMFR9G+HEU/hX4S6K9xfzSGP7fejbHE2McAf41rnTrjUfBMvimJsw20oWYgZwh7mviL/AIKH6WbTUNL8R2EHnxXV35UqgDA9zgV4nF+KzbBZBUq4GXLKPW13Z729CK0nZJ7HmHhe91X4z/EnWfGXjy7M+oXF201xIq4Uk+g7V5D+0/qDaf44GmNYBraZgigHjjvX0N8GfCVzZ6JLdEqtxeKNrNxg+h9K8t/aj+EOsadLaaverFKkM25pg3Dew9a/nmnWgqsZ1E3J3bfm9TlcZyaa2MNdU+HHh7wqdWsLhY7hIRshWQ7twXrnNczffHuKz0+wuoBPHfLPvN9BIyuV9iMY/CvPfFngbxBHrnmjUAYLmMvDGsmFAAxiuR13Vb/VtQtdDsoJJXt8IMdCxOOor0MHgac5+0jK99X5af5k4itN1LQVvQ+69Q/aY+IXjr4FroV38XtSubA4P9nXF2zY9jk5x7VyHwI+IsSeIhceJ8JZW6BlBHUKc/rXmHgLw1q2k6VZafqkjrHfQ4GezZx17V634T+COkw2McFz4ujtmZWaPMg4OMjPPevNqV6uJxqVebny7Xd1ZHZg4VK9dSgtVv52N/8AaD+PWmeI9RgPhC6cCO3V9gGNoHY+ma8c0f4ga/8AEn7fo11Yi4lZm2swJ/edsH0r0T4ffDCwtdW1VfHAGYvlt5cfK6fXvVb4ZaboVj4h17xPo2i5s9Mt5DFIoyrzc7ePwqliaOIrzpQW1tex7DwsqkvaTmrO+nkeV6b4u8Q6JrUugQWZFzbHE1oF5zWDqvxK+w3U8tveEreTASx5xsPcY9q9C8EeDj4m+2/FTUPMQrfOkg7DJwMj61zviz9lUwateeO7vxFHa2t6xNvBMxGZD6VpQo4OOIlGppZfeeP7Gbu4O9vut0PVf2d/itpfgzQrm5RpJFmTmST+HPWsX4g+HdNl8fw+MtO1FmkncSMidge9chpvhvX7Oy07w3pxQeexN2pbGFHb6n0ro7G4v/DEkug68wuPLYCKZxuZl9M+tYVsXGNBxWu9u7Q4zlWgnPSx0Wntrd34him0q5Dr5gDIx4JHvXZ+DbyGy8TTavq8QeY5iVnGRu9BUHw08Fx3KR/LvWQDM6sAsa+pOeKX466FqOl3enWnh+4hkhjjaWWa2JIIHckdDXn0I06VKMp6Xf8ASPUk5YbDRqx1PU/Bkk19Nc2yWK22zJhaNAASO3/168Y+NHhnUD4zM9tN5eoSv+5gD8k+vtWj4Y+NV+0LbtVhtruBAqJIeGX1/Guc+Jl/eaxd23iW31IPqRkzsiblR65r03KFegk72juYfWadWF5as6DwroUd/FBb+Jht1BpBHIQOn61ebR5fDbaj4K1S8kSJ3LW8qg4BFZXwVvzF4ut11TddEzrvVhkgnufSvaPj43hLSZYbC0iV7u6sjIS68biM9a+er0I1sJKvTXwvqdtNt0faR111Pnu18Wt4aeSHxNcrdgf6ph83Hr/9asG98ReDJWNxqDOpknLFVHBA70zxXZHfNqGixm4ki+bynG4K31rgNW0TxFeKNavtPZRk+ZGpwAD2Ap5fhaVe072e1jxcZVhUr2jokup7zBq+jeI/Col8HagwNsuCqnGBjOMUngjxn4kvTK1+8iWZzHEJBk89+K8Xi+Iun6TpcOiaBbzWd7K6iXcww2RivZ7W21JvC1jaaLMk8ojSW6MfB/SujMMO8LScm9wpR+uU+ekveW9tjjfF8nivRNfWSBGNnNIWLovTnvXS23jLwCVXQfE9tIJ3TMVxjDB/SqnjDxVNqEkK2NuFjsDtuFYffPb65rG8SeIPC/jK0s5dP0VbbUYpiCynCEj3owtOnJQn2X3nKpxoyav9/wCh6TpthoWjLYW/hy8R57xl82PuF9T6VD8XvHPh+we20u5vFW6jkUblf5SPT2rgPhlc+JJPF0+vaqoVImMMQXkfU1S+N3gM6nqrHTtVWWTYsjFXJx7CtZRo0HyzdnLfyNK1SpKKUY6Hrd9qV/DoUWvaROGXb84Q9q4n4hapceMbL+yLa33NHiR3U4ByM1gxeJtY+HPgBYtWEhXHzK7cgVa+EPxV0PWo7q6m0vczYWGQ9QwGOmP0ry54etRvWirra4VeWThBPfc6HwFfCx0kJcTxwggr5bjDDHc5qSDxXqmiazHbQSJPbXHE8Wc7frXJ/FtdQ1KKHQbMBb5AZInJ27c9AMVqfCayaDRx4i8UxtC9gT5+/kt9fWuuhQ5eWs/mKzpVEl0PSvidJoGv+BhaafYJHJHb+aZioAJ9K8b8Os1jfi01KEvLcjdE6HoP6V6v4vudEufhZLc6fKJJZJNyRoP0+leF6fdan4I8aJqGuiOaOZFGGJIUMcdO1d+I5Jt8ttF0ObGpyxScvI9MufHMFtqUWlrEVEkJyAOOKy/iP8N38Qadb6ikxAkwyhcZ57//AFq6Sbwxp+qaTbaqwRZNxwT1KmtzS77T7uwittXurefyAqnyF+6K832c5zVSLtLQn6u4VLSep4Z4i+Guo6JpMHiHTJto+bLgcqR396wfBvjG81Px7A+sSmZLEswmH8XoDxzXt2s6Vay+ModBurmcWcpUxgj5WJ7Uz47aT4H+G+js2k+HIIpFjQyyRxjJr6KhFSwM5PdL8WdVSjPC8tVyvrsWdGgt/G0EviXRneOeKIbFB5/KuL8RJqVjDLrAuGW7RmMrhvmDL1P/ANatXwV46sdE0W28UaVdGBZABIkq4BBpPiTH4YurP+2bHWmzdIP3MY+856jr3r5LB86xEou92+vkdePnRqU1OKs0vx7nJ3viO48UTiDWJJbmUWzeUY1LOH9zXceFNLh+HXh5NRv4mWMKPMhk6sCM9K4fwFqHh7wNdp4tl1U/bLO9QSWdwOCvfcK9M+N/iqw8Y61DKLCOKC709WgWJgAp2/rXt4mcKWEtf3tjiwygqPNV+J9DjW8JWXj7XRcWdkULTF0ZU/hAz1rk/ipr2sabqn9h+HJ5JJEm8pgo5z6V798FdNGnfDu51fULdFcxuscpGSBjHFfM/jKTV/Dvxpe988tBDmZht4KitMLg4wkuaV2le3qZup7/ALPZStfyPSPh9rWtQaLb6P4guHjjDbpRL1U/1rO8TeHINZ8QC01syK7ktYtG+AV9a5P4g/tJ6Z4m0iPRPDFhHDPuCzyAYbOcelctqPxs8S2njSx+034nFqgCK4xgelGHyzEKcpWs9TSrWp0pezvdXPoxNck8I6NpkdvbrKZCI7h3HJAOa9G8HTj4oeJdL07T1jKW+FlcHlQOteF+O/ijo3i/wLaSaPYGG4jjAZ1ccjv9MVu/Az4u6p8JNOa/sws00+GWVxkYPXrXPhY1q9blcrK+qOzCSg8Qqcvh3/yPcPiTd+A9Nnl8K6nbQidEIWcAc49a+bPiFLqGl3E01nLHLY3MgjhkjXqp7cdMVY+KHivxf8VrjU/Fmn6bOhckLJF1GfQ1k/DnwR4q8XeCNQXXNTlgWwheRnlGAD2+ldlaEKyaTu46HRVp1MTJ2hbdp+XmdLpfijXk8Ly2Wi65sAiKywSyfdUDNaHwi+Plt8PfCG2SASXBncyY5yM4x714x4ZfxJqVrqV1a3Mi3FnDvCEEeai8H61zGgfERdW8QwSaZEBFFMyzQkEBWznBFY4XLaqlOSd7Wd/0OKOInTk5PTT/ACPsc6HoXj3w3f8AxR0m2FrOsO4LjqcZwPWvDLX4izah48aykiKeW4WUbSDke1dzonxIvtI8MWVtcfuraY/6SkR4RcYya3vE+geFdD8KL4nsNDtzLc2+5rhx82Py611+zw+JotvdafMdfl5Paxei3LvgnxXa+IJ/7LRArqu0BhjPrXNa38NtV8Wa/dDTZESSGU4LZBOK5/4X+KdO1zTrnXMPazWUkgMqnCk+ma7a38e6Bq/hx9Vj1WSKWMlpHAwxB9+9fLQpuGOaqb7eR2yxNCeHjzL7tLnb/BnwjPocIn8UXBfbCziJHz+GK841LWNK1vxxqFheubWFmdYDIMAGuy+GXiXRprGS11rXPIkliaW2eVjljXF+MX8MeJtbAurn7KIWYtM2AHNe/jMO3SgkrWT18wbhWpxn07dR2kPceGtUDRl3js2DgkZDA9/pXpPirxb4ZGjWOo6eqW8d043Sj5RyMnP8qqfCbS7LxldR6PHZCaAW0ivIVz0XAyf1rL8YeEtQ8KaHd+Hta0/zrNWP2Zj1Ulu34V8ljcJKMU5N2fY9WjiJ06aSe/Xt/SFsfEfhvVfEKaZBqIkuZF+/nO0ZxXSeJdTMK/vrRTqFtEPIdVO5s9+nFeK/C3xPbeEvHLaxDpUd0IlKmJ+TndxxXU+Jvi3Y+Mvixo8emQNaLO8cdxFIxGMdQewrenh3RqU1Re2rPNxVn7kn7zl/TuO+KHiTxJaiG5SBlvBEWeNU5wOlaXw9+IuoeLfCK3WvMIJRN5YdunBwRmu0+J3h7wX480fz/B2rw/21AwUIHHIHt715d438PN4E8MNoeu6gbW7jbzsdEJY5Jr2Z4ZxoSmtea2q8zilTqYdyjfS+/c9/lls/Gnwt8t77ZNZ8B1PIX+teTXHibQbXSLrw/q4Dy+YRbu3UA+h7Uz4deIb+88PW9u2p7IbiNSAf4x6VX+L3huxOjR6xpELCcjDZHBNebicVyxjJPV6M7KPtakZTSskrdzoPB+geEbLwkNd2A3SSDCg5+YnGKt34g1XS5dcknYvGADFnjb615H8NPE3iSHUF8PXljPIkkgKr5Z6g5zmvZvivYX3g7wBa+IbuKKGS7DbokPO0+orspUOWnKrKOit95Oqw7qNWseC/tDa/Bc2MY0TT9yKcTe5HX6YqP9m6+0+TxBYDUoEjaUBcuuc5qTxdo15aw/afsrSw3KCQsRkEHrXTfBf4bWXim5jvbC6FpLZkSSIOPlHetqmOjDCuF1pdr07ep1ZfCVTll959E6LoHw1W2uNK1cxWt0I8wz4xvX614h8VvDul61qO/TLlJjbScEDIwO+a7XVvN8UwPojy5ZMxpOjYIAryDV9Qv/AmtXHhK8eVwJCFmzxg+9fPPGzzKMZxjyzjpp1N85+qxmlBJxZ08upXGi+GLlWjC28kSc45Ru5NU7fxJZ6V4Rlb+0C07LkLu6isb4deJ774oabq/hSK4QRWEzBZWGS/1PerviPTNB8I+FLe51yLfLC+3Yv8YqcSqkq0aVVvmVvnpcwo3qRtFfZ0uanhq8mGsRaRNCXjubYszg9Kj0iabw3dzmy1AXAebbgtnafT/wCvXHar8RLaKdLu1WSGMxnO3IKqOtanhTVLCfRH1LRpRKd2Dk5Oc4rdTqxpw9pFqK0OPDwp+3vJ+Z6fH4lhufCVybsBLpFyHznr0H41T+Gw1myv7fxdrKgFpMZ7BM4/+vXnmnTeMLvxQdC1yARwOQx25AK9vyr2nXfDl7peh21kIY47d4AVJbsRj/69fS11SlgnVpw6WbPSp1+aq5RWiNTxhpnhTxbeya6uoxK5TmJTzn1qlpuoaLbW66TZ28rL0NxIMbD/AFrl9C0KO5vJYp7x8qC5+bHArL8DfFGO5+Jc3g2aFZgmdsu8Eg+tfN4XL+ef7zW5liK1OT5rJJ6XPRtW0dodPltNQYqsyEKGII5968d0fw5eaHrt+t7EvlM7MDnIzXqnjDwz4m1q+tbvSL0vCi/vISc45x61y2seAfFd/rzaIlwIzcKoBI+6a3nRqVMP7PonuZNquklF6fiaHgDwffajDZypZoirccsQOD616NqdzomvQXGlFYDcQDa8qAZzXJ/Dga34cMuga9LGTA3lxyryv51yN34o1XSfFuq2mnkFol3gK3X1/KnDlp5fKFru+paxbwiUWrxenmY/j2713wlryRadJ8tw/CntUWqa7qeoXllpNzNvWSUB5E5HNZek+J7vxP8AEKwj1GJpImcq2/nGDj8K7r4meHYPDOsw6rp8Hm2kW0ncBw30rKNGawnO42SOWnOE4c0W7XNxvAOkR2cV7JMHUrukKtj+dZeo6Ta6KZZNImLoyfIVbOKZb/EHS/Fdj/YdpE8M4jwUHX6c1f8ADtnaeFTJptzILhrhQVEn8OfzrjeGqTinSvsemp4SpRsrJ9ziNXupr3TWXUp8SRtgHPNUPDVtcSayUjj3bzwcZwPWpvF19eXN9PFa6VI+yYFlSPOF9a7bwvaadPoH9qafAiOIDtJXniuulGtUkoVNE/xPn5YePO5roiHw/PqWlaqdJGTFONrIRyPQ/jXUXOjTLp91AgjdHQhl46H27V41qnxZ1jw9qn2uYF9jkbyOeOlbdp8X7O90W+1o6k6XMi7RFjjPb86454CnKpaV990Ze3hOHnsc5qOnzWviN7aGR1jD5cjnArttLm0PUtAnuIYN1xAo3OR8xA/rXIW/i+fV9EfUhZgTAcEpjJrS+EOk674g0m+1COCQRRN500hPCj+vevSy72tKu1HWxzUMRKmnTet0alz4HtPiVYR+Wpt/JKFpunJ/wrI1X4D62JJbTRNUS4CqxAck4X09q6jwr4gs9O0LUJrAO/OMIOAc4HFecePvi34g8B+IZdJ0oNJNexo6bGJ2+tehUq1K0VyxTbQTlQjJKUdXbYi1XwprnhKxGmQSwmdUJkGO9XfAfg3VPGPh9pbicLPBIWVMelctdeJ/EmqX4i153imuASGcYByM8V6H8PLyfw1Z3Fxb3qpFHHuZkOQ2ff2rmw1OcJy9p1MfawnJ3T0/Aj8IeIvEPgLW570a7NGbVtscUUhAJ+lfVPwpf9o3xJBBr8ttbz6bLEHiR3+Zge/5c18oeKrWDXbefVNPLSTFd3Hdvwrqf2cP2mv2qNIvv+Ee0rwvLqemwERQQshKKAcYzj0r73w4zLD0cwdHE1KkVpyqL036rrc6cHiG2ofkfdlvpFw9hFcXf7qQjLRKcjpiql9pt1EpaM5B5yHHH61J4J1nxNrfh6DVPE+j/Y7meLLwqPun0rSmhkkgKuFDMnGAP8K/qVyXJ7ruu570NYpnyd+2pompyaeuqW90yqudytkZzXyrrBbUbaN7SPMsYO9VPBA74Nfof8cvhCfiJ4fudMtmcSNGfLZTwDXxJ8UP2b/iR8PNRd002a4jZ2+ZQSNv4V/M/iJkGYQzuWNhBuMuvmfp/COcUMNSUJyS1PPNN04aq4X7IOG+Zn4Arbi0qPTo4by7gyUk/dRKMjHpxWr4b+GHjvXJUTT/AA9dku448o4Ofavdfgh+xp8QfFmpQQ6zokkEO7MjPwQPXBr8vqUsfiJqFGm5N9En+Z9xVz3CUU7SSuXP2R/hdqvxK8X6Zd2uj3JRZgdyIcouM1+nt/8AFfwB+zV4BguvGmoFGS2URQFhvc4xwK5j9kn9n/QPgfobxWtqZU+zkvctDkp8vUH+lfm5+3D+0s+u/tVaj4RuvGza5Y2UpHlxudsPOMDnjFfsfB+WUvDvJ6mbZhBzqT2gunZX6eZ+RcX8QVK80qaVr2ue9ftPf8FWfG3ivUZ/DPwsvjpNkifv7okhj9K+P/HfxL8Xanq7eMJ/ErXk7zEmSaUyeZk5xya5/wCJOrRzaFcXACrFetttXHU/jXOfBvwz4ju9Tm0bxQhJTDw3Gc/L65r4PPeIcw4oxksbV92CekLuyXkfA16mIbXNK/me7eG9X8Pa34HZbvRlM9ypDMwwQSM9MVweuanpXgi3dNSuBsY5RR0BrtvAOq+Eb+y1Ca1v1ZorZolDcDcBj86s6R8GtP8Aij4PQ+I/3MLudlwfUHGK8zEUvrsoQha1tf8Agm9SjPFyVu25883PxNtpfFQk0K12RylVcEZB9z616Z8OvEeg6tqEenWrEXeM8D7p9axfi38EdC+Gd+morzEJAsckR+XPqaqfCPxlYeHfHdxrOnaHHexiFEKSHLFhySPbHNedi8NSpvleiS3ObCxqUcVao9j2LxHrDRbpYbJf7ThQIGA656HNedfE7xJ4g08Q6jDE4vlBMqIOTt/xqe9+LWm+LvjRpqaeptIp2xcI3AUr7Hg16N8U/C/hTx/pwu/h/rNsdXVtskWQc++M0sDhqtelGnJ7O6Xc6J0XVg6sH1t/wTkvAXxBvvGPg+3v9fxBKZAiKOM4OD+vFet6sbDxp8Lorg3SpNaKRKynBwOhz7+lfPnj7S1+H/h3+w9c1BrO/tjvZWG0Pk5ODn15rq/AviO/vPDcFpeX8ixTxK+wDhzWtSSoVp05q0Xpr373HGpJzs1dv+tRtx4o8PLoVxoWqoslwXYRPjNa/hvwv4LtfCsevLIhuc8oeQT6Vzfxn8M6fBokeraHFtlk27ipwCe+K5v4SeKvFEuor4evNPnlUT7l3xnBX19q4MLOpipNLWzt6f8AAOuaq+1UZWvZHqGo2lhLpLeIhdM5jcq8QH3R61yXir4iw6TZs3hmxBhUjzmbkAiu5+NNhqPgrwXZatci3imvkKyRxN/D9K8jl0e90k4msWltLqNW+b7pJ/wrrxdsMvZ8tpLe/X0Ia/2lUm7f1oek/Dnxho3ii8tI9SijikniA5xzmvTNK8H/AAye0utI1VobPUEUlX3EBwPfNeY/DDwDo/ivTo9b0+++y3mnkB4mwBwM1q6wz+M7Z9DkdVZSyLdpxx9e9eLTzVYP904KUZ/ej6SEKUMHKVRK/TzOG+JHhex1bVhqGmN5v2ebIccqwBxinX2qNovheeCWDy4JB+7Kr0PpkfzrlbzVdU8EaldeD7yQsokK+ZnI5Oc5qb4d+IdT+K3h7U/D6XEUY06YxRkHlgDjPvVU44qlCcm/3a/U+boTg6kuRe807o3I/EMGj+DDAuqbrmQjdnncD3q14X1F31ceHpowY3tmMkgPAP8AerJ8Tw6D4P8ADFjca3AzSRSIgT+KQetczrHxEtrdxdW/mQRSxYDgfKFPvXPhFW5uelre/wDSHjIRjyXWlkdp4fmk8NXrw2Gpi4EjttdT9z+ddrc+J4rjwdPLcypFdqMpJs6n69q8v8L6na3Ph86poLh8yFQhOWzUmiDxdqPiv+wfEKFLc4kkTnBQ9MCveyidGblTqxu9v68zppyo4egoRvdno/wubW9F1ODxdrpXc7gtjptrtvF+heD/ABRfP4lgv4SzL+8jDdG9vWs3xH4cvtLsYNOmjjSH7MGWVn2g1zmi6TFJczK90Q6LvIDEgH8q4s2w9WpinTs4pa2N3UjGHs3G9/vuddpt/pP2SPSoIpWJfaGYE4P5VLr+jLb6fLY3cpDSp8gxzn0zXnnw0+LEer/EW68Gm2hmMKnEysRjHtXceNPCHjDXNWtrzR79nhTG+MNlgaVPCPDyhUhuzjhiKe9m9eh5RoXhzVND1C/hv4sxMx2HOQK7/wCHPhC6vxZ3xthFGjs6NjoB3rL1L4e+MNU1+XRVmEfmjALcFTXYfDKbXtGtX8P67MjNbs0e9ehzWMKEaeNVSpe0nr5PzHThKmlNR0/4JxnhLwV4F+Oui2mtWGtrY6hazKnlFQAUHWsv9ozw5r17qFl4MtteKWMAVBNFLhR71l/si6Pr3gjwLdjxgkkDIxFup6sxGcYPNY9/beLfib8RLO2S5mht3vfJWNeQGHrjtXv0MbWjUq4eEr62Q8Ti4ypRVOFrpXseda94vvPhz4yfSrXUzfxQhF80tkr64p1jBrSfEjT/ABxoviWSzZh50ctvMUYf4/jXV+I/gCG+K4XR7JtXa33NdxnhVXGcn+VUvi38PfEfiHVNDk8N2kenuJTDNCHwGx2GK1p14YTEQip8srO77WPLhTm6fNPvpY+2f2XP24/FaQWvhT4pXizJIVjstUA5zjAD9h9c1R/bg+O/h/xJJpfhLR7yK5uIJDLdMhDCBD0LHsa+cfG3ie2+HPwmi0yea1e8jdfOZXy6H3x3rN+EnjDw3qGl33imTSv7S8xSrmdiTvHTB9BX19PjbOMVlE8sxfvRk7Kb35dNH5+Z216cFUi+xxHjjwVe3vxHl0mxXf5oIMsZ+VkIznJryP4kfC/xNpOuNpOuaSTFCCY7hDncGGeOxr6G1j9pfwVfasdDTS7OO48lUbzYcGMBeTuHWl+M8HhqTRNA+Inhe5TUIrgINYs55gTAoGOPr9K8Oh7TD15OmrpK+rt9xlVw1CtF1L6X1RyP7DQtLrT76/8AF3hpFtbBWj2FNjFvxrrvirY+BmsLq88O26W26Y7QkmCMe1bWnQeEdK8FidQbC1vi07W8RyemcepryHx74vj8X38mj+EbVIIpHKCW6bbvYrnr2PbFeZi6lfMMSlSXLG9zWeIp05W0fRPqdT8BvHereHPFE2uavpq3FmY9vlSL1UHG4V6X8Tvh/wCEfGRsviN4fuXt/KkWeMIdygj88V86J4/i0S3t/D1xGftEaeVsQ4I4wxJ/XFfQf7L+tavqHhm4sNLY3TEYeGSPcqr/ANNM9BVVJZjLSmknfR+R24CpSq4r2c/eS3MG/wBX8T+LBqOr6p4ajurXS7Uz2+qom0xsDgKxxya7HRtN0G38J2XxHa/M99rVuFvWIGVbONv/ANeq/wAYE0HVPBV34O8A+Jo4715R/aWn2xI8tt3YentXiukfFIfD66XwR4q1sjT1nKKijLhwMNiuuc/3bow/iNd720OLGV44fEOKW736BN4Q8ML8Yrmy0/UxFFc3HmSJLJ8qk9c1uL4JsrbxS1qda8uxluSEVmzlfX/61eI/FDWbqz+JsOpeEb2WaGchkaQ8sPQ9ea9R0VNT120W/wBT1Dy7iHYFD8cnqK5MRhMRQqU6sp3utTjw1ZSXLy+82dx/ZP8AwifjbS9a8IW4VIrryr9pF3A++PSuf/bK+L0Wka1omtaJFPBqUN+sEyw58qeM9D+PpVvxr8RltrWwgs7UmRQY7gxjqwOP8mua+IfhPX/H9klmbGaS4WYXsmY+Etx9wrXXl+LhrGpC61uds6tOnRcFe9/kafxg8L6/8QvAEetaJYeTqsVsstzbxPkyxjHP/wBaof2btb1PQ0u1dpDcGAAq/RQDnJ/wrgvE3xF8UfCjxXaaja6tJK0CrEUc5Uqex5/SvdfhVqPgzX54/idY6RCY7qHy9RsZD9yX1wOx+lRTpToYeK+w3o+3keTSqw+tNrQ5D4w+Fnu/HFlfWkpklvQsm+JWIye2fxFeV/Fj4R+LdF1hLK+0YvaOwkWYHK4zgj3z619AeJ/2lPBul31r4dGg2cF1+8VI3iJAGcA57YyeKb8QoPDfjD4SWvjLwxexyarZXDR3WnmT70Q+YyKO49q6qXtKWJ5qS9219dD0atChWvUUvkjR/wCCQ37H3jP9oX4gXrXnhxYPDukXSq+pTQHa53Z68Zx071+m37RP7YvwQ/YE8AH4c/Dmwt77xGlvlLWMj5COjyn09q8F+Cn7VPgT9m79h7QY/A0NvY69rySOTFy8TNncx9enfpXwL8a/i/ceP/FF3cafObm+vLoi61C+kJy+cc5zj65/Cv0fE8TUeGsnhhstSeKqpSlL+W/69kZuqoSXZbd2dx4y/a/+OP7QPxpX4ifFLUF1CO23/ZLZV/cRJvzhV6D9a6X4jeFvBfxo8MjxHpAe0lXDSJEcZdfUD0r51TxXL4C03/hHtU8r7VFMciE58wk5G09xXsf7Lmv3r31xp9ikkskgBS0dc/eGc/y/OvyzG47N8bUdST5pt6N63fc9HBTpfWY0pfDuwa68TeKtRHhd/Diavp1raMWuim027RjAJz0HcetdD8PdO0rW/A0PxI1W+82+sne0MHQxqPujHfPrWz4+ufD1n4e1XSdN8QRWfiO8g8u40+2bmRB0wD1/TNfPcPjPVfg3ct4e8Q6yUtHZFuS55LHuPp61t7Sap8n/AC9a1/zMswqQw1Z8q0vv5lz4o+HfDp+LFvqFrqBiN4qtMHfGPmrc8Q+ErXwvrQ1DS9YjEXlfON2VkY9SB3rxf9oHXLa88Q2niLwLqlxMkjhW804IcHPA9K7Hw3rGr654XjbW7ny5ks94KDo3YDPrXn4zBYynTpVpVL30aPNoV91y+82eo2vhLRtetk1XRJI47xQcySvhFQdc56Vc/Zp1i9Pxj062jvt81tcvFLArD59xwAMVz3gfW18P+BZ7PVoA9wMmSInOUI5yaz/hf4wbw3+0hpPirw5pYa1E6XFzapyiqDnPtXqZHiI4TNKVd7wkm/S6OuV6VSF+u5+5n7Jvwju/hz4OPiDWIgb7VIo2ZTz5aYzg12fxl8SaP4V+GGueIPEEgisrLSZnndzgBPLJOT9DVX4T/Fvwr8S/hlpnjTRr6D7NPaq0nlSKfLcDBDV8zf8ABX346Lpv7OGp/Cbwhd+bqXiGzlEpibO2ALuJOOmTx2r+r8TmOFwmWvFtrlte9/uNa9WnTwzhF76H82/x9v8ATdT+OHiPXvDCNHZXWuXU9m2fmCGVirZ9a/VT/gnR+02vxX+AdjpGu6kz6poyrZ3Ak6sqjCt9CO9flR410lbDWp1lyQsjbl7gjP8AU19T/wDBK651C58VavpGlaiyFbATeVuxvUNt/Qdq+BwOe08HiViKnwN2b6a9fkctGm3T9mtT9wP2PfD6/Ez4PeKNKuWB88LEqAdHxkV8P/tqeG9Ra8g8H6lbPFPZasMqykbgPavvr9jbStI+G3w7t9RstaF2dXVXuMPxEcAYb/a5ryf/AIKu6/8ADHQfA1rrsul2sepi88w3ChdzADPX9K+yz50qvD9eV1Zwv5a9jDGTUYRtutz4GvfGd7ougLKlt5dtbuIWuA33pM45GKxviXPP428BXs9223yCGiiOTlT0IGOM1y9vrEWt63LF4gju7fzb0SxQxn5ME5Xj39a7/wAX/GHwf8O9MV7/AMMQRA2GyS5KFnJHTjpX8sKNKeKmm3b8bnTh6sHT1ta34ng+u/Czxbd+DE8SaVY+ckDsskIPzhPavNdJ0nVPCnizTpbbwyk01xO0UsRXO0lvl+ma+tfhx8Rfh78WNQl0bUZ7fTLa7sXEM9v8gVuzEehrl/hzpunv4tuvB/iDw/D9qt7sS2t0SOinKknHORzXRQxNXCUW5xvF39fuHDC0aVaM1K+/oejXWnfD6w8FWGj6xocS3wt13XAIwM/NxxxivGPHV1daZr9za+FkLm5XAjDZKbTkYrs/iv438J6JGVIluruXPlQj7qD7v868ss7/AFez1MeOtS8poHDxYjlXdEfRhng14ieKq4h1+iWi7mscRBtQVr6t27H0d8N/Ffhzx34Oj+H3iuxiiuxbbobhSAzDGcZ/SuRn0nVPgzHqOjeEQLt7qUypaTxZDlc5Hf1rzv4d+M11vxNaX0MjRCKYKH/h5b/DtX0hr+t6H9otbjxlNHZ2vlo1vcOuJA69GPHIrohPHurFtcq+16HoYSpRr4ebktenY4XwloMeq+OYvh74hsF0S21nTvtF1aggAyD5h9Mmsv8AaH0Hwnqfg6XSpZjA2lui28izYwR755zXN/FzVdUsfH0vjOz1VxICiWzhyPkxgEZ9a5Px54/0r4g+Cb1LjXZzqiKzlVjARmX/AOtzXROcq8qccPKyT1Z4mIxEtYpI3fDfg+zvPh4l/a62GmEo8pQxZhjq+Ov45re0HwZ4bv8AQTc6rd/bZizRKiH5Qf731968T+Cev+KVhuNOeUC3AGx2ZucnHXsO9ey+EL+28H3lw93OLmGRCm2QcIxXOMfpmuGtRrYKvUUpc3VenY2oyjVjyxWljsfhf4ovvCfw+1TQPFtiskMFwVMccYEnkt/FuPXHp+teRfAL4k6h4k8UeI/B13BLd6Rb3MoSSdyHVDnHJPHTp71sad4r1LxCt3YQxSmFcyzCNCwaJTg9fzrkbzwjr3hVNY8UwySWEepRtNEuAGlQkBeO3T9a9CVWjisDOnUhZu1vJrqPF14OMYx1SRU8Y+CfEfg34iy3VxPI2nXgBtLiNsqVP+Fej/DzRZ4dUhk1d/tMc6lmklXhR2H41xnwV+L1n4ykm+E/jtRJCZvLsbpwP3Uh6At2Fd7a+K/+EPlTwN4ztP37N5NpdbMk/wB057ipxMayj7Oo+XTp10PPw0vsrTtc0bzVbLT/ABbJq+g2RgFrtDBBnew7mvStf8WSeN/D9pqdhpC3DlQjO5AYDGDgd8V5z4H0HUddmtooC2bmd4nIjPzAep6CvTPE/hay8Lada28cpVNPUTFYWG5h/EPevIp05qg6dV2v36nt0oVHQbj1/r8jJ1D4XaN4a8MqIUH2nVcyMSMbQO1edeJtAi8L20uk/wBlrMdQ7yH/ANBPaodf/aIvtU8Wpoj3076LGztG0sYVw3oDWpdRr8RPBkWsWN0zT2c+2B93AHqa9OjTo0KsZQersedFYepWcpapHD6p+yjOY4/iFqXiNbONP3sNm4y+AM46YrX+Ft/PoeotrYdru0L/ADqW6AV13xO12KD4N2kwuAPKTynfeSGO3tXhfws8QjRtAvGt793nupWCIxyqD39K7M+gsTho8nRL8TLDYiGGxs/YuyR6/wCP9JkW6fW/COmNcWV6mJBt+6R0UehFeR22keJLrWpLe30uWS1t5jPKEblU7/lWjB8XPEekeFL/AEuIzNhGaJ1JIyTjcOOtefeJvjrrfhOztNe8N6bc/wClRPHfmTkSP3x6fSscsweKkkkldNJa+VzjxVWFSum9tz6l1Tw94P8ABXwy0vVPBWsrNcatEfNa4yQh9CfWuR+D3hI+MvFlxp+r3TmS2kDLk5D49D3ryb4XftAf8Jh8ObPwZeWjGaC9LqSSSADgg819Pfs+eEZrayvdcMQSe+ixExXkH3HatatKazCXt4aJPT+uh11KyrNRitDwP9sXVrbS/GY0VLeY2soWJR23A46VveH9B+F3hrwGPFMGrLbiO3z9m35cvjOcZrQ/a1+EPidHs9a1awEkkN3mSdW+RVznBPb6188+MvCnjuPxCFhuMWd8u62RZMjGMVvClh8Xh1T5uS927/oZU5yownCpG76eR6T4i+OmgXPhm1mv45f7RN2fLuNvSMdB716rYDQfEvwiuNd0nW4pFkCl7ZmwzYHPFfGPi3xDJMth4asLcyS2pZDtH3mzgYPevaPhfpWvaT4csLXWbyWKLUU+Rxn5TkAg+/NPM8BDDYSM09W9vIwpV3JtT2f5nb+BfGmreKXn8PFxFCluwib/AGhWP4hvPEPiK+uPBlvb28z20SyJIVy7uDkDPvXb6F8DdV8MeH5dUbxFFCLdGkUSkBmyM461yvwjtLnTvEN/4uvYvMee7PlbjymOn/6q86jCjRj7WK0f46r9DqlRleEKuifXyNkan4v1a1sdLu7S4jlhtwIVCFdzGuel8deMfBM06eJtEmszKdoAGM4OO9exJ8RNR8beL7W407R/NbTJR59ykQGFHUn/APVXnX7VGr6td6K1tDZG8hvb0C3vXTlOQSOOh5/Srhh8I6rpq7TejMp4Xkh7ZTvrp2Z1Q+JXg7WtB0fX4Z3edAoj3L0YdT71yv7WXj7T5beztY5Fka6twMKe46Z+o5qKLwPHpfwN07XolKTW1wWdQclgTggVz/j3wVbeKtF0rW5pWMv2oLK+fujtx7DinhMRTpzlCXw/lZ3ObEVateSjbZoZoiax4q8FQ3dnEHtI9kKCP+Fs4+b0q78V/hN8SvA3g2w1XVLtYI3ZZbT5vmIr0H4XfD7wV4R0SKy0fxiboecslxbiM/vGBz+NZn7Rf7ROleJ/H2m+B72OCTTrBAGXbjYvpRh4RnNzpa2d1/mexWw2HVBvmvJ2Xl6nz58Uvhl8TXC+NbXUXkSeBZpFRiC3swI613X7P2teIfiDf22l6nfu7W6KuyYYwuMcHFe0+HvHvwm+MHhiTwpotnb6fcxZS0LPneV7knrn0q18PvhWui39/qlza2sZtbcrDLbrgNxkn8K9CVSWMo+yqRTts9n8zglShR+1dHrGgaB4asvD9t4e1gHyggxHGcZyM188ftQeAvDmheKIdSsJ55lnhKyKP+Wak4wT3PtXeXXjCfUtX0uw0PVZry7uUUzxsuPLP3do96s/EX4S+M/F/hW2jtvD8q3ltdPHcPcMFMik5Bx3PvXkqdac5vls1p/kd8cPCdKy3tp5nx/4r+HmjaBdX93prMQU823Oec9cVgfDb4Y+LPiH40aeVXwkqFlYjJB6Yr6a+MH7Pdj/AMI3Be2+qT2lxG4ivFkQ/M23oK5L4LfBTxtZfGfStbd2g0kxBpCFIEgXv1r1cJmyeElea5rbs5aeXuWIvVXu76HYaf8AB/VvBesR2WveHpxpUkasS0AJxjJ4967HT7v4R63pR8NRaEQ9xi2huJFxskBxn8+K7Hx18V7vUibS5i3W0C7IZPKzgAY5PavB7O3l8QeMZNW024kjSyuMuByXbOflx718vRzH/aqjV+Rde56mFhRw0LQ97mX3I9mtPAN/8I/hvcabdadHIpDmCdl3Dnpk9q5Wfwv4oj/Z/vm0C5W7v9XuSZo4xkxpnBUjFey/BkW/xD8D6jpnirVRdG2Qi1imOT0yufWsH4baJDqGtav4ZtdlhdWxa906V3OJmVfmiYZxkmurD4iGFrc6d3PXyPSqVn7Hki+lvP8Aqx5Pofw/tNG8G6JK8Cm6vd0F8qr88RJyd3p9K5P4q/Cn4Y/C69tdM0zQpY7q/ZpprsLld/pXumjXdrdeMLvS9Q0v7G13Ioa3uFw0cifdKdua5/446DqU9zZ2GpaA6xBm8q4lhOwDuS3bFbQxN5ydFN83xW02PEnNOk4rr1sebeHG8NyzSy660phjhCQpjCufetP4qePbbRfg8krNIwikICcZxnH5Vq6raeEofDKtFD5gS2IEwAIMmM1xV5pFj468CahHJscQxfIoJ6huv096wy/HOVX31aOzODGQn7L2SetjlPhHd6x4r0e60TTZEVbeN7me3I5YevHau0f4FfED/hVVx8RP7QS302Q4be/zB/QD0q/8Ffhx8N/DK/2jH4g1C21K5RVkihgJ/wCAEnjbWp+0j+0JH4L8C6V8M9AWNIZjmSLyuMepOa76cKVfETdLW+tvzO72GG+quUpe9ZLy1PKdO8L+PfEXhq01mw8QS7rJ5EILtyAcY9vWrfhnVNT8T61beHrq1eKWOYKfMBIkbOMA+9el/Cj9oX4SzWC/Dm+0O1ggaBfPvEUku5GDj/8AXXReFPhX5fi+FbW+t7yx3mQSxxnJbfgZbv61u54irGVGSuvuaORKFFW5r+h3P7OHm+FdathfOIkeQC4iYcEZwaf+0XqOqahqmozppJFurbrNk6HjGMVwmseKhoN9Mtnc3DahDf8AkpCEOOuRz7/pXoF3pOp61cwHXr2SOQxCWSOX/VlCAev414eIVaWGeFitpHrUcQ3hlHc+VPE3ivUPDOrrdvohs5Lsq9pIy434brVXxT8SZ73U7XU5EWzurJWZ4GTb5oP+etepftF/Dy3+Inxos/BGkQokVtponimtJASDyxOR9OlcB8VP2dfFXxQn0y98K3yxz6fDsu7hzgPGOv416VGhg6danTq6OXXfpp95wTp1p1HZ38v1NP8AZ58d2t14sg8Uapqsu/ecxKSQRuzn+mK9A/aJuNN+OtvHqOl6iEmjPlhM7enYgV5x8MvhzqvhOaXTp0XKS5iljGdxJxn6V6h4V+EfiLRfFUFy2is1nfnflFJUEdTmtKWNhTqyowfubfP0OilGrWpezcNEZNiNW0XwzY6ZZf8AHxCoQBu1dJYjxLqFjpkGvWoMCTBp89WU074v61peheJY4dD8PPLIf9fHGORjvVS3+IGga1ok8V1cPFfxMRDCG+YAnGMV5FSnQo1Zubv1OqNWVBuKdvyPWdD1vwvN4lttF0rw1bM4GySZIxuC+mP/AK9Yf7Vnhq61nQobeSU2sNsP3TuSAwxkD8a85+DnxH1ax1+5admwvzPK4+b8+1ereLNWk+OnwwuYtUnW3SwB8uSSVV3AHII9fTFeosRhpYT2LfvOz6DjiYYmlL2p4x8PtC8RaxCNH8WQObJYw1oSccDv7/Suqj8LXPw51fTfFFjK7adfQmO4VP4QP71c54ebxNNqFtDfaoUETmO1UjHyD8ea+i2i8FS/CUXmqRJClnCi4lHMrfTtXkVMLSxcasaP2U9+peH1hzQeq19V6Hz14i1Dxf4b8Ssmj6ut1Yz5ktgx5XPZvSvOPix4w1zVb65Mkgt7qKHaQ6EqR9fWvQ/HtvaS+LQdLuBHKZV8i2Q5EiMMj610niz4MXcHwwUarpgN/duHMrJkqh6AnqK8zA1VSnGTj5fiLF4ejWw3PTvzLdHhf7Nng/4iLodz4y0+ylkWWckxp/y0HfHrXuuoeHvCHi74Wi98Z3Dw3dtOESIDDljRa2Gv/DjQ7Dwxo1h/qbcSiRV48w9avWslv8RNQs9LvrNY7u0mWXUYEGDOv95f8K+klTo4nHurUj8Kuui2OSnFKkoU371rWf6HIT+A/DFxcxfD+z01z9phSSW6lXkH+ID61cvfgrovwZtYtcsL0TWfmEzIHztYHPNbut+K9Jk8Stf6CigWsZjjlkj+d37rj2rO+KdmmrfCNpLDUJf7TvGO+1kOTu9hXyzxTjiJU5uym1128zOVWpSeqTf/AATvfCnw78H/ABWtLDxbY60be4WQLMjdCo7VzHx60HVdc8SQ6Gdca1srY+WkschAGO3vVv8AZ1h1Twd8MZl8SEw3AVvsYJ6n39K52y0TxL8UPH1ukupyxW7lwUUfKAOvFenhsdVcp4eDvd/1oduLxcZQUacLc1mzy27+KeqeBvEt1oUF/wDa4AfLactk4NVvC5Hhrx+/iZ9QG2e1WVWDLke3/wBeu0uP2fY5PiNc3ejaa+rR2ySG7UcKPRu/HvWV8SPhHr3ibxvo19okCWsTQbJoVIA3L1BwP1rT2tFVVSUuVtWbPKhTqOmnUfXQ9F8BeOdb0/QH8RX15KPtD7o/Zc5xXpPhnxYfElguqLaeezLlpo15Uj1PavMviZ4o034dfDmw0gCyd1+SdkwxDelWfgB+0Xo2hW974ak0F7qy1CMwoxX5lcjO72A9a87D4KvUxElVqOMN79NOh6cHHD17Oexf8VeOtQ8O+OINLitQLW4QvOXXvVOw0pNP8S33jO0txPHPDtlBUldvc+2a0/F0HhfxNcaHqUupLG32kRTRu43jJxyPT3r0b4k/C/xv4d+H8ll4K0RJrG6ty014oDBVHvXqZdldfGV9XtHVo7VTg3Kpbms/0PAvhddsfGF7BFaRRyR3DFAADgZz68VlfE/xv4q03xg+m3t8kltdyupT+6exxW38Lvgd8Svh94zTxR4qmBtb8HJkwMZOM81zH7QHg69h+KwuodSTygyyRbc4Ir01Soxy+pSb2fz2/wAzxa8akOWSi1qbnw7is7DUrjXrxCtwjk/vDxivR/DXibRLrVrfVNW0tXLDa2T1z3H0rym9vLmXxPaaHBubzkUyuqcZNdZ8Q7HSPDUtjp1jf+XdNEpjLNgD618vVrY3CqPJ1N7TUXOK02PS7LRvDlm1zqljt3yo6FZFyBnpXLWHiDREvr7w5p0v+lW6ssgC4Xpniuq8Dan4M174aS6ha6vHJrNrNGtxbOcBh3K881w198O9SuPilJb6OuwXUYlR16FQMc1rVo5hCEVO2tmmtbXZ6Hs/a0oxRwms+D49Y0q+udVcRy29wzRg8Aj0zWP8PLvRbvUZ7DV9NhjjkUq0hcbcDpXqHx2stE8G+FRZW6PNqbMfPjWM4APc14tpnhPXLzTJLlZRE0LEhJCBkEfSvdhg61KUfaWd/wAzx8RhqNGqoxTZt+M9fFnq0Vt4d01hpyIYZpAmQpxn/JrotM1/XNP+H97pfg7UFW2lh/0mYHGfb+dbn7P3iPwsvhTUtL8TWFrcGVQoklUfKSMZ+tcLcfE/TLC6uvhzbxwQwtLIEkAAB5x69q5m4qrpvrexy1MMqScm/iTsdB8E9TE/hK/e5uUJRCD5jff5zj/69efXbWuneNJvFJvA0sqsYRd/dC4yAM1seF9c0i38Nf8ACN6vPEhnm2WzQ/Kzf7RNaWsfA+H4pw39va6iftem2Sm1FuDtcleMHv8A0rpp0Ixq2i3ey22ODkdSHtYPb9DzrxL8Ub67jk1y7tbaeVx5aeUuREuMcDHH1rv/AAXov/CSeDrax07UB5tzAVcbuNxGcYrhPCTaJoeiX/h7xPYSWZjTybu5mQEE5xxXQ/BDxdofhDXNVt5L9pLSECSxkdfu5XjipxUP3emlnq+602FQVNTvUfutHd/C7S49Ake012V3P2cJAuwkcnHJ9a+ivhl8ZvCHw10G10tfCkXnTS+VJPsAHmE5BzjvXynrnxsvdPlVpvKtnnYMYtoBZQc8enHNdd4c8T6f4+tb/RLe4dlWPzYgknzCQdGx2HvXpcP59X4fxaxOHj7z01je6vr/AMOdmDnSc2k1Zdtz9BNAv/7btYZ4THK8qgiON88kZ4rtdK+FHizUbY38+jyLHtyGdCAo9/Svg74GfHjxp8JNEmvp9Ua8m01hJh23BVAxjPPNdT4w/wCC4nxM14S+BfDPh62soIIhGZAMtI3vX9CU/EbI6mVrFTbU7axtqevDG4RVvZNvy8z671zwdbaRH9mOowyzKxJjicEY+uay/Dnwx03xxqo0W4sEnDZMnmJ0Hp7V5l+zJL43v/CMvjv4ia895fauwmCs4Kwx4BwBjjr+lfRfwU8R6RBBJZ2pVrq5cxiQEEgivqsJUlmeXQrVadlJXUXbRP8A4B3UakJtSjpcy4/gp4V0C0fUdF8NW6rbuFU+WBlh1/KvM5P2u/hr8KtdRNRs/PmmuzbqI48qCDjFel/t4/Hnw1+y38Hxe6hexHUr6F4rK1Q/O8jd8Gvz2+HcmofEa1tPFGuAMUvJZdme7HPT2r8q464jfDWIwtHAwinKXv8Au9LXOmriJqlOUZXcUv6Z9w/F/wD4K5fBD4D+BLmbVtGu7ieS1cxwxplQzDHPPavyy0LVPh18bfE+t/Fy8ePTbvVNRlupBIwUbCcgAcV6L+1N8JPGHifwfqF7cWqXEUkRNqkJBKYGfm4r4/8AGng3xbFo1pd6DOYoIh5d15ch4b6V8LmnEuK4nw6w9eSgk9Ox85Ux1ec/38Lq2h6lqnxr8I2lvq2iXqNc2dp8mnsBwjetdr+zr4h8O+ONBmnj1yOO5t7ZyyTSY3HGRivknxVqVz4S0W58Nagoe5uJVclTztPf/wCtXcfATTvFVho83ioxypbROqOijkKRjcfQV4mLyujRy91L67K/U8unip+195aHsPh3xve6H41/4RSzVPIN6RcyDG0BjgHNfRvxV+Nnw78PfBeHwt4U1RBeRSRpIO5cjBxXhXgL4E6p4llk8Qx+IFSC8AYSTbQFIORn6Veu/gfqOmfFWw0LxDfRXelyZl/tCIkqGHqea8zDTwmHws61t0e/gKOIjhpRS+O0U+xxl1+0Nquo+K4PB+t6eLuMKUkiPKuPXOODWBrOu6t4A8SGGPSXtpLp/PsGcfeQ9B9McYr0/wAY/C/4fW3xj0fw7odtJcXU0sZmeAZVE/iJrB+LWjp8cvj9d+DtGjkhh0C0H2byflOIxkn8fStqc8PjcMsQ17ttV+peKwdSlQXPNOV7L7rs4Xxh8T2l1eHxA5S0nsYmMtsybST/AHsd6679lX4lWD+NbXxbf6nM/mMd9srctjr16VjfFb9lvxf8Yta0vxB4O1NIo7C2EWozSP8ALKg4PI754rL8KeAtZ+F+mavc2bJdtBujsijZBYnBx9a1pfUaWBp1qMlzvZPTrt+p5j9vhakZ2un/AFe3Y9n/AGudP0741WUHjnQdfjtpYOERmwH9iK5jS/GWpxeG9N0/TrrdcxxbAvdmHYeuao+HtO8ceEZbS88T2Ky6dqUCytG3PkSgZP4VNrHhu8v/ABRp3i/wm22K4uMpBHzsI9u2a8/Ma9DGYinTm9O/S/Y1Tca1+rtdfqel6fbeKrtfD0fiq1AtvODSRPjle5P1r1/Rda8MT+L7fQtI8K24+QLNcRoN65/CvNPEfhifxT4DtNRnmmi1Szk8t9jHAGMjjt6VqfD7xNrfhcrDCVd0XNzdOuTIV67TV0KuFwuYSo3tytX03R69fEVsJVcJfC7O/Uuftg+FNR1CwgN7LLZpBnyWlbapHYD615n8PtG8Raxpa6X44hljtooN1lLnGRXsnxXXV/2hPgnd6pq0sWnx6OgKmaTa8u04OPX+teEeC9f8R6hfW3/CQ6g7pGDFFbY27os4Ax+tTm6wybrNN8z0v27ozqyoqveD3Svc9DGiX3w51zTtaXUZH0zVrYLJIF+UAjHPpXL6xqvi/wAJ+JZLSw1AXFnKPNtV68H1r6Y17Sfh9D8CdO8U6mVSKN0hhhmHJ46n8eP1r5k8Y2vm+LSdKuALhpRFHbIc7wegX2r5rH4H6ni0rJqSuv0O5wpRqqlWb5ejXmecfGDxhrOr3d3cLi3uYrc+YCnEgHbPY/nUP7M3hD4kWHg+TxdZWMpjuJn3BOSqZzhvU17X45+DMtl8OLfTtU0xG1G7bzZZGjLFQSAAWx156Ve0/Sde8FadY+CvDNo8Qs4I2jKrwZf4s+tevQrqeXTo8nVI8WWHjh8U3La26/UbrfhXwT4x+GFprPjC5aK/imEUVv8AxhwcYNc9dfD3wzq+pR/DixsJSkwWSS6dfmH0NdbdrB4w1200y5090uLB/P1OC26uMYLj374qnqXi23j1+TUNKtwotYWhjnZPmkbuB9K4s1pU8HhqcaEbJa79S5urbmuuTYzL/wCDeifAuOHVrXUBPZBjvBfJVh69a9S8I/DPwh8TTpfjXTNdMM5cNMvQbR0HvXmnxk0ltZ+FVvJoF9LJqF84E1s5yzO3XA7YrrvgQNR8G/Ch4vER8q7SNlt035JI7/SuCnjrQWJW7ls/LqbYPFRjzxnC9krepkfHTQtc8TeMk0i58QNa2tu5Mcyy4wB34/lXi5+MWueDdfvNDivjcW0reU8ykk/WvVNA8P8Aij4o+Po5L7UzDbzJIduwkKg7muctP2fpB8QdQ1TStFfWIYEZbgFvlDjuB716dTE+2via/wALWh59aeJr14uCtd69ziPBobwb45vPEU2pEm4thIhDYzu7Z617b4I8e+JdG8PjXry+cfaXEnPJ215n48+Dmv8AiP4n6ZfaIgt4JLdfNti3ynBxj8K9C+L3jHSPAfgzTNHzayYwLiSJgfmry8YquKp06lGertp19PU2o0kozlGVrHqegeKRr9gNZFiJlaHc84T5t3T+fFcH4i8dal4d8droxtDHZSx72cryx9ag/Z6/aX0zSdG1LwV/YLXFnfoVgYqC6yjup9M81q+KbTwp4o1vw9qMurqn2iZoJIXYCQbvu5FVPA1o0or2vM5J8y6p9D06M1Vo8vPqmvz1OK0z+19X0aOaeG4Yyxo187AgksMeZGemB6VD4Jtpvhx4o1TxD4iux9nt4ml0/wAwbfNLfdwR1NdT8U/GNz8J/jh4V8LR3cB0rVdGEs2mgZiimP3cf49vSvO/jv44ufEWtahpd5arFZMgSHy0/wBUscnLjsMDvmvrqmX0cuknCSdXt0tfc8+ahGTknqtLGjovjHxNbaZqvj2KVlNzDtimhxlct91/cCuA+Gv7SvhD4i65b+F9b8KCNLK7cz3ls7bpWBI/pWOvxKl+GvhS/wBasL+3u7NYXVADujlGMcr2I9a4v9nHQbLS9Gn8bXMsbveEzNHE2doLHkenXpWMKaeEr4mrH3rqMfXcwddTnFR27HZ/G7Rri5+K0vhPTknOlazcR3UAc5kKn+X0rrr3xt4M/Z00ex+Hpi8550Z3c87d4y2f88VH8M11Dxl8aIbvUoUistMgVxLMOSCMgAmvJf2o2n8cftEasmntJ9lsYlDv1WNSMZ4r0ssjUq0IKs7aXZz16snUThqrmR48OkXPjqLxvoZEVjNKqSRMeTk5Ndn4qi1CDThrvg++M9l5KQ6paOBmNT90j/8AVTfgV+yh8XvjFoO7w3ojGI3YWC6ucorKDjjIPP8AnNe/eNf2L7/4UaJDrd/qsjX/ANlVbmNU/cTIR8wxnk+9deLw04QVVu6imn/wx00ssx06XPKLUX12Hfs5aD4D1bwa2t/F2CRbWztmWxWE/wCtJBGzP97j07180fGTWH8TfE83/hHwyYLUkpbWVrGWRQO/y9/c4r6x0HQrfxHZ6T8Iprc2Dqq3FvcSDbE7sAR83qMHPpmvGPGHwj1K1+Jes/Csa4qxRXrG6vLM5d0xkhWbOcdOMVhCtTpKEXBKO1/X/hy68LpRa0Wz7i/s6fCz4f8AiE6rqXirTXutftYg9jD5oMfmIMgsehHaur+EE+veB/iVqus2d8lra6haMyWcMmAkw/hcY6Z4xTPAPhXwX+ztYtdf8Jkuq6vJvWz8qQDEf3hvVuvHFefaf4r8V/ET4q3um2ELbrq8Ee2P5NruMjP1NYVsZiKeNUadmor5WZ106lHDuGlnZ6dX5mT4u+IHiW+/aqtb/QtKj0v7fbj7UzyHy5nU5LVL8dPhIPiDdp8RPB9zHKbOQx6pbwv9zIyXx6e9afij4T6pdaz/AMJVqFqbVNKeSwkRJD5iuoyxJ/h54zzXmnhT4wa98N/iQsWly+dazMxubdzkSxl/usMc11SU6+KVairTjDXszxsZVjJpeZ2PgH4b2mrWaana6FJ9rZwiPt3Kpzj8DXaa9bPqPiHSfBum2KCbH76WAY+ftmpdS8T3vw7sh8VvBKG60S+AnuIo13LEcYZT/dIP51p+B/hd43+Oesax45+Gej3MmLGG7h8oYC5649cdyK45QnWa5U5NX09DqwfNJxcNbbrqc5efDvWNHu7nS/EEnk3NtkorHO5T82c16L4B0zXvEWk6ZeXcO2eKzks7tHTJeJTvRsDsRxXOfE+DxPp3iWKy12zb7W8SRyZRsoQmSDxXOeGvid4p8NaVqd/p2qSQXdt+42A5KENwee+OM/pXn5ZiZKpKc1o9vJHTB0JVnCTZzH7WXwK1iO6h8c6NZF9Ol1BUliRWLwydtwxxR8EPiGvwhi1G+16wkFpdRRRQ7kICyjlvvd8c11Pgnxf8WfHniW81LXJ5W8P6e0TiG64SecjPHrjHX3rIs/j74M8ReHfE3h34qeCtMtbeHUWhs5oYy3l3LD5X92xxmvoI1JVYRpJ3slt5/qeZNUI4i1PfscR8b9Q0bxpr8PjTw3iJYW8ycFvvElScf99fpXTTpe3vhi21jwRqB+1WsLSXWm7hiSMjBZeetYnwu+Ek/wAR9Qbwf4RuUuNQvmeOGzuWKrgAtuU89gK+ll/YO8SfDnwNZa94l1ZotVt4MoLJQI84B2SE/wCsHP8AD6VNXDzdFVG9IN3vp+B0YXAYrEwlOKtFb2Zmfstx6V470u1tfi5JKmh6dETG44EY5zz7E4968d/aw17w9rHjxLf4b+GXtNOtJjFHFBHlpcHbubb1+bmvoDwpbWdj4Xt/AF7p0lumtTF1uEjxErL9xWPO0Fs8e1ee/Gr4Qaz4J+Ksngm31W1kl1K3RxcWr5CgnkAjHzY/xrKOJ5YQk4q3Vvf0+43rQfJGnJfPzOU/Z3+HPgrxV4xa1+K9oWnjtz9jtRMCrt2LYzkjuO1d54ctNV8JfGyz8S2E/wDZlvGj219BbtgjA+TqPTBz7VX8A/CnwF8EJn8Ya144a/dpFk02HzQk289QQeuDww7+1cT48+KPirxf8Wh5FoVYQDzVjTaSCwUH8j1rHE4mpDEwjRs0k3fpY6KXsMPyc179upT/AGo/iL4gu/jZoF7p2kC2vGnNtdXyN8k4PTOB/wDqq98c/hl/wuDSftmiahC+s6ZGr3NrA/EqYySB6irPj34O6/qt/wDYNUt2ifQXWW5Ly7jI0q7sqfpXlWt/EXV/hl8Q7e+8NXrDbdBSpkDFgBgg+oNdEr4rEUp042nGL16M8jHVVUlaStqdH8O/h1BrMcpudDmlubQeWuVyEf1IrvPE9vBounaZ4RFhELq4nRXO3DYHrVqLXbmXRj8aPhzCEcxbNZsoR/qnXqWX+tXfB/hvxD+1D42stb8EaS8ty2nSs8UQ4SVOvPAz7da5ZRnWlZJuV9um1zownNNxVPV3Wn/BKPiL4c+KPBOs3Vhqv7v+0bdJrb587gy/pj0rW/Zvhj0DWpoNas7YmWZUVpsb5Bj5gvsDxWh8TtF8ceHNI0zRPG1hKmoRQ+U8eCZVO7r/ALuO9eW6VPqUfiu7sd7R3Nmm+Lrlom4z9c8ivOy3FuniKlSpH3e3zsd9KVGePSqpq+/ke0z/ALY3xa/Z98dXfw88H+N7qTw9ev5rWVphmt8nDbfTnt+Ne0+EPFWs/HjwvIvizXo7vV9QsT/ZOoTthJVJwYZAejV8Jah44k07xXb+GYfD73Wo31wskt9MDvAHDDd0xt5+tfSPwv8AD2o+GlisfEOty2S3MKSHE4Jt5CcxMpHGfXpX0v8Ab2Y4OjSp1Zt4dq1m9LPsu66GlDDSdaolDmS69j86P2lfCWo+Cvi3rXh/ULVo57PUHSdJFwVPmcgj6d67b9gvxtL4V+L0Itrwwm5haIHdjr1HvV39uvSrSf4qXGu2euyagbyWQXN2+MtJ3DHP615b8AdYk0j4mWFx5nllbwFWK5wvr1r66py5hkMlT2cXb7jBJ0ZK+6P1a039sf4n/DHwrL4c8O67HJ5zoI7b780bcfOnqeK8n+JPxx8e/tOfFfTPh/8AEnxe0mnabIJJJxFjLOcqrD19R2rzvwvqGoeLPidL4m8I3QbywkdsJj92TOO/Qd637zTtR+DIk8Z+J5obi7vLwS3kPGcv0YHk8V8phOJ82p5fDBVqsnFJRUf8zKv7KrTcpQ66u/kdF45Og+BPiolvdLHJaPY5jdh1Kdx9K85+Kfxk8GfF/wAPXGhW+n+XcJuWFx8u05xjPerH7SvxI8H6r4FWcXUkOtRKfsqBcExsu0/hnv3rxPwZ8OPE2r6zpWm6VFczX1/IgW2VSdyE53fT3qKdCFW9SMrOW3qeRRlVqylSir32Ou+DcFhaW174X1TUjbyxgqlyei+n/ARXZ/Cz/hNYPiSNE10M80IWITHkSQ5wGHPPFeofBj/gnj8UNZudR8ReLYIrGxlg/wBSgLu/GTwucYGPzrW8L/D+X4R+N5pEhm1EaRbmSGWVFkm8vGApxnPNcuLoypV/fV1Nrr5answy3F0eWpWVrFf9qlPg34C+HFv4b8IaJ9q1m9tm+2XU43PbOFztT0Oea+YPBWnXWqW0aeILSaLTXm8u5nddrEf31Hc+9fUfxi+Fq658KZvjNpWpQFI72OVrS4c+arkYbK/XjFed+GPgBa+Krm08a+JvHiaf5Uola1mJ8l7bPJBHAOOehqoVqbqOM0odrfgZyp+2qXcbPstDqvGnwz8G+HvCVnp3w701Le2urZZbe8mbLNOowB7buvXj3qv8f9e1q4+D+jxzK93JaQAzyrgtEVOCB7VS+NnxX0fR/A3/AAhvgtnm0+1KpBPIdzFwcAhu1UbCbxzr/gBkv9J+0addMLBppGxh2IOQfoa4aGMrVakm43Tl99jonOilOML9DmvEXiLwBrlno2k3niSaL7XpwOpyKdzRkfdK56Vi+BPBmganazaTEWng88hJF4YqOOTnuOMVh3PhvTPBnj+VdZuJfJtrJ12OhbaR0GO/1rQ8FalFputKLa1khtL6ITBWB3Ic4HHv6V0VsM44Xmo6bPt1OCFqkPatddj1PRPC2heCLW61qLTwluF8qOK4Qc7RjH9c1i6b4H8Q+I/DMnjTT7Umzt71jdMrjhCcAYz+tUvHHjvX765X4a6jYzrIChtnYfNI/wDF+delaP8ACr4peBfDV9PeadLBpV3pkckbNghiDk9utceLU6eHlV5W9Dpw85NTf2fI57wHpd54e8WW1pbS+Za3sTW93uxlVcYOR2HfNdZ4t+FNz4q+H6+Gb6WJry4RYbC72Mqx/NwM4Oa8w1nxJqmlRwXiLJCjTmGWRiQ2CcDPqM8U/wCK/wC0N8QvC2hXdrp2p3Hl2lnG0KwDOJOhb2HenltWbw6pP4pPTbuODw1Wi+a+mh49b/DbxV4J8Vappd/pc6XsF26riJiS4Py8jqcc17rqPhXx18XvB2k6De2r23ijQpIJIvtC7DdwHoR6471jfCD4weJ/Eekf254x8HjUnR47qK8uGIYzYwc4613tv8a45NcSbxLdxFriMJHPtw9tE/3lBrrxler9cjFrXr11/wAmRQy+Ps+dPzPV9CttQ8C+GZW8SWcFjaiNQHhwFaXuV781zl54q0nULSe11e/g8iUsFvJHxsQjPX9Kj8SafpknhG4fWtalutK1ACO2uoLgEq2M5IzxXg+vazbXOhxeBLLVnkkkvFKyyAjdEDnk+9eLmOFrVcZFTd0mvW29z062InToxei017nR+OfDHw/m+HV48ttLYmCSSWC/nPDHsQe+a88+CJ8aap4I12603UZGghGURc8nOOOePWvUNZ0xdV8DW/gv4hSrHp93bhLG5QjejDqT9a0PgF8LYvDGjav4fW6iFnKjxxXIyfNUL/U16Srw+pyit9N+x42YP2ldOlHl908o8a694j8TfCKfQ9MuCYrZRLMx+8uRgYHb+lVv2c/AXjGE3N5qvhme40m4s9qSrHnc5711PhrwnqqW2s6RfWixWjvKiXEg2hie/wD9aum8GjxDoVlDYWviC8WzWPemOIiR23Vc8ZyYf2Mldb38jlwChQrudRXbR0niyy+G3w5/Z2GjaqttHq9+/wC7meLJAznaK5X4c/s+6Brnw8e1uta06a6uS08dsAGdARkbxjj8K82/aj1PxDqmuWmim9CxWsBuCBKdpbOMiuP8E/Efx14e8bW1xBqkiK8GFcEgKqjkdfTmu2nShiKCq03ur29Ox0YrE4SpWcpQtpZHZ+Bv2frXQ/iBFNpF3PDcPegy2Bh+QHfg4z2NfSKeNLjw14dKWekskdnIFnu8YBb+6azvhf4p8P8AjLw1/wALF17VraS7sFP22MIFWNR1OO5rib3xXb+J9UvrS/1K70+yutRW4htcfK6H7pH1rHH1H9U5nJ8217fmZ0KsVWSS0t+J13xW1O5+Ifw71DzZB5NlEshhlcgyq3Q9Oa8J1P4d+LNQ+H0fi/SdMmurexkZQ6IdwGcdDyPWvpDXPHvwm+HmlWx1fwwhaTTmjnuJ5NyHAyOM9vrVf4Y+Mfhv8WdS/wCEe06e00Gz1GzmjguoJCF80LwzKT8o965JKUJ0/Z+9JvXte3d7HoToU8VypNJpdD4it7SPwb4n0/Xbrwo11LPeFJbaWPJRycgge1fdcPgv4Sr8L9KtPEeltFqckKMGBAVd2Gz7HjrXmXg3wf4YvfHOo+BvGHhxv7Stb7NjeZG1kQ43e+7se9db8WfE3gvw/A97q+qySySYS3tIjwoX5R9KjNswrV6Xs4R9+zXpfa3oTSVHD0IqVmk+v+ZwXxFt7u28SSaBoEs91He/uYoJZssuBjI9qj8J678PNMu7b4eeI7pWuHkka1nt25tZQcfP7VyOsa34mW4b4gyaW8VnFE8MEhl6P745Brzz4US3XiL4kzeK9YjdWuLlYYI/4dzN2rXKcNUp4aTm78q/HscmLrxqVYJx+L8EfTlho+pfBvQLzWbnT1vJ9afybZ7abdJz0JHbP6Vx/h7xzcaDa33hb4g6WrQG4ZPIulG9FIJDAnvz19qv/tA+IvH3wv8AGmjR+Gn32traGWFrjaRgjLA+prhvip461Dx/eDxzqsQW5eGLzYvKABY4XHA4OTVzpQqwi4Ozf6FqfPFU09tLeR7L5vhnUfhRdaJogha0eMFJJG+aME5yPSuX0zw7o8VmdB0RzqM0JEkr9FjAGSe+a4P4Fx+JvG/ia+0F5nsrRkKXUJf7qr1IH057V1fhiys4tf17TtH8WCCW3hZbG6J5n4wVP1rGeXYiEpq176/gh/VKtSS92yf42Om0658P2RSzhv1uQfmkktODCO+cdP6V4B8StB+0eJ77VZbOUrJe4+0ngBPSvZvg94L17wzfwS+J7aSOO7ZmuC8X3opDgn3B9e1cn8d/hd4huBJJ4Y1BHitXkNwrSYVVP3XAPUUYGhXpYy8E+V6baHPiMPOMFdWR5r4MuT4N1qW4hdmWV98AZsbR3x6V9Qx/GoeL/BGkeEtHtfs+q6tGI3dI8BIsY3H6/pXg3gv4ReINZsdS+JemxLe6R4eWKLUscHkZbAPUY717j+x1aadJqV14217QY7mK6gaOyEvH2eMfdG31xz2r1p8nOpzlZvT1ZyQoVnJpuytfX9CX4V6X4oi1xdOjsYpfsUskTzBPnUg5DZ9azv2k/jv8SvhjqX713kt5ZI38xyTj5dp5+tHxX+KGp/BbX/Ej2z7TcOtzp7EfeZzgY/wryLxB8Xbv416UdF8TOr4dig28lh39cZry6OGqUZybTcb628zWnjP3K5JO60PafAvx50PWPh5q/h/x3p0jW2sxqltqUvLQSkYE2T0Wp/gdr9zp+jajo97dy3i6QGjsRtyWB/U5ryP4d6npV98PD4e8R2G6zaTynuv+Wlq2SA2fQEYzXsP7Ivw71jQ/Flxq17L51tpKPOZZHyk0QXcrn147VyTjKtag2opSsvTv3PQpV62Iqq702b/zOW+PWvfEXTrBbzU9Ck0nQpPlhmSPYZSe3PU15+dd0/w5ZRXXhBb66e7UK6OCZPO9FC9c9j39q9b/AG0/H/i74/8AiVdPtYorWyFuDY2ezy44QpIJI7Nx1rzn4Eappvg34h6dLFex6ve2kq/bo/L3Rxlc7SOvTtXRDDYPkbi7xT103XcUYzdfljLSVlf/ACPSvg3451rwde6cvjG1Np/aeVge53KFIGBv9P1ruPjhqFr8ObbTfEGnxjzbmdd9wjZDMpyD9ao/H7SNIbxPa+IPENyHhvJlutPkjkUCBwMspXsOnFcD+0N4nvPEmkPc6XqUht7WSFpLfbwZicEJ6V5+HjgMTU5U7a6HbUhKjhnd6p6d/mWf2n/iZ4gm0XS/EWjIWntD9oFxF/GnZfc/jW7/AMLqvPjv8CY9M0vWntriaFY5nIBKMTggY7n0rmYG8HeNfCCeDrm6/eywhQ9xwInK9c/3a5b4f2Ok/Bez1XwB4ujlbzbpfIuLaTAIznchx+tbU/3OE9yVpqX3o872lWviGm1ZkOp+Gtc8F+FJNJ0dpr+a2Qm/uIyXR9y8KwGcMK2/BHh7WvDvgqz1a9sZE+3W53QvER5ZdvlDe34U2++Jt94N8QwaJocCW9teQNCl2ycSv95Xfd/F2rRbx14r13TrXVta1gLNEWjnjWLEYB+Ubh9fyrCvWq+zckknJ3XmW5UqdaWt3oOsdcs4oVs0JnveIXs4wc57Eeua81+PWhjX/E8t9p2jvLFb2QGH6RHv17iuv0G/tbLxJ9vlbd5rL5ZI4Lbsgr6Y6Va+NPhq18cxTDwpOsVzMnmnzH2puH31Pv7d66MBSqKpCrD0fzMqmGqzw/tLe62eAabYRaXrVvrlpIrCOEKY16M56HHtX0j8I/2hrrRPhddaNLpwku1uRBpkiqSXY9c/7v6+1eWfDn9nvxD8RfEdv4P0XWIpdQtLea9uJd+2ORFGQqn1zxXoPwI0xJPivBq8mj20lnosgVLGU4WWbOHbH8Ve/OVNtVJy0Wl/np6nEsLVdRJOyf3HY+CPDviDT/G4028uhcGdFvHkmTJbzPvH2IruPjLr2teFPD02vaM3nvDGYod43qVYAMuPfH4Uz42XsXgXV7Px7b2gSO9heGYRAYjfGVX2FcHcfGaO206PStWZ5X1U4tA4GxG9T618ripVYY1xpbN3Z7OFnCFL2ctCt4Pj17wxo8PxZuNEeC5nvk8q+ZT5QjfK7Tn69K9X1rwF4c+HqTab/aLzRapD9oaVW+VS65wPQdq4z4w6b8Qte8AaD4St9Tge3tpTPOlmw2BVG4EEdMdMGuS0L4zf2/AnhPxt4mW3ls7bZaTKN0jRDoGIq8TVnUwzhh23Pdu+xWIqww9R04a+fcb4nSbw94bku4n2eRIRC+ckpnP51718CfG95L8M7bX70rIlvEdrSLkKe9fKtn8QUuvGkXgLXTJNYictu2ZL56Y/Dmvd7PWf7O8DJ4b0m0MVusbCWFPvDP8AFx2rx8Z9ZwvK6nxN3v5EYLFVKdOSi3roYniXxzb6941u08OaR5sxVyJlizmvINI8JeL9e8e3kN0RZOXErOTtOwt719AfBBdBsUvvF1zEkYsrFlLTdA565Hr7VS0xPAF1pOp+MfElos0s0xitrl3wsZJyM47fTNdsqjo4X2y1clsT7GVSrGU3dL7jx7X9YvvD/wARx4OijG66jiEk8a/KT3r1vX7OXwn4Y063+1xlbpQzRORjI9qmtPBGm6x4st9U0e003VpU075hDMGCydueteT/ABW+JXivx9fWmhaTYgX9tLJE0EPyGMocEHI79qwjhXiVGFnGaST1NISpRpSb3vp+B7JNomheJfB7ahb+UNTtMOUjYAhRWz4a8YHW9DPhbVNCa4k8gKkDLydvvXlnwV8O6ve6vLo2saobdktvMu5JJfuE9AT3+lep6Z4L8ReGraSaWCOa3YgJdQtglR91geox+ta04xov2d+W6tdvfudWGqe0gpRViDwl8MPD1/qj/EfxFElkmmqQttcDAUAYHT0rt/hl8XrL4lapeeHb46VHa2tuVW4kdQ84H3dvrXmvxo+P+k/DXwyNIEkOoGe2RNVtb+HPyN1ZWXHSvlzwT4/1fxX8V7mPwbfs0FpqSpAbM4VYgM8HHIr6nJcNTwmCnUSUlFO56OWzpc841He0Xc+/Pid4X0+z0WPxZp0ttJo1pCWuLhmC/vf4l+lfOnwe+Ktx4X+Ij/EP/hGJrzRPtDi4u8A/Juxk+o71J4+8Q+PPiR8HbrR/DpmdYJfLu90u09cMcVzXxh0LxN4K+EOi6L4H1+JreWLZdx5UTM5ODn1ANedLMqOIqrkai/hXrbW/l2POnOKcsQlZQ1Xq+h6h8QfB+ia3rh+JfgORobG+lDzW8PLQOepA968W8deOr+z+JNno3hnVpiLW5Xz5XHHmE4zj0r0P9mv4pvpfh5NP1mE3AERhurZl4LL0P415N4KefxH+0pZ3dzpHlwy+IjvtZfusAc7T7e1eNluG9ti6ntpK8dP0uY4pQxFCnUgtZPX5bn0TZ2N/qtnFE1tcrGzIZ5GQ7kc/xZ6Y/lVXwe8nwxk1nVvEdzGJYUkWxiJw0u7oU9RXYeMPGlx8Of2lR8Np7mCfTbrR47mOydcpE7ffUfT0ryb43eMLrxTqV7ZalEbe182J45FTAjRTg/hniuupgMPllRShL9728u5lUcItyTu+3oa9t4s8ReHPCGq+LXJRruMyLPE2VUDqj4/lXIfCH9oXwX8UNZs7HVvCptYbEFWntpOZsnBOa5bxd8VLrwD8OtVmW8trm1uLdooVLbo5AUxuHvmsL9nXQbHwv4WGu3M0U8lxt8xYsYQk54rBU5LL62Jqx99ySj+pj9YUqkVHZbo1/iB4autZ+LE/w7bz2064vRc2qMx3GJvftj9a9E+HPgmw8BfEOS2t7CO4t9Esmc+c2VckYAPr9Kb8ELafxV8WbvX9dVYbWwiCp5ifvCMAjHtzS6d8UUt/HXiLTTp0bw3k0hN5gbo9vYH0rto3lhIRm1e3423MZVEq0Wmd748+HvhPxJ4WtvirqukTWUF0RtuIDtVZQc4PoK7r4QftJS3Hw2sPBF6oe1miktnnbnzVzgbjXH+ErHQvjL8G38K6D4juLi3S3d5VaTEdrMvXbXmHw+uk+Ffgu+tfE+rMDbXZW3EhyGCtyV9qnLJY3L8VOVOb9Hs/67HoSxFbD0m49fuPYtN8TDXdR1PQdVujLDaN5cXmSDAOc8ZzXDfGK/8AA2heKopvE2nh4TAqR3GDiLnGTzzWe9rJqGfHOlXwZXuBcQ2UbfPIV65Fch+1J8R7DXvh5ePf2H2LVHKiAOvzvk0U8RLEScOspW/4ch1KdSKd7tI7/QdI0rV7rUde+H2sadeLb6dviZ3HDKmTj37V4p4o17xp8Z/E1pZaM4N1AoS5OMZYHBArU/Z5s7nwp4dj1HUJTAzZkeGXIDL349K7T9nfwzod/rniH4h2ayeVbmRlJXCIxy2R69Kwwjp/X6lNK6js+hzzqtUUl8yT4BeC9Pkur6DXNXkt47QJCuGJ3SnuDnoK7C6l+KfgTx/a+Mmvra8stOUAKWALRdwQepHpXOeEdT8PXng24XTdQRtTnvvOurccNGTJ8oHtjtXU/tVTeMZfh9bax4c8NQ2UljapFqFtE27epUHfjnk5xUYqOIoV4SpOybW6et/PZHRhasoRVt1+J7b8Th8IfiF4Pj1LTtMhlvkjinmkjAG9GGSD7ivnT4j6b4ck8vWLDTkit/tmx41/u5Ax79f0q54D8W3J8NWWsSkwNqNsLYxZ44GA2Dj86o/DDXPsOq29j45sE/sr7YQJ7tcBm3HgHvnPX2r28RjpY2tRjUjytb2/P0KqYmWKqOSaVjyzXLmy07xpdw6U8kVoZAwiVsZGMjj3qLxT8CZfFGmP4x0PU0XE28RHhwucsTXqP7Q/gT4fQeOI/Fvh0btOvI0eZYF+WN1OQOvSsD4s+JtO8ReHLSbQdIXQI7FVjYQyEfaQwznHf+lY+xhHHtwqf8H0PPk4U8PONdarVa/1obHgb4H+BfFvwq+1aJs1DX7CTfOkU3MMPuPWs34k/He3+H/gFbTwdYRQXcKNavNCwJl3n5tp74PFeY+APEXiv4WXw+Kc+p3C6NqV79j1CFcho0PR/b617L8W7H4K+OtKtB4S0QW1g9tFOZygIdv4m7Z+b6V6WMxNHDwp11o9Fa25zT9tCi4xXK3a67HifxJ1Jrrwpp1vbWJF/rbRNdu+CwJbqPSvU/BXww+FeqeE3v8AxRfyQXkdqEjkhwEddvAbnqK4u40ux174kWsMkpNrYOqvKqjZ935SP88VseJ/C/iHS7zTtOCwFLq7EkMts5MbruH3vwI4rgpVqkY88YprW9/P/IMIoxi4yp8zbsvI27z4d/DbWvAEGpahpslzcJdfZ2vgeIvr7YwM+1eR/Ca31IfGe60vwrrZlt4RIrPGx+dR0WvefiPr3hbwXcab4LtYoHsXg8rUUt3GDJjOT79q4X4X/C3TPh78RV1zRdRWaxuGMiyuwMgZv4T9KzjiIxozp9baafedWJoRpzSpJJrcy9H17xMh1fwxaysbiYvFMsrfKFH8X1rhfhn8N/HB8VQavY2j3EEF032pkTdlBXq/ivw1qtp4/utS0S1SW1fmaRFwAO469qT4dahqPh9nstO12SNLm7Iby8HaD6+lTQxjpUuRPSRz4en7KqqtTVpH0d8L/wBorVvDXwqvrfxTG1taWEbpauUwykggbvVeevtWd+yF+1X448I6tfapd+Jre6tpZy9rHcykPuPYAg5rw/466jqtj4DfRYNRMk19OqmZZMsyD19q8u8OHXNLu7a/TVp5kt5tpCNgo3r719ZhuLc6w1WjVpV3eCtZ7fNHbVxlKrUTs1ZHv37bfxC+In7R3xisb/xxr93aQaaw+w2UQJikB7jNdp8NZ59E+EU2oWNi0skU7AeWvKDGdxPbjtXn/gX4i6H4w0ybQ9e1BGvbO1JtlkA8yQr6k1ut4kj034CG3XUp4Be3kqvPB1I+6AR34rw+J8yq5v7PE4qo23N7aW93ZeR34CpBYOtLvb5l6x8c33jzS38LW915f2qB0aV2ONwXkEgGvnqz+GPiDxPJrWkeHbNpmjZneIZwHB7evHNe/eBtS+G3grwDa63qGjPeGO6EsV28+0MhGDkD1rM0f45fCHxHr6W2gabbWiLf7bq+t3KN5bPjAH8RAB9K8j3o4eM4u89Fb5q3/DmM6VPFRjBtJ+vQ+L/G3hy+tJ7vxHrvhqeOW1ZX8qePBYIcN+Hevsb9lTSvhlr/AMDP+Ep8e+GvsqX8W61ijwDhem4f3az/AIyeA/CXgz43SaF4itn1zQdQiaSy1GBwQXdfkjJ5+7/EtdX4mtPB3gXwdaaPq2rraWmnWwVYEUZkL9Bj09sV05lmdWNFUeT31tre2lrWIoU6eHpSjvd63WxwvxX07TfBi2tx4SuZxHDI7Na+f8pB6bhXW/svfEXRZ9Im0b4l6CJFvrkxW9y5IaDPQHPr+FeL+KNY1fx1eGTw1o0v9mWLrPKZJR5jRZwCf7w/lU9/8RrHUL5NGtJzFIVR18tu6nHbr65rxsJ9cw2HjGSUnq3fovM0+twS54K0ei/U9t8U/DOL4VfFOP4q6H4kR0liZIo7r5gN33dvpXPWXiO8F1H8U/8AhBX0XUZdZ/s+a8liAinVjtYjpkYw344969a+Gt1b+NfhlZWGuabbX8QXNzeSpjyIm6tvIxn27VwX7U+k6lq2i6L4Z8CeLob/AEXSg9y8lnjauBzuPdhwPwrqwVavClz4v3Yp+7bTrt8z0cxVGlhoVaavpqr9f8jq/Fnwx8MeAtCvfAMGqNJFqMb3DTxSbfvjI2kds814D8EfhfDrF5qOgz+IRPBZRuEMsmeQSQevPStXSPjjp/iqwfwt488YLZXOnWIjs327neMLwCAeD+NeF+BfGnjjwl8X7nSrSZrm3lu8O5Py7DnDfQg5p1MNmWOhiHCfLGycUz56WLpTrQc4+7+R9BeHtEnsLqPw74o1NZrZo2MMhbd5Kn5cexqx4w8EzfD3RW1nw1OzabHeITcTuN0cnfj0rj7+51fU7vTtW064aVp52kmgQ4+RW5c/7NejfEHXPB2o6Iuh30IljnsGEMiybQkmM7gO5ry6NrKNd73fzWh2XdSjKotLbMn+Dd/4h1e5v/DMl6LiDW482EzvkiQHOPr2rvPFehaVbaRY2/hhiF8thrBY/wCqkX7zKfQ15P8AskpN4ms59HvZ3t/sl0VsL5vl2TLwn0GeDzXrPiy41rVPBV5c2VuIZ4Lorq8aEfunJwGA7o36e9deYKricNFac0LqTS1cUlZ6HoRq0sTgPaSjdpW9DitT1Px3okFo0+hq/h6ZvNcuc5CvgH2H86d8UNC8Jp9iTS7dUu1YTRXUR42FeF/D1rX8SQa7rngibSdR1h7C0t9PcOVjAVowMlQfWuR8G6rp9/4QSw1vUIkviwt0luicxYGRn2I5/SvIx0cYqdKd30VvJ9Tlj7PSDd09L9b9j1bwb8R9E8c/C5vDFzpx1GazTeLQDjKpjI9yKyfBPw28MvfT/FrxIv2FdNRlENweYz/ASOv44rW8IfB2Dwf8P7idmKXWqTAmSN8OgAwhB7fTvXnvxh+P9p8PbL/hEIXi1O2njjt9bhv4f9Xzjcrrzx1r2YUPa42m6s9VFL002f8Awx01lVpSj7V6L+vyPR/Dfxs0n4k3WoaHdDTY4LeFRAQ2GmbIKlc9+Km+JlzoXh6Oyu9OZY1SFQ8rv1dhzn8eK+QPC/iLWNb8ezXvh7T99p9pMcLRtsKBV3KQOuMdOK9K+P8A4rtrjw3aa5eT3CRR6fIt6UfLAqmc4/3q9jM80hSr08LCCvJW07m+Y1qVOEXFXulfoen/AAzuNM8IfFOz8Wahc29zYXtpMZH85WIbsG54rW+Jvg74e+K9Sk1bwPfwWk1yjyfZhIMLIM5wPfH618g/s9fF+e78HXMiXD3NyuqrBZxPhmcuQACD1619P678LPDtz4Zs/EujeJxp3iu0uJpbzRTK379owpCoPYZyK5cTgq+JdXDzioxhqm+u2n4nn4evTr0OVLTX+keSWmueIZPGdrZWF7LCttcAobhcF8nG5c9QK9kXSdQvkWxcXEcW/md1+aOT+96GM14jo0/jXUf2hNL0zxPYkw3dyJLBdmBgqSIycYAOM17hF8S7jwf8b7nwLq17FLZfYEkt7addyQyD7wHvniuF5Xga9CLm0kld/wCZivZq8b2uyj4HuZfhVpOuajr10q3kSvb20DMVZgzbgy5J4K1n3HjLxR4P+H2p+KJzse5AlEqONrRgZK8d65z4teLZ/F93eR6yoghNxHMsgXBjTbtAHt+NcB8R/ipdeBvhPqtlJdW1zFqNu8MKsxZMMMBl/umuGVOpip08PT96PNb5OxnLEQpXjs7aM7j4L/tBeB/i1rdoms+EJLOKyiMfm20xyzs3XOa4rxN4Pu/E/wAV5/hrfx3H2D7aZ7ZXbLeUehOOlZ37O/hyx8D+DodVlniuXmZA4hIYoxwQR69cV63+z9Fc+IfiZqvi7xFHHawWKiKEyLhycZHJrptGGb1I0kuSOna1ramPtU6Ku7SE+FnhTSPAfj++js7Jbm30W0KqHQMNx689zXd/Ej4deEtS0Kx+KmsaVLYRX3z29zG+1d/bHpivO9A+K1uniHxFok+mxLb3lzJI98+MqoJAA9OlenaT4e0H46/A9/Dvh/xHd3lvBZbw7y4WCccsF56gc471z47DOpBTpt6Ppvv29DXBz5oKK1t+fmeS/tARatrHh7QPjfawebbaDfR2s8mcjy3IDZ78ZrY1TWfC2qfD17SawikubbVnZAyZV4JAFZGI7AnOK0vhXofxX+N/7PF38H9W8GfZwiSxrqNxBjfNEokIJHX5R1riPiF8OPGer/BPX7fwz5p1bw7cxXM0UXys8YRVbIHXI5r6uvRnHkpuVnJWu+qf/BPYzHA/VoQqx15469dep5n8Uv2cfHeufC6+13wRZ2ywWc0/2uwmlAOzBIcAkZXjr715p+y5YeJZpLLwHpmlXN3dak4aFViJBUcsAO+OlfQOsRfFP4z/AA9i8QfC/wAT2ZNvYfZtX0+/i2OSIxu5HUcHtXFfsp+BPiH4Z1SK98VSyR3Fnos9z4cmtZQW5ZgVYjoQVIrqo1408mqRxNkk1tvfZt/M8r6h7OvGTuotI+otEuvhlrvge7sNf8Opa+JLewawjtLWMIqlF/1jEZ5/zmvK/g98MfhM+sWHiPxnfFr7UZrj+2Y53yskYlGz6ZB746VgeEf2pLD4c+Irrxp8TtAnv5tRlaKSGKVlVpTweR0/Ku2+Cdl4Q8U/Fv8AtnxZbC00qRilugPyxjBI/wB7Ge/pWMKzVOneaTk3G9uzvdno4KGEnjFUetru3p1+Z6o/xl8HeEZX8NfCONVlkEtvpNvIGWJJEGCD6DPtXgU2pftN6543vfEXx0uLlmkkjSytfMYx7Wk5xg4xgH8q7343a/b+Efi/Z+L/AARbRtbQXwlDeUMOhXZIp7Akc1H8aNW1SSxudV8O3/2vwddiOe3ZP9bpzHquc5Cg5/OiNelRnOMpe0XX7zfHZpXxdN8r0XRdC58Mfiq3jaLU/EMtoIobK8kt0Xy8BZE+Ubc9AT19a80+PP2zwL4+0PxZBqDMNZLR3ikdGJycHt6V6v4Q8GQ+I/hWl58Mhb3Eih5bm2E4VpGzkkepJ5rg/wBoDU/hf4w0Cbwg+rC18X2MEXk2lxIBFC4bLKSP4j09vWujFUoyo80k+T8r/wCR4co1mveeq11/Q8y+M/grx1pXxGsTpWmtcveaet7p0cUgZltw+T16H2rqvBHhC2uNJTxL4S41e7uopJzvwEkRuPm6CvGtHvvG3j/4rajpl5rV3FNpWkkFoXZii4wQCOg71vfBTxR4j8G6xe+BtaujLcRSF7aV3yjnrnjg56dK4MfgatLC05U9HCza7rRm1CUJ2qtPlel+p9UJ8I9bur/UPE9tBPeW18ommtlZTGxZcOxyefm718sfHL9lvxB8PviQdT0aJr6wuLH7WskRB8hQcsG54xXS/F39obX9Ju9E+HegeIJo3a5lkvFjmIwCpbYcdgR0ryj9nn4qfHOfXNQPhyO71Zbe7mXU0uFMyLCwzli2cDgj8K97D0K8qTqxeijs+3cwqVMLVnyWej3PZ/hb8P8AxzYeBf8AhEfHljcf8I94nDRwSED/AEaQtiJwAc8tyele0/CLR/EP7Kfw8gs5finZGaGGdVsY3JnyeSqjuuORXzzpv7SPxMvPEsOrWkcjy2zSxTQRwjyoVC7QduCAQP8A9dYq/GLVvGXxb0HUNcEl6pglaa3MmNwzjA9OOM140Fi7TjJ23d1ola9r/I7PaU8DKEqTu5ntXin9oqGXT7vx/oen2mr3Mtq9tc20i7sEnG8ejDn64rxuy1WGb4iILgYj1y3w4/h3A5B+taHxE+GSfDTxm/jX4JWF9qXh6/tUm12CQFzbSEkvtH90fNzxWf8A2fYeNPFHhbUvDcQiaG/TzWJ+R4w2TjHQjoR29a44YWnh17OM1KDT97qr62fo/vOLFVJ8/P2sddqep3l9b/8ACM2eqTWmnX0csdjN5RUBto3MO+Djr2zXitx8MfG/izw74qsdCsZJ7qy1KC5mYAglQMF+fSvRfil41tLrxHeazY38cUOmzSiGJmI4J27UHpXZfC/4p2ep6ZbQeI7J0vJwbd3sYwhkttuSzjHIHTNTQr4vK6brUo812vwaf5GeGqQqYqM5bnkH7NXjjRdB+Kng270Gxv4Li18Rqrz3cjfvW53IMdixxivof4k+IP2qfFXxIk1v4qXs9toFt5radFbyMYiTlUA2ng85xx0rzq88a/B/TdRi17VfCLy3nh3UFED6eoQgB8pIQOM5755r2X4rfGmx1DwtYeNfBetxzabr1r5GpaLOMSw3OMOy44H6Yr2sVjaVacqzg7PdfjoehRxEqGHqU4yWrb0JPA3xgsbrW9R0bXBa6faeH7OCKZ7hdsfCbsnP8eSema5D9o7VIxo2mfGXQddS4cXpRvJcMDCehGD1rjPjl4v8Kv8ADptIsbUzedai2Mu0kmYDh2PGT9a8Uk+I/izRPDHh3wdpcks1jeaczy6fFGG86VWwM9cCjDUYZrFqnGybej9L/wDAOCFSviK7hfW1z2f43+FvFN3ZeG/E2lWQuIdYLCxiWUF2mC7sjPYmtTwR4UtNZ0i51e9g8jxDFCLSWLdzGeNob0Ix714xq/ijxbqHjPw/4b8Qatd2NtZ2Ek0KyS8wL2K46E1ufDLxongi6uda1HxY8tldXMyyeYjM0RC5Qn1J9a4cXltSODjCl8S/FN2t+BrTxFKUlKT083qfWeh/CjxV4hnsfFcqSTXI0lIdQgt5ARK8XUNk8nZ06Zr55/af/ZV12w8VWHjTw3ZvPHqckvm2UKDfbTdgQM/LjJ6DpU3iz9pvxLF8Ko77wrJeWv8AaWsW8dxMhIjhONm3I+6SK8m8BfFH45SfGnVrLwfJe6nexXwljtlXzMRg4PBzwVz9M17eCpV5rmT2W1/S/ToVWnhasuSz11v2PXfgX4T+Ing/T7rxReaXPJ4a1GY2+ooMMEjI2M4AJP3vY17Z8BPhlqH7NWj3OrWvxPsrS3n1L7VbQXEuJmU/cKjPLHv0+leA6h+0P8TJvECaaLJEutMukEWn2USqgG7L5QcNzzXNfEf47+I/G/iDSYtYu2bbreJYVXaCuMlcen8q82FPGSqz1te+q0sktHobRdHL4wqUn8WiPo/xD+0tD4g1V/GFqLfV9S0tn32VzGP9IUAjDg84yP1r5i+Mvxa8Xw+JLDxr4W06O31HVXeIw7MRrvPKn6Hp6V2HxT8DWdrqOnfF74EW19Jql7CzeJNDLErCOPmGckjIzwO9cl491bSfFHgeTVbGxEF3Yzea4k4Mcg/gK9Qc1z4PDU8LiIO6qRb+5vo/K/UwxVWSlzT6a6GB440D9ofSYbbVvFXjOWHywY4pLSwyLfedxXIXr/SvQ9a+Gf7QbfAhfiRonx8Go20Vpve1lChyPZAd3FS6F8SPGWreDJdUk0K71HQL6zjW88jTTOI38vGQAPvZ75rH+DVx4m8Ny6/o2sXcvlabpLSwQXBAZY2+7uz0PtXvyxFaODhOdKPutXXKrb200/yO6M5PCxrapTPmfxd4s1rUdIXTvEiNcXxuiwuY2zG4PXPvWX4MvEsvFNvdbQpLjePQH0rrvjWst/oh8V6LowjtbosZZbZOkgOMn0rzzw3PJ5cM4J35XYzV9zQjCeDvDTyXmcdOSim9z7P0VYVv/tfh8zW0c9nDs2nDO23nGO/vWb8V9fvRZ3uk+Kb6+N5aJHtQvuK4xtz6dRTfhFci78C2PiSXV8y3rhE/6YFRjH413X7JvhvT/G/7ROqS/EDTV1CwicAzzjMdwyAnPP4ce1flsoxjjqspP3YP79bHRToyxdRwp6XfUvfBnwV8GfijLHafFSWeV76yWWS/t25QIhCIo/h+cD869s+GF18Cfhf4Ztbm5g3at5gihv8AYCUTJAQHt0r5+0PRtU8X/GrxDqmkWaWFjBeMUsIRsWEB+VwM4+6Tjvmvoe48O/DvWPg4VsYV+3InCOMsWBJDe3WuiUnyez9okkm13fp5nrUKmFwWGjOnBc8Vr63Mn49fGf8AaH+IHgyGD4AM50aUOmqXMU2ZXK5VjycgYA5Fcdonj3Vvh3p9to2rLLd3Oo3VvYvduCZFkxubbjtmun+EniS7uvB2r/D6PUU03Vra5Nx4bnki25IILxPx90gH1rP8MPZat8Yo9P8AiZts9T3eYsJx5QfbgSoPSuXD4jDyUabXM+jW/wAzhxuLxWLampbnbeL9Pg8ZaJL4SmvPJV7UyTNBgYnxn5vbNeA+BIfFPxD8B+IPDenspvdDgkw0kmxFiUnP6AjFe/eJ4Zvhje3+veP7fytAntwE1K1nQrlhjaoznPHf1r5X/aB1uHwo2v8AjH4O6yRourWi72Sb97hiATL7Md3TpurXEYVTxEIVPibVv8vuPLlKpTtUn6PvfoyT4YeHZ9Xih0nxlYyW+j6iweynB4ZlORjnNe5+CPh3q2v2uueGI5dlnLJby2CpLh/NTGVUdiVFfLd/oPjbw/4W8PeNLXVLmRILdJfs8rn7r9CnYgV7b4R+MJ0/R7bxrLqYitreLzlkDYO5VZSh+u79K5a+Fq4fM4SXwyurdn/wV1OpOlTg/aJpvVeZ13xb/Z2a506WS+ieC/sbSR7d5in+kqRkKxz1/OvH/B3huyXxBYyX3nJDCEuJEuF+dFByFPqK80+KXx48f+KYNL8RSeI7p1bW5UCiZsbAwIUjPoa9C8PeN/GNp4Pif4kaL9mSdGW3mmi2y+WwypHqAOc1347B4mGG9pfr6nHKtRqu8bpN/Iv/ABFubHVPitomu2up+TeWd4Vum/gGRkHHcdB+FeiD9r2a3tW8HeKdU82xkYwmRDlEx/E3t7V5Ff6xb+IbKw1K6gjiazG24l2/NIgOQwHce9O0j4a6h4q0a8udAmRrPy5LiWWQjAk9CMdPauWl7OrQVKs7X08tzXD1HRU4RZ2Xxp+IGleJ7CHRbeS0a3srMIZYY9rTH73mD1wa5SK/t7zwPKbcpNc3FuLR45AGZwTnOO1cVpuj+OXtba38VWMkQnklW2uMZXCDB6dF9OtWLI6ouqwWdpAwulAXyogeR2OfenVwU6UrS0trocnt6lKrzW30PXPhx4o0QeB7nRJ7KGybbylx8m3PqSP5V5tqcN74g1sW2oXDDT4rl1D2/wB6PC53jodv51F+0vb+ONQ03Q5pdOu7eSCNTPGYCuM9ASOtXPg3cajrHxR/tTxrtVDo8q6Va+WSd2MbeODXZhMJSneu370k9L7W2+87vaTrTdNXsdX8PfEN5otr5d5rUt3GCDax7Ay7tvAZaw7aNNe0y71C7tHXUDqKyq2NqxR91Feifs8/AfXodcg8Y+OLC7srdDM1rvQ7g4GEG3jaPc/lUnjjw5p2m+IL4eI7f+y0gu1OYSAs3GTz/wDWrzcSp0Jc0lfz6adPma8lanSTqLe6R5v4zbXbPTLfxUk05smn+ylnf5Y2IycA+nrV/wCFXxV1rw7rcHgsaslzFey4K7yfITGNxOehrpfCuh6d4h8YW+hatqEV1olxLIY7dn4DsmVJHY4rjNN+FJ+GWr33iTVNNmk02e9K2ssuQ8UIbAx6DviunL6eDnhOevfXSy/A5qlJKKlO9jvvHWneIrXxvY6NJ89rND5lvbxtkTEHHbuetchP8QLzWvHNz4XjuZ7fS7OZVW02kFTnBBGPWt7WfEtmZori38RR20+mSCWyuGkwfmGNvPf2rMTR9D0yB/FWvsGuru/V7i8SQgSAfMxHoCa1q4CDgpwd21Zf16HNRpOb5b76Gb8d/DD+HZLvWdT05ruKO2SO3kkb7qv8yk/h715FFPqF3Z2V8ti7xzSFA0S9v4iOOm2vqCW+h+IXhe/udBWC7h0m3O6y1JMCeIcke+D3/CuH/ZvvtJX4yXUmrWdnqqQaPMRYooMSO/8ACg7kDjNb0aCwNBuTvbt2HiMLGniHQlL+typ8JvDF3rGv2Xw0j8Ri3h1S4jm1O4LEKluTiMEDkn1r2Lx9oWg+AvixYaVexRT2cmnCMzquEcx5POfYZrhvA/hq3+HiXXjrWdOWJrq8DvZOxBt1L4AVicgZ4HUV1v7Q15o+s/C6TUrnV1t9QsImlttgyWVlK459s/l71yTxGGxVNwS+fnoYVqDwtFckXc5H42/Ff4Y/Enw9P4Y01HS7SRo4BHGAOcj+ma4n4H+G1g0258PXd8trfQKRBch8rsIwASOxrlPg78H/ABN4puNP8TXlzKqz3HELxMDPGQQGX8694+CHwL1u9v8AVtL8TaaLVY/lUzHDSJnC7QMVhmC9hQdOE76q9tLNHZSoYipaolb0Oa+HF941sfiPb6b4htRJqFoi2oukfAdM5RsnqAOhr2r9pfwX8Afhz8IbW7gE+reJ9UgfJkO4aeSQWwPXnp7Vg6Z4X/4Vx48S71yWS7TTYxNHPNBmQxj5gp/GtL4q/DnUvG3w1vvjJpM6zWAnS4YTygOhOdyqvYciuGnXjyzmqabel+1t2bQjy0XFq+v9M+aPgrNqGt6vBY6lol3f6d9uVdSCfcdd2ckMeW7cV9R/tOfs+fs++E/C+h/EL4c6e+lzxuly9j91ZCF53c9eGOPb3rzjwD8B/HnjzX9P8X6Z4mt7SO2vo5ItHdfLjnhzgspHGfrXS/tSeI9RbxN/wrbxKFeO7jCxXMT5SAhvnYY+8dv065r6HD4rDQwM5Qcbzt5taHfSwmFWTzna9RSSTfQ5Xxfaax+0/wCF4pvAgxqul3W+SDAyYsfN0HSvKPF/igfCv4f3kOs6OtxqTh7IW8jZwwIKv06gjrXsPwHuIvhF4tudFumD3N5qSxjVIX2xSRMvQdK4X4l/DOw8ZfGrWNbvbcSaXY3Hl3KF8DLEjI/xrjw9ejCcW9VF811+R4E1+/i19rfy7j/2TL/TPCljPqk9o0up3VqWvBKpJnWTuAfQccVL4W1bwb8NviBc6ZcTHUItUuT9mhZfmgJOOSa5zxv4vXwH8QtN1fwpcExWtqljLBEQ21Vz8xHXt6V3ngzSvDmqeC5fif4h0yO5ur3UY49IlbgxENzipxGIlg6sqs37s9u92e9KsqOHSvor6+p3Hxn8QeI9I0nS73wldw3N3FGsbWruu8Ruc7sd0/lWD8S9J8Par8M4/HTpbazf6TGDqEOmyuI5SBna3sPTFYnxcdX+NugzJqUsca2oF1aKAqSKBkEcdq4D4cfFC7+FfjfxL4L8Vxx3NjeStN9muAyqVJzt+uK7qeOprDxp0F7ySck797O3octfGKvgYUttb3t1PR/gDq/hvxZ8I9U8L+I7+XQU8RXhuYgvCOgfBTBwSNvFWvEnjfw74L8caLoPw6vhHCzNbzSbsROR0P5cV4/4g1G48Y+KtO8T+CtCk0vQTviW1SRnWJwOSDnjPUDvW/ovhb4kfGCCGHwH4Rm1H+zb9mukiQBkjjG5iD9M/lXkYjDVKmJV3fd+l9jmbhVoKko+93Svov0Jf2h/FPjL4xXek6PB4ZKWcV+0Cah5RAuSpG8g44XnjNd9+z5+w94l8beNEu9dUaPpNpEYotRZGzdOf4Y+m4+9dn8Kvjfolr4J1vwvd6JaXscoS1sY3gDPBiQE4OOpxjPFe1+K/jT8QtF+HdjdWHgdLexispo7S5YAOJoxnH0I71X16UaahSi3JLVdr92e5gMiwOEj7fEyumk7LrcJP2c/2Tv2XvhzJ/wkHiy1m1C8kXy01FRNJICSdoj4C8nPeuL8NeGNT0rRZ73wDqFukVxqfkwx3AwJYIzueMc9fb8M1k/EX9mO3+KPi3SvjBrfj24GpXMEN6uj3VyGt5htyfLOccdMVn+BpfFt/wDE/TtMtp/M0axsJ31EA/LDceZkIPfNTNyx041W0mlstNevroRmWNw8J8lOnZbaFz9rvwl4BstH8L6to1jc2motIBrAllXaGkJOBjoOfeufTX/g38F9Ji8WWngeK51S1tRDBewgBpdxwGcchjmu8+LWnW3jH4V+I2mtI5rhlMVkwUMyyA4UDGea+fNU1Xwdqf7NL3HibxE9v4g07VUg0+yUAB1Y7WLDuMflXDKOJjiIulL3ZPVW6HkU61qrstu5V+KfiDxV8T/Emj363sjR39xIx2gHyyV6HAxivQ/+FaeGbjQPDUeoeIZZLPU7OZroFgES9Tgc88d81ynwT8QeCPC3iObwJa+KYtVMlskiXEsGCkhOSo5P0z3r3v4X6D8NINB/sPXddkiFlNLqbPdopREJ2MAO4B5xmubDe5jXhZR0itHtdN73+ZpCjKrSnKTvrq77HyF+09Prvg/U00JLX7PK0UIt3RwFIL4O3Hb6/WibxBe+PfDNt4M1O6WS9R43tLmXG8c48vI6/Svc/wBpB/2YfiRpEngW38fxzeJRLFdaTdx2BQeWMIQ5yflwSce1YPhb9nnTfAtleeJPFPim2t1t8Lol15YkWfgMJBtyR1xnFetUq0MNhIycdYvprvoteqON4GbqNU3eN73/AEOR8a+HvEWovPpuu2trZPbmNrezjQ+ZIyrh5Dnt7DrWz4g8L6va/Ce11aadUjWWT5wObiMLwT/wLvXYeN/FEcFnbS+JtOsbq8uLeNh5TDfbkdCp7g/3f1rI+K3xHnu/ADabonh3MKWwt5VCZEcZTOV9MnvXi1MZWnXjCcNb6Pp0Kxs1KO1mlZnBeHfDGq6rJ4V1Q3Cw2d5dLa3O1smMuTt/l1rpvi94Q1/RYzYWM0X2eS6EUgyVc5Gcg9c4745rxLUdb8Vabo3hZNI1FwdsrJI0u2PcjsVdj0yOnXtXq2nfHDVdf8Kt4a8Y6Fpl9rzBpI9QN0GNwv3cx4PUCvpaeFnRoKspaJyXfqzbD1OXCqE5WjJX1O9+DVppmjL/AMJTe2kgjNobWSS3G3YmPmKkdz1qCT41fCDwN4kh0LQdLim8gxmecL8wZm+cE9jWH8CfiF4T1jwtceAvFV/eLPbXDx28dqwBlLjI8zmuH0jw5qfhj4o6hYa34ZtprTULAxHZJvUvvwW6cH3rx4RrPFVKlaWkbNJf8HfuddTE0VSjyRVtmfQ3x1+Idl4u0WXSfhrLBqVkNNW5vFuIl3RMOMAnGWxzXhei3dv4l8Raa+q2P2e0gjcWUiphcqcbjWl4O0vxf8TLDxB4Q+E1qkxsbHzpyFJKqHwQrdmIzgGoUstSs59L0DXD5F1p9u6G1kjKuVZupPQ81z1qkW5OekraLql6E1Y+1pe0tZdL6X1Oi8B+MRa/F3U/CfhLUjqOirYrJei7bZkn/WL83Qj071wnxY+DGpaB49h+IOmzST6FqEZeGWI8Rr3Q7ehrf8T/AA5t/DtrL4wh1xU+16YXmNtIPlZf+WTHJ/Kud+A3x5Gn+Ibn4WeOnS50G52JIZPmWB2Gd4OMgVrhaUueWIwy+ylJfddnkY2onXSkrSRvfDz4X2d54o0/U4IpppJ5PMmku1OAg6bT6Y717T4Qj0rxN44uvCfhzzor7TrU+4J9FxnIxzg1yFj40vf2fdft/CfiuL7bo11IY7K98v5HR/ubWP8ADgitb4bfDz4rpqN78VPCGj3s9o2um3mu7eJiPKOMEsoxgqetROScfacrm10t0VvyPQwnv2cdY2d/kZvjvXNQ0fQJvDvh3GwXxE9uU+YMBkkH09qpeONa0bVPghqcsQj0+7hssxBBhZ3HTj+Ej2xU/wAUrPUYtS1A2LBb1VklK9RvDdOO5FeU+LbrV9Z8DiWK5Pk3TGW6QLwwH3h/9avOwLjiqkZz0Skvx1sOE4SnOF+hp/spN4g0vTjq0moNHJuGQ0py2fT1r0X4WeBdN8U/GnU9ftWIt7SZZpYUGVWUAjLE5yOM+9cF8E/ENv8AEO8tfC2hac8IhlRZJVjOI+eTnA4Ayfwr6H0r4Z3vwV+Hmt+KtN1u1eKWXEl4W/1sTkgH14zXZy1I5pUrVU436eRPsarw210upyXhODTtRj8Q6pbX8X2u5v2C20ZGVVTjceemeMV33jTxFdWngrT102xdZLWILfb3yHBGcgfT/CuE+G3wr1Ky0C/8e+H7iW8SWzHmyxqC0AJy3H15zVCz+IumaU2oafqHiJp5PsjRlpeXUkFo1+uR+FYZtS9rRSta+vqdOFhVoU03oa+neCvAfibxiZPEavfyXOmtutyoeNuCQrEdG4xivFvhz4G+Gfg/4uwa58M7u4WzvtQc3ml3CndbyKSuM/3eCcYr0D4F+JvGHwy0qXxH/ZQvLFpPO1aRV3NDEXxuBOecN09qj8SfH79nz4dS6t4v0DwtDPq2qaqqafI6nZaIQpabH98nd+dd+G9rPC1MNRl8Ubfd+pvWxlJYNKPut3Un3Ra1WebVPiRcfD7Trmz0WJlluLO7upDGt0flOwnHOS2M47dK85/aF0jXdL8U23im+sbu1tbS5S31GFInaO3O3hgwGDuPzDpxXf3Fx4M8S/EuTxvq1rG8baGH095pDxOV42jPdqs+Gvivr3jP4Y3fg/W9NF48DhdR0W6XH2hOgkB4IkXseeOMd683L8TQwajzx0taXfmei+W9+xyV6/taGj17d7HNfBPxFoOo+Op/sNqDbvIEhkDDa5UZPHXkVtfFXw3/AMIV8adC1KGxMcN9fG6VAu35sZyD3+lQfs5fs5an4m8FL8RfDGpXcF3aavcppujxJnDA/dY9TxxXR/E7wrqnxh8P2fiDQZjpvi3QI3+16K0rGN8ZXegPKvkdOetLE4N4TMFWjO0GrdXrbS/Y6XhcZQwUasl8TuvTqanx0h1KDxN4S+PU0JayuLwaZcyAZ3o3G4H1zxmtHxjqPhfWvh/Z2FzosM93Dc3FrcebHxLFIx2ZI64YfrXS6B4W+Kn7Qf7NFv4U1Dwa+nDSrU3UF3cRbTcNA6mTAH8WW/SvNfjN4M8aSfBKXxr4LaXzvDGumTUYoOrQuynJHt19q9HFUqiqRpc3LKS69bar8TqzPBLCKMo7Tin8+p5B+0F+zd8QJPg2fFXhi1ifTreGdb2xlcb4dvO4AkfQetc5+yhYeLNauLHwBpeh3F5O8QuWWSE58sd8dce9e0fFrSPit8Y/hvceOvhX4ssrvSjpTLqNlPH5bxbUyQP7xHTOOawP2VfBvxM8BWmo6/r120Ws6X4bjl0GS1kDebC+XwzDk8DGK7IYqMckksU0kpLZ638/meV9Q9liYvVR3ufSmqzfDPxT8MtTkj8Ox2nieSw8uaCBPKS28gACQ4xl+D6V5l8Lf2K/GvxZ8Bz/ABA8L6xKL8QSqLYLhZFJwWzjBrn/AId/tV+HPhtqkrePPDtxqUviNvKWLzWjiDv97lcZ69OK9e8E/tEeL/CXge0tvBnh3dPYF4okspDvaJnwAYh97mppyo1pUfbu0pJpJLe2xpClhK9Zzbuktle6/wCCeP8Aw7utW+AfxjtfAWuFrS1vmjjmaRCoEobau4HHUg10P7Rngzw1deILvwQNMZbe5i8/T74IeJ2OSobpgnjH41S8cfFX4aftcX1r4m8cXA8Iap4XvnGuSyK2LkpjYADjkvj9a63x3+1D8IfiR4Af4dzeDorbU47ISw3VsT5QniGGKN6MvzYz055pf2felO1Tln0v3Xf1E6Slh3d+7fQ82+DPhy/h8MXN7faw8cWhTsJQYyfMU9h6V5d+2jqN0mtabrGlXa71lR4YinEg659Pwr1LRfj0bHRpvCFgiW8GsWjTahIYlZmlJwuSOma8t+L/AI7tvFeiTeE9T0FnjsLmNYpTb42MF+6D2BpZbW5asU6d318ruz9TjrqnGCjDVo6b4HajoXxC1HRdH8Uay1tAPlv54kJ8pSM47Zr3T4j/AAj1D9nL4OzXGhatHNZXs7BIWU+Y8EgISQj+7z1rwn9l3UPBfhjwFrviu88NrP8A2ncGLT5JHPmWrKvYdhnivcPDOraX48+C88niHxVF9uVEa1tprgs7oknRQ2eg/wD1VDp0qNWrSgvntbubewU6Cba5mr/0jxVvAnxL8OeHpZ4/C95aw6oUW1u0QtuwM56Z4r2v9n3xVP8AEzwTqHws1GWOXU4I3inuJVJZ8AFTyc44xXrI+PvwO8OeAU8La5Daz2D28caXJYmWE4wwYnofpXhVn4R1D4X/ALS6eNfCWuIfDd3bpNfarAN6xQPwARnBI6+vtWjwlWcoRpTvez+fVX9DojRjhpxhB36M4D49aZ4q8KWtvceG9RNxbaRcLFeWcfVXX7xGDytdt4RiPxO0qxn1y1AsURH2uMKOMcH1PWur+K/w78CJdN4o8Pa9FdQ6nOYdVtUbkP2mVe3HPWsP4i+H9H8FeCNP8JaV4klFzayhpJopP3YBXcgOOpx27UQwldYr94tYap90zN4R05SqS+Hy2PL/AB1qt5px1nwfbXZuYZJT/Z1xISF29gM9eeM1mfAzw1rPxbmHgvxNq7JDYRMHn/55oTljk9cVpfthax8PvC/g7QfFPhvWprxJ3+yX955ZBhnC7ugzxnvXP/A+/wBY8WaQdW8P6q0N7cZUww4UzL7gngE9+a3xWDqYdc8o+62rP/L9Tw3Uk8Vytc0fytsdp8bDbTfCfSfhH4Ue0k8vUmlujJtBmjB4UnPHHNedeEPiLb+A7i/8B+IY3/sF5PLsLkvue3fAPlk9lyc1f8I6D4w1LxPLp/jDw7cxS2t7NveVdrDAx3HSpPit8N4vDPhmTU9BsJ7qwubxTd3MgDKGK/8ALM4/2e/rWbxDxNX6tW1t26a/mdcqFbFzdZ9Ut/PQxPHHxXjsfCq2OjRpaagsjRmcL81yjLyT/nivbP2cdUutK8E/2zq8Ed/bafZbnlnj3LDJtPHPPp+VeY/Ab9ifx3+0x8PZPiDYeIba3XSLtklgkba7AEkfhx1r0bwDo2t/D/wBq/w91aJV1W9vVgEJOXcn5fyrvxGEnhsLC3Rv59jf2OKwspe1i1pdefoXYvCXw28afCnX/FF39pXxJE/2mJhjy8Zzx/KuK8A6ro2m2o1vULoTeaS0lsr4ZdvcV6V4Z8Prpl3ZeHZLNMKhhvbcg/M3v7V5F4O8KaFpfx613wv4hu4rTSrpJnt7iVjiJMnp+A/pXDVpuVRyelrafmVSr06s1ZWbv+HcvfFD4sL4ws5JvA0Bt7NUKunAkLD72RmuY0Q65Ostvb3LWTxW6SXJYY8xB1Yeg96yPCkuh+Gb2TxLc+MLOe1bU3to7R1G+VFOFcjsPzzXvE/gnQ/Fvh3TLiziIluVEb3VsvyGNxkKT6D0rCpShhaypy2fX06B9VlWcpdbbIz/AAR8NZvHHhK88Z3V0Li0WLybW3L/AD/cwD7ZridF13wRonhJtX1S0EWZWhI28hlOMY788V7X4a8SeCPAMj+BtRvIIJbeKMS7PusuMIfbP6V81/HnT9Lt/inD4N8H64l3YPdtciOJgdrMchSc4zurqpwoV7OPu21+X9dzz6q9hXSgr83cXUnsNM1+LxL4fvmaO4Ro1QHGzPUkd696e38PaN+ztouvrqUlw0OqoLqLGQI24x/XNeEWfgrxBNc6zrpsSbW1SNYvLU7S7DJI+npX0RqPhvwxp3wDttI8Q6iunwHTPNDscbpB8ynP6etdFTCQxuEXNtTu7+u35nt4ek8Nkdapy6ykkjE8R/F/4TDRpvhtqMPlslmEllhjB2ntjivnnwVo1n4e+LE8N4A9leztLZgSAkEHGevGMDisK9s9V8S3mpeIItVdUSRxDcnqdo+XPPevbvgr+xr8efi9q/h3WNG8FT/Z3Pm3OoXhCIATlj04x3/rUwwlWVOVKk7tq1vPoeVh6OLxso+yp3a7GF4m1LxboXim006aT+0dIub37Tpd4mSSwGHQejZ4P519O2/gb4GR/A6++LfxgnnvNS8mL7PoCudkrBdvJPPBrmfFn7JuvfCPVLXS9SvZdSt729ytnLZui21wCAGiLfeVgcEjrjNd1q3w7P7R0V/pPgcbZ9C06WyuLW7YQptji+aUBsZLOGwe+PevPh7lSanS5pxSWvfv8j044athYTVWN23tu13PhiLWdTu/iLqdv4c06aRGnkNtbwbgIYQcsvoAew5r3z4S/Ar4T6L8IX+JtuLjU9YuZjDfwSSDy7NJPlAxkn5W6nt1rldA+DHiv4sRv4c0TxND4eFpuiF75REck6nCo5HIB9ea9b0uTQf2cPh5P4ZTVoNR1S+swdShjCywxgptLK3XLEEnI96WKxihgZVKSV2lFrre/wCpOGoUYQlKd2kt30+Q/wDZ+8aeMPhf8JfEXhPxTCl/ZQ3+6PTWIYSWj/eYHu1eD/sz/EDV7r4neMvCkemudBt7qVmtb+X5hE5zkZPXg1ufCLXfGPxHtruC00+7mtIY5J7mO3bgQRvlsewFYniD4c6n4aj1b4g3TyWUet2rXVuqSqcoT8u7b06DipniFisHUw+JguZpJW6Pv6hi8VRlCDgnypW1Ob+LHwM1jwd8R/8AhO4GkudB1OLfb3MXRVznYSD1Fdt8PvhDodpe2eq6fpk0s8p868a6jO4j+HB6FdtYX7PHx8hl1e7+D3xCEFxosztDHJKQ32Nz0kX0FerWXxDvfgbq0Xw18eW/n6beSG3tL/ZuXaxIiKt124H61WJliqajRqt6JLRfEkux5GD9m/dTte9rmVD4XvPiV411fw98PNFkWW1sDHDFbLkFiNzAYPA7YrB8RaN4mufD9nZ7GW5sywkhKjerYI2+546V6J8E/hd8YdAjg+Kng/QdSlsn8QTW95fW1q4Xy1PIOAP4eRXN/FS41CPUNWa3t2S6t987xIcjcHJ3e/Br5+vUnSxdOly2+1d9Vtt2PYrVHDCwVZW8j1PwJ4f0S9+Bs2naVaQ6dew2gZZYpQCsjLuYvx97vjt0rh/gZ8ZG8X6vaeHdZw2u2t7GivJkx38SHOyTHGfbJrg9E1zV5vBTSDW5vsOplpLgxyEM646H0YNxVf4NeI7H4ieK5NB+Hnhy9s4LN4/LngGNrD/WSZIzyORyM17dWvTnOeIw0LSjZPtfb/gHZVpxhVpSwzclJapfl/mfXX7V/hq5f4Cz+OPhnpVvHZW0bf2pBjJ06X7pXHdT2YZz6V5D4K8CaJ47g8Ka/ZWsy3kFoq6tEmNrRZyZHB7j1rvLpfFF98JNQ0rVPHv2Vr6yFpqqg70vIQ+I8gH5WHYiuk+GHw0+HHw7+Feu+JPCnj46zaz2g+0y+X89uioQ8Y/2R1zx9K6KtShm1H61RSUlH3l/e208upr9XqRxLbjaO9uqaPP/ABv441HwvqLWtr4ljv7BY08tJpRu+U428H9a4680L4e276n4r8Z2Ul5dPume0GHVyRgKP55rhvhV4Ng+MWreItfi8S3KaVZs8Fpt+Z43JJDsB/CMcntmsD443/jTwB8MrzxFoDyzy2AK6o0HzmLGNsw/2DkfSvm8LhY/2qqMpJ1JNXWq32RzYnGVacuacLrdeh23wpPw413xdZeNdE0SRdO+2B7nRCpV1lgYMV3HBKg9a2P2xvhZ4t8S+Fbfxzpng/8AszwjqSvHBqFqPkiLSYKfKThhgjBryb9kj4geNtb+GtxoFpJEzXetpfQXc6BngPcKx6A9x3r6k1b9qj4h6TDbfBnxB4c0q38Ma7BHHHFcQL5dxhsPIDj5JN2TnFe9UhgsJmVSFSq3KKulbaXr2/qxtSqwx0Gqltbb9+x8JvoJ+EvxwC6RpElrpFvLDfWkU7bt2xR8+R1BwcV9T+PtV1ey+JMXxjt5PtVk3iGwvo7SElgLa8gUPgAnqc8dq88/bN+BOs/Dn4oL4a0rXZfEDf8ACONcWFpDtdrdHVikalfvYDAivVP2J/g/46svAek6t8Q4ri3jk0ozmHUY2UhIBlMbxyPmUD09696pi5VMDCFRe85QTfXzv8jyadOSxc4xTSTv6N9D0a7+HXhXzNP8Qa/fTebo2p4SKxI3Rg7ijsDyQFYADvXjnxo1WKb4reHviZp0waz1CdrG4Vlw2NwG8jtknOa9Hn1ib40+CdX13wTI7aimmyxXUEJw6XVoSdwx0YoF57+leUWlxd/GnQLd9N0VreS02X1wZV/1jRuu5v8AeP04ry8ThYUsROjCHuxvqu3mexOhHF4ZWVmtn3PR/F954Z8R/DzTNLk0OOa9hSWyuo5Y/lmXfmNge9fPn7Tf7NnxEh+Cy+OdBgt5NJS3dbqzlnG+3KnAIHU5+gr1j426L4vHwrsfiV4OWbZ4d1vZqghUgPCWGGYegJ5NUPjn4Y+L3xX+G+o+P/hn4osrzQptMP220uI9kybV+bGOD9cCvKy+WKo4ylXjKLTtvotLX+djzamDeKhO6d0lseT/ALI2neL/ABDcWfw+03w3d3b20S3coeI7mjUg59xgde9fbHi+4+F/iz4O6nqOj+HI7XxJNbM95b2cRSOyMYxuHs36e9fN/wCy54Y+KHww8N694m1e6dfEmkaDA+lPZyBle32bhuPf5eMV0nw5/as8H/D65uND8aeF5tSufE+YYkL7YwzbgWPXJG79K6KtahVzOrTpdebm62dr3XqFOnQpYX2dV2ev/AOg+G37Cfj34nfDiTx94Y1aY30lqTJakAK0eSSxPTofxrE+EWrX/wAD/jPB8LfEDfZ7K9CLhshQ44BYHGCen61674U/aY8c+FfAVifBnhrzpbGAW6QWTnzGjDFkV4gOeR1rzDxb8RvhV+1rf6X8UPFF/H4Q1LQZnTWI7hMG6mH+rC9OSx6VmsLhsThqdSm3y7OTVveOj6vSpuEKO73d9D3v9nr/AJB2t/8AXef/ANF15z8MP+Rt8c/9gs/+i6KK+hzT+NhvRfofTZv/ALthvRng/wCzX93Vf+u838mrJ/Z0/wCRys/+vC+/9HSUUV89i/8AdcT/AF1PAxP8GPojyf8AaM/5FCP/ALGBv/Qq9++FX/ILtf8Ar3/9loorbH/8i7B/4pfoebl3+8v0Oi+Iv/IIuv8AgP8AKud0f/k3u/8A+vG8/wDRlFFTiP48vWP6Hfhf4kvQs/sTf8iF/wADevAvFv8AycB40/7Bt1RRX2NL/d38/wBDjXxR9GZHwb/5KF4v/wCwA3/omn6L/wAjfon/AF52X86KK2x3+6L0X5IKH/Ir/wC3kZXjP/kt8H/X8/8AJq9k/wCCdv8AyS74q/Uf+jGoorfB/wACp/g/VnnUvin6HJ/Az/kNfEP/ALAE1cb8M/8Aks2gf9c5v/QqKK8Wr8Nb/C//AEk0n8NA+rfg3/x8at/2Dn/9nrw74P8A/JTNS/7CM9FFfOYP+BP0Rvif4UjzH4h/8f8Arv8Aun/0OvdvAf8AyJ+j/wDYCuqKK9fH/wDIuh/X8pwZb/FfyPIbf/j08T/9g6L/ANCrsfDH/IC0r/r7koorev8A7t8v0Q6O9X+upoeOf+Saan/12T+VeISf63wf/wBgy5/9DoorbhX+ND/F/wC2s7cJ/vT9C54g/wCR+X/sCCn6J/yJmsf9fsf8qKK9fG7r5f8ApR4mI2R2Xhn/AJNj1b/sZLP/ANDru/8Agnp/ydj40/7Fy5/9BoooyT/ea3/b/wD7aetR3X+E5vwr/wAnRaj/ANcJ/wCVeVat/wAj/pv/AGHv60UVxYf41/g/Rky/3Ol6s+pPhb/yUWL/AK9BXivxa/5KD4r/AOvFqKK8LJ/4j+X5m1X+G/8ACfSn/BPP/k0zVPqP518z/FX/AJGn4j/9giOiivtp/AvV/wDpSPQqf8iyn6M4Af8AJs19/vH+VeH6V/qV/wB80UV7eVfwqv8Ai/yODDf7uj64/Z+/5N1m/wCwia9L/Zq+43/XeSiivznH/wDI0q/4v1PQwH+8Q/xfodL4J/5Hrxd/1/x/zau78N/8gZ/+vM0UVwP/AHqn6Mr7Ejk9Q/5K5af9d4//AEW1cv8AHH/k4Dw3/wBea/8AodFFc+B+OPzM6f8AyLvmjpv23f8Akgb/APXdK+Y/ij/yRi0/7AMH/o6iivrqPw0f8S/I5MR/u8vVHUa9/wAiVoP/AGJ4qnF/yRm//wCvuD+dFFRmH+8Q9f0OrM/4VP0PO0/5EjRf+xnm/wDZK+mf24fuaL/2C4v/AEVRRXZif9y/7ff5nlR/3Nf4jyzUf+PW2/7Aa13vwf8A+SU33+49FFfKYz4I/wCJF0v95mL4w/5Ejwz/ANczXO+Dv+S02P8AvRUUV7OI+KXyKn8UP8R7j+2J/wAi+/0i/wDQa4v9nv8A5DHhv/r+aiiuTC/x5erPTh/Hl6n0Z4p/5Deof9cFrwT9rT/X2f8A11X+dFFTX/hQNsd8MPU4nw9/yVW1/wCvuH/0VXqX7YP/ACKkP/Xon/oVFFYP+DH1/wAyK3/Itf8AiZ8vfGL/AJClv/10SvXNc/5IDpv/AF4N/wCg0UV7dL4KXr+hx0fhh/iR0Pgv/kmzf9gKevD/ANmr/kr0/wD180UU8x/3Wr6L8zDH/wDI0Z7l+0H/AMiv/wBwq3/9H1gfG7/kC33/AGKkP/stFFfN4PeHr/keljvg+SPSfAv/ACK/w/8A+wOldz4a/wCSj6j/ANc4P/QqKK5MbtV/xfqOH8Bf4jG+Jv8AyOOtf9go/wA6uah/ybTf/wDXM/8AslFFaVf4Ejj/AOXPz/Uxfhh/yAtF/wCvX/2ak+KH/IL03/r7uf8A0moorzMu/iz9Geov9wfqjyvTf+Qp4P8A+vuL/wBBq94y/wCP7xX/AL6f+hUUV1UP4HzX5nzEfs+rPOF/4+ta/wCuH/sjV33gj/k3Twf/ANhgf+hUUV6ucf7jhv8AF+h6NX+A/kavx5/5KfoP/XEf+g151+2P/wAlj0X/ALBH/stFFGG/5G3/AHDZT/5FsvVFLwD/AMiXb/8AYVb/ANAr6K/4Jm/8il40/wCvG+/9EvRRTqfFL1X6no5T/FX+Bnj3wB/1k3/Yb/8AZq+4f2m/+SC2v+8n/omiirw/+6470h+Z2Vv9wj8vyPK/EP8AyQP4X/8AXxd/yqb4O/6vVf8Ar7b/ANDaiivGof8AI0pej/JHz2L/AI3yO0+HH/ICX/sML/6FX58fGv8A1sP/AGMlx/6Moor3KX++Q9TOp/DiJ8M/+SyWv/XrbV9Iz/8AIja5/wBgG5/9G0UV5+N/5HdP/Av0N4fw5/10Pjzxf/yVGy/7FsfzNe22n/IpWv8A2A1/ktFFenmn+4U/8K/MeW7Ir/Ej/UQf9coK7PXv+RCvv+wZb/yoor5ir/y59X+aOKt/Gq/M8h8ef8m4WX+7c/8AoTV5p8L/APkeND/69m/lRRX2GUf8izEf4pmWM+Gj/XQ9R+DH/JVJfrD/AOg122lf8lDm/wCucn/oVFFeDjf94f8AhX5Ia+H/ALePeP2Mv+P74g/9e9r/ADrzL4tf8ll/7hx/9GUUV4WYf8lFP/r2j3s0/wBwpen6lfXv+SK3/wD1+y182eDv+R31n/r+j/8AQaKK+uyr/dKv+H/I8DNv98Xoj6f/AGrv+SCeCf8Acg/9mr75/Y+/5Ne1D/ryt/8A0WtFFZ5X/uNb0qfkj18h/gz9GfJHjT/Xap/19tXh+h/8kyT/ALCk/wD6FRRXxmXf7jD/ALc/U5V/vS9DQ/ZU/wCSj6n/ANf0v/oL1778eP8Akijf9gmT/wBCoor2cb/v8fR/ke1H/kUSLH7M/wDyRK8/7BrV83fEr/kcl/65/wDsrUUVdf8Ai0/8Jnif4K9D0L4V/wDJMNR/68l/ma+XfjT/AMgeX/r9oorfI/8Afo+v6s8HNP8AdafzPTpv+QX4N/680/8ARld3df8AJY77/sFL/KiivFxvxP8Awy/9KRcf4a/ruex/sO/8idY/9hi+/wDQ65D4Sf8AJ2Oo/wDX7f8A/o0UUV6dX/kX1/Vfkj7jG/8AIpwf+E+vfgP/AMkz1763f/oS1474c/5EL4o/9etx/wCgLRRXfmf+/wCH9F+Qs2/g0f8AB+h4l8BP+SQav/15XP8AJ6q/s4f8fjf9i0//AKKaiivlsf8A7jifWP5ng47+FT/wnhvx5+/4U/7Dzf8AoyvqH9k7/k4XTvrbf+jKKK+owP8AvGX/AD/NHmYD/e2eGftH/wCr8e/9hBf/AEfJWH4Z/wCRa0b/AK9z/wCk9FFduZ/71W/6+f8AtqFiPg+Zevv+QtL/ANgqL/0KtvxR/wAiZff71l/OiivMp/778v1Rzw+JmH4K/wCRXuf+xkl/nXZeHf8AkaNK/wCwdL/OiisKn8fEej/Q0q/H8v1L/wATf+RRt/8Aru9elfCf/kg8n1b+VFFd+Tf7jS/xfoz1KH8f5MxfDH/Ily/74/8ARdcD8Sv+Qpaf9f8A/wC0qKK9nEfF8kXW/wBwl6Hlv7SX/JDJP+xgf+Vdz+xV/wAhPRP+uUf86KKxxf8AuFL/ABnzuX/7y/X9D1X4s/8AJQdW/wB+euW8Sf8AJr2p/wDX3F/JqKK+Xof8jaX+I9yj/u7+X5non/BNb/knWv8A/XI/+zVyvi//AJLvp3/X+P8A0Kiivrs1/wB3onr8RfHhfT/I76D/AJKG/wBTXgv7TH/I1R/9i9L/AOjGooryqvxI+T/5hvmfM+p/8gS2/wCvtP8A0KvuH9nT/kl+mf8AXGL/ANBoop5x/wAuf8T/ACO7A/F/26ecePv+S2a7/wBea15B8Nf+Shw/9e0v/oyiipwv8Or6foeVV/3mPqfTPg//AJN11v8A7Ccf86uftIf8kM8Mf9fif+gUUV14f/kXVPRfmj7HH/8AIoj6r8jwnwJ/yIUf/YaH/o6v1s/Z8/5FDQP+vGGiilhft/4v1OzhL+FU/roeRftUf8leg/6/l/maxPDP/I6eJv8AsEr/AOhmiivGh8db1f5M87E/HP1Z4P8ACzp4g/7Df/s1eYX/APyPvi3/AK4r/wCi1oorwMN8Nb/t08qr/Al6HefsN/8AIDvv+xT1T+VUfjP/AMm+aT/2CY//AEZRRX0mF+Kf+L9Tmr/7gvQ+SfAX/Ix6x/2EDX1L+2F/yIXw8/3If/QhRRXoZp/yMqfy/I8uhvD1R+h37NP/ACa1qP8A10j/APRVfFfjr7+q/wDXWT+VFFeFxN/yMaH/AF6/VH1Wb/DH/CeX/CD/AJJ5Yf8AX9L/AOjK2f2T/wDkatf/AOu0v/oFFFZYX+JifVfmzqyb+JR9WelfEX/kTrr/ALF6D+dX/hN/yZj4s/7BV1/6CKKKvhz/AHSp6s6cZ/vlT0Z5h/wT4/5E3W/+2/8A6CKyviL/AMk88cf9ipcf+zUUV5Mv+Sxn6w/M8DMvgp+hxn7IX/In6d/11X/0GvWf2tf+Rc8Bf9hS8/8AQ6KK9yP/ACPsV/hf5onBfwf+3kWtN/5PL8O/9geD/wBJVr6+/aJ/5Fuw/wCxTl/nFRRXqZf/ALlH/EvzNp/8vvU+Zv8Agmz/AK/xn/2HZ/8A0neuM/Zo/wCPrVP+vef/ANHGiivUq/8AL/0/Q7MF/wAi2PzPctP/AOTYPiL/ANhC5/8ARS15L8G/+TdNW/7At1/6DRRX51W/5F+H/wARlQ+J+iIP2f8A/jx1z/sV4f8A0TXg3xY/5G/4df8AYWH/AKMoorqyv/kpMV6f+2s8PGbL1X5n1x+x3/ycI3+9b/8AoDV86fHf/j38U/8AYch/9qUUV9Lg/wDkncP/ANfF+h6P/LiPyP/Z"/>
  <p:tag name="MMPROD_15161PHOTO" val="/9j/4AAQSkZJRgABAQAAAQABAAD/2wBDAAMCAgMCAgMDAwMEAwMEBQgFBQQEBQoHBwYIDAoMDAsKCwsNDhIQDQ4RDgsLEBYQERMUFRUVDA8XGBYUGBIUFRT/2wBDAQMEBAUEBQkFBQkUDQsNFBQUFBQUFBQUFBQUFBQUFBQUFBQUFBQUFBQUFBQUFBQUFBQUFBQUFBQUFBQUFBQUFBT/wAARCADGAS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MDFUtQ1G30u0luruZLe2iXe80rbUUUt7f2+mWkt1dSrBBEu55Hb5VFfLXxN8f8AiDx/ba1pf2BdC0VH2W99fMHT5H++6D+//v1wV8TCj/iLjEyviB+33pVn8XE+H/hbSzqGoxXSWNxd3xZAJn+4iRdf+BuUrT1L4p+IPEDamIfF72c0Mrx21lbxbZ32f7KpX5f/AAn1GXVf2pYNdtIodUeHVJrryZn2I+z7lfoV4/8AEcPiNIHt7LT7LS7HYiPvRLnf/uJXBicRyQ5pmI7Uvin4kuESL+2tUtZLd98yfariF5k+78lbEPjTW9Q0+4B8Ra7ZXMCYXzL2bZN/wPf8j1wMd99qhSK3l2SJs87e+/f/AMDrofDMl7dzXVvpkSRv/f3onk/3/kf79fMfW/az5IFUTWsfHPie0O+48VTzQp87Impu7p/v/PXgPxk+LXxIufino9t4Z8QeK7XQGdHuBBrNwm759j/cm/8AQ69NsbXw5PYXX9sahq1rdfPv2XCfP/sP/sf79fGms2uq+APivs1iW4nT7Ql7b3qTI8Ozfv8A7/8A45XtYOlUh73Mayhyn6a6P4rk8QSW8UviHVbXz4kRvJ1ObeN/3H+/Wd4N1nW9CP2K68Sarq+lvMXh1F9Qmmmh2vsO/e/zpXk0fxR1jxBYad9t1i30iyh+RP7Isftkz/77v8lF1441i7f7FpXivU0TTIdiXr/Zofnr0Y4jk+MVSMY/Eev6NovizRdTmXUPG9/PpgmfF1Bqcsz/AOwmx3q7pfi7X/C9nJLf68NRhMzosk998/s+x/7/APc+5XnHhh9V1G2g83xrrMF7dzb3vftCXO99/wB/Zs/9ArqoYEsbvUNE1rWrZPEcUPnRTo/+h30KffT+/DNW31nn+AxhGMDjPD3xT8SyfHXxXY6l4wutL0DVtOhe0nurh/s1p/f8lN+xH/g+Sur+LPxZX4XaTew2HiK51+4vpU+wqmqyvOjuu35/n+5mvnL9rPx1p2h+K/hlrHhq5e51SXT5vtEkP34k37ETZ/fq98DP2W/t2m3XxI+KdxfXuqO7/wBl6R53755v+m3/AMRW0faThyhU9/Y9C0T4peJ9Z1VLI+JNU8y3R3mhh1CV3T/f+evR/B3jfVrRN+pa/qNzDtC/8frO7lun8fyV88/D34m6f4q1ifzbex8NaRM8yTIj7Hmm+4m/+N/k+et7Tn8/Xv3XiCKDTrT50nT/AFM3+X/gr5yc54WfPM86fPCZ9D6rq+pXFhJFp+ta1PH52z5Lq4SZIf8Af/v1r+FfGS/2PsfU9TTVHidH/tC7mfyX/wByvn+08Yy2N5Pb3ssT3Vj+++1fcRK6G08fvqL/AGuWWae6dE/0rYju/wD9hXRSx/P75UMRT5+Q37f4hTWGkahZX/i/VLG7hl8tJJpZXd3X7nz7/wCNHSoNU+Nuo6f4SD/2xfvdXD5Z4G3/ALlNnzp8/wAlchJJpkHip5fsV3qNlcQo77/ub/uPv2Voz2umarcvaJp8UGnI/wAnkoj+Sj/wf8Dqvrf8h2QjzlW9+MGt2d5pdxbazrLpdxOs32m6uNjn5NhT59iV2Fj8QNZ+xw+dq2uv5j8zf2g/y1FfWOlWrwRSw26Wvk74Un+Te/3K5u61V/tk+lW97EnlP/x6pC+z/wAf/jrzq06wcs4G9rvxA8W6Pbecuq6jIn8H+mvsf/ge+q1r8UfFc8ri71i5gjcb0H22VHpuv2N26WvlJ9l2Jsu54Jk8l/8APz1kQfZ4P3UqTO8Sb/OrzvrFaHuTJk5nSX3iDxTfWJvLfxJqOw9Ug1CX5araF4p8bT6lPbzazqM1ksLhZo72Xe8uz5Nnz1BOl2lhs0+4RIETY6b/AL/9x0SmeH9Su9Ktne3l/fpseZH+/Ue2rQn7kjKLfOdF4n1PxFa2cOoReKNa+yrsd4U1B0f/AG/46foHjvWr+zvV1DXNV8+2VFd0uHR9rjcj7KjuoP7Zhne9eJ7VP9ds+/vrhr66fQ5oPKie6nsXREf7nnJ/t161WtOdI7Zz9w7r/hP9cubxPI1K/trRG+Tz72XfN/4/U/jXx7r6aSjRarfo0Uu6Z7WeXe8f95NlY2h339oo8vyJpzpvTz/ndH/2KveI9Y0qDTUuLt5bVE/c/akT7leRDE1ef4jm5fcObuPifrMsi6VB4i1qSeRPON19tZPm/uJ89M0fVfHWuT+Zp/iXUrqzeXyHL6xKnlP/AB1Lps9v4jd3u7eHZaf8enybK7bSntJNVnsrJ9Jtf9HS6m3zfOn999lelDET5zGEZyJ774m+JfB4UO2pajaRb3iuUHnPN/v7/uJU+l/tb2sFzZ2t5ps14difaHh+V0f6fx0kFrcIiJaaU+qJMm+Z59n2Z3/gRK858W2mhXfi2DR/EGoTeFLr5H+xWs0P+kw/wf8AAN6V2wrVoT95mko1IfCfY/hvxLYeLdNS90+fzrd+h27WWtvHGK+RNGsL/TPEsN/4Q8Sywiyh2PZXW93udn8D/wB+vpjwR4tj8Y6FFfrbS2U33Zba4HzxP6GvawuKhW91/Ebxlf3TpqKKK9Q0PmL9s7xeqeFofCgufsTanh2nLbd3zfIgP+8u/wD4AtfJPi74seJfhl4D1vT9Q0yK9SWxudjwy7/O3p5O/wD3P49n3K9s+NXiOx8XfEDxjp1zdxXUdtcJZfZtnzxIiJv2f8DSvJ9Z+GyQO9wm+6d4fJSFESZIU/26+Hq4iDxLlIqJ4J+wxY6F4j+KniFPEETz+Tp37nybfe6fOlfYmsaVZabpV7sS0eBPn3w/x/7f+/Xxj8FrW9+En7TOr+GpbKKeB3eG43vsfyfv/J/45X2X4u8My6lfvb6Utx9l2edCifO/3PuP/t0Y+crmvJz07GR4V8HJqXh54r3U/suqXH8Dpv8A+AfJRPJrHhy/gf7P89vcfP8AP8j/ANzY7/8AoFa+mzy2Lpd3sSJqnzvvh+46f+yVd8W+O7SfR47dNHme6+170+d38n+5NsSvCpT5fiMKXuGRpulafqupPLLZeRO8z70+yb97/wC5/crkPjF8GtH8R6PZafexJA6XDzf6E6O8Pyb0/wB+vSrS+l062S9eZE3/APHu7/cdP4/nrH1jWV8Y63ZanLp7/InkpsTfvT++6V6NDFzUro6oT5/jPju11jxR8Ib+60q7iivbK4/fQ+f86TPv+R0/uPsr6P8AAngvVdV8PQaraJb3WnbN9va6e+/fv+/vR/8A4utT4haH4X+I1gmiXdk6edNsSaGH54X/AIK579iPTvFHgv49+IfBWtpcXWlw2L3SOnz2yf7f/A69qE4YyHu/EYzpc0z0nQ9Zsv8AhG7q01N7fS0R/Oea1h/fQ/39lcB4/wDi9pvhxHtPKm0t5f31vdXXz3NsiJ8jv/vv/B/AlfR9944ljv50SytJ3T53d7f59/8AB/B/4/WddeLbTUn33vhzRr2eX77vaQzO/wDuO6fPW8IRgVVy6pP4JHzH8PZP+Fha2njjXYotbtYr7fM+z5Hm/gTYn3K+hdV+JNpoelP4gfT3tU8l71PtT70Tyfn2f7G/7myt6x8Y2mmw+Umj6TBHv+SG1SFEf/7Onz+MdK1xJ7fUNEsZ7WX5HR0T/vh/7lb+15J+7I0pYCrCPKflLr/iOy1Xxs+uvE8GlvfJevp+nvsdIX++if7fzpX3N8MvB+mT/C/QfEXheLULrS9Zd5ov7Qi2bHT/AMcd/kr11/Cvw6vrzZ/wr/Q33p86PYwo6f8A2Gz+OuvtLrTNO0rS7SLRLSDS9PTfaWUOz9z/ALcKb/npYv2WJhyFfUZnyx8WJ9Mu9SeW9SbfCnk28Fr9+Z/9ujwldS6BYaXcRWl8k/zp9/8Aj/uV9H+f4X8R373GoeHNPnnu/kSb5N8yf7D76tX2m6FBNZS6Z4fi89H/AHPkOmzf/wB9/f8A9+vKhhuT3OY4P7Kl7XmPL9Dvnu7l0f8A0LZN++tdmzzkroo/ByaxMl7oiRQTS/6my875Pk+//wADrtZE8P6j/pa+F989u6JFM6fx1Vg1XT7rzLeXSktdmyF96bHh/wC+HreFKEJnoUsBOBwF9/ol4j3sL2t1b7N+x96Qvv8A49/3Pkq7Y7Nc8Qz6rd2lvPPsT53T7+xPkr0OefRPs0139if7UiIk0E0O99n/ALPXnl34j/4R+5me00q4ed/n2Omz5P8A2errw/kN54SZV1Xwxv3vaS7LJ33onnb3SH+5/wB91dT+zLrQf7QTzoLqJ0RNn8f/AMXWRPqtv4gd7i48LvPayp8j2roju/8AsVvWPiPTP7KtXuPD/kQed5ML/O+9/wC5s3/I9eZVwkqv2jCWCnMy9N1jZvS3RJ9/3HRPv/8AA6NOne7S6lllinRH2b/4E+//APEV3iT6PA8EX9n26Js+f5HTyd/99KnTTtE06H7bLoUyQJve4f5P3P8A4/S/s+e3MR9SmecPqV3p15ZOl6m+ZP3yP/32m9657X7u98RzT2rS+R/Zz/vYH+R5n/z/AHK9NtLrR/E58Q6O+n29rPaWyXVpdfxun8f/AAB68Un+yfbLpHTekP3J0m+dHqJwnRp+8cVeE4e7M9A8OarolrpUFle2n2LfNvhmhd08mp49VSxuZ7e7dLpJkdPJmTfDcpXGefFJo8NolpcXt9LNsR0d3/8AHE/grU0PxHLYvseJ/tux03p/A9cPJCBC+A6XUbrU/A+gz/2F4ft7p3TYkM7/ACQv/An+5WD4fn8UjxLDd6t/Zfgq32fM9nYvc3Lv/wA9vn+Tf/45XUaU9xdJB9iu0+1XafPBdTfOn+/VqfWXnvLW0l0+HV0e3dN/3/8AgaPXVh68oTIXOPuvCujeMdQK3/j3XtVtftyJKJ5ntnd0T78Pk7E/j/jrufDHw18FfC7UrW7it5tXvXT7L/aF6m+5hR/9t6wdA1LR/Cts9lcWlxPe2nyJBdQ7Ef8Ay9P1jxU+uW0G9/InT5/k+Su2eZcm/wAR08ky944tft2tx/2bbvst4fOt9nzvcun8D/8AxFdB8N/H32PV7VNQ09dLe72WrpH9zf8Awf5/268p1HxxqFo8DxXbu9u/3Eq1/wAJHa3cMGuy66ml3vyI8Ozf8+/599cdCvVnW9obxo8p9g0VnaRqMOs6TZahBNmC7gSePn+FlDD9DRX2iMT88Pi14j+y/EHxKttEZH/tu+RpCnyfJM+9N/8AH/uVraHd2t14btdj/Ij/ADzp99P/ALCuI+KNokHxB8btabfPTxDqlzcIr7yifaX+f/YrzTUvi3qegX+nXFvp76ikr+TqP2V97v8A7af7FfGVsNzz9wqRa+OHhGLSvjl4X8YXTxXsF3CkNwlrNsRHRNiV75JY3HiOwe4S7SynT50S1+RJodn30f8Az/HXzt8d7v8AtjwBoN3aROiW9890/wBqh2TQ/wD2Feu/CHUpfGvw08PXFvcefdJD9luH37N6I77Pnqq0JulGUzSidtpUet+EU+ya7qctlp3k7LFJod7v9z77/wAD/wCxWn4m8I2U8MEsSO9ls+ffL8+z/YSp4NA/tGHS/s9lcJP/AMtvn+R9jvs3p9x/+B1dn1LVf9KsriyS1gmTYl0mx9if7lebVhDmjIJHl8nhy9077Un2j7VY2j/uYPOfZN9/+Pf8j/JUjx6rBZp5umzQb/777/kf7nz/APfddr4cn8L6VrGg2mtRXc8FxcbEg8nZvm/uOletT+I/C/hzzIdK8K3Cb3R9moI6Imz/AH/uV6uGwXtvfZf1eczzn4c/B3W/Eaf2hqrvomkJveWd0/fTf7lem6r4j0fwxpr6f4aR4bp02f2h5O93T/Y+T565rWfHD+JnT+07uFLXf9z55tj/APAP/wBis7z7KdNlvcJ5H30g+yI6J/t/7H/AK9mlh44f4D0aVCEPjKWneDrqfY/2i7eB/ufJsdP+uP8A8Q9T33hxNKR/nR03/vn+4j/+P/I9aFpqMSQ+VFK91BL8j/ubbZ/9n/6HW3H4jeBNsVpNPJ/GjzQp/n/gdach2+6cbBobar8iRO6fxvN9/Z/ff5//AB+uhj8D2lrZ7P7TdJ3R9nz73f8A8f8A3yVsSazeukH+jpapD/08J/lKgfxPd6j8lv8AZ0T/AJ7vdp87/wDfH/oFLkLMt/D7/wBm70vfIukf5PJuPuf7ju//AI49ZGuaH/ZWjuv9oeej7N7zXHyO/wDsfP8AuXre/tm4tEf7bq1omx/3yfa0d/8Agfyf+h0/R5HvvIuJb2GdE+eFHvvkRPn/ANj/AND+SgRV0rwrb2tt5V7dvP8AIjzb9mxP+Ab/AL//AE2SrX/CORO8CWlx5E+z5Ed4X3p/t/P++/8AQ60U1xLV/K+22+9PuIlxNv8A/QN//fFPtbvz333FxE+/5NkDzfJ/7J/6A9BkZceh73SV7j9wnyQ77iH5P9x/7n+w9Rz6V59tPapcRfufuJvRNj/7H/PH7n8fyV0v25Hd/Kuonn2fc2TO7/8Axf8AwOhJPub5djp8/wA/2nf/APF7P/HKrkA4DUfA9w7okV9bvv8Anm+4n/jn8D/7aVBJocWlWzyzS27u6fffyX/8c/j/AN9Pnrtv7YeC58r/AG/3P+u/8c/+wqjqM9xqV5siit/I2b33u6f5/wCB7HqeQs4rTrW3gtnuH8r532IjvC6P/wCP/P8A8D+erUGnafpUyXbunkffdHRPk/8AH/8Axx66WOOKTfb+aiP/AH3uHf8A8cf/ANn+Sqsk9xA//HxFPa/3/tEz/wCf+AUcgGdqMiarYJbxSpO/8Hzomz/c+f5P4PufJWJfaVLaWaPFLDapM7vsnRH3/wC4nnf+gV3kccXkv5V7/qvnT99s/wDQKhnnuNVudnmpOmz5Pv8A/jn/AMW9VyAec6V4c1jR9bg1jSnt7p/J8m4RESHen+/v+/XQ6d4f0LX7y6isre08PapNs+12V0nnI77P8/cr0bSoEsbay824RE/v/aH2O/8A7P8A+gVan8P2WowujpbvBv8AuPNv/wD2P+AVE6PP7jOWrShWPNoPDMXwuuXuLi4dHm2Qwoif67/cqafTtNtUe9vYrH91Nvmun/c+T/wOuvk0PU9N328UUV1pabNmn3ro6bE/uP8A/F1zX9geGtS1WeLULTVtP/tOHyZkR98Kf3H/ALnyV5c8t5p+7I86eH5PgPly+8Vaxp37QN1pmlXEWr6W8LzW6aYnybHf597/AMH8fz19BeHNSin8jT9MuIkgt08nZN9+3f8A9nr5ztPCqfCT4xz+D7S9+26XfQ+dDNdXGy2/j/gdPk/4BXpvhWDxbp32qK4l0+yTe7pBZQpv2f8APZE/+LrPEYe3uQOXk5JnqGuI19Z3Ut3cTefaPvR/4/k/9krnU1jULS8gvrRN/lO/7m6Tenz/ANytjVfFtx4u0FNMifT7LV0hSFLrWvvu+z+D+/XkviPxbrHgC/tdH1jTbFHvk3/bbK7+RIf45k2fc/3Hrijh4Dc+X3ZHf6lPb+SlxEj/ADv88M3z7K5q+k+3b0dNif3P79EGqxXVskv2157XZshSH+P/AG6+VfE37YGsf289lp+n2+nWVvM8Mzp8802z/f8AuV3YSDrT5f5TtlKdKlzy+E/Y74YWttB8NfCcYVcJpFoo/CFKKx/gPqd5r/wO+Heplhm98O6dcn/gdtG39aK+rOC5+dnxZ020m+Kfj2/lvv7PsbbXtS+SOLLzP9pff/4/Xm+q+GLhH1vXbLUNQne4hSaaDem9Nn9z+5Xb6tpUHir4ufE+XVNZh09ZfHt/pNpCz8J/pM3zulYnj+7T4ZeJLXRLi4itdXidE+R96bP/AGevnZy5Kvs4/EYVYVV78PhKl1pWn/Fjw3peqy+JbfSNIh2Qvp/k3Ny77Pv7/wDbr0LwzqXhzwylraWl0ifZPnTyP3KPVLwJ4SefTb3xL/ZiXsCTeTY2tq6JDvf+OquuaN/bmsT2WlW769e29p9qu71E2J52z54U2f3K5p/vp8h59aeIpe9A94g8W6FdWEGyWa181EeZ0f8A8fR0/wDZ61H1Hf58un28uo2vyfuXTY//AI58lfNPgfWZZLb7PK6QTujvsf7iJXrXhye4sYUf9zB/yweZ5vkrnq4fkO7CYqdSPvwOlu9Au9Yv4NQt9NuLJHu0vbeDe7vDv/jR/wDfr6ce0tLuHe6v8/8AB89fOGh/ELxL9ptYpbq4+y26PCk7uiIkP8dGm/HC9g1K6t7jVnurV32Qvv8An/8As/8Afr1cHiKdCB7cPfPoL+wNK2J/o6fJ9z5KY/hnR5EdHtEff9/5K8l/4XFd/wADzP8A991HB8X9YurxIoreZEf+N3eu/wCv0jb2FQ9b/wCES0ffu+yRb/8ArjUf/CHaJv3/AGSHzP8AcrzbVfipquj/AGV5Ud0md/uPVqD4qSv8+y4qvr1Hsaeyqnf/APCHaP8AP/okXz/7FH/CFaJ8j/Z4fk/2K88T4m6rH8mxNn8Hz1PJ8UNTgh3y+VAn993p/WqAeyqna/8ACD6E6bHsrd/99Kkk8D6J8/8AoVum/wDuJXGp8RtTn+f91/33T5PH+p7Ed9ibP9ul9Yw4eyqnVv4E0R33/ZId9H/CF6Im9/K+d/vvv+/XL6d8RpZ/neXen8Do++tH/hON/wDy1f8A74Sn7egHsqpqR+C9FR0dIkR0+RNj/cqd/BejyJ83z/x/66sf/hOB/wA9X/75o/4TX+5K7/8AAEqvrGHD2VU2P+EO0qSbc++R/wC+81H/AAhWlSTQO7/6lNmzfXOz+OLuN/3Wx0/j30z/AIWFd7/uJ8n+3R7egHsqp1Efg7StmzYj0f8ACHaP/wA8of8Acrl/+FjXf/PL/wAfpknxNuN/8FHt6AeyqnUR+B9Hjm3oiJT/APhDtK/gRE/3K42P4m3fnfvU2Js/gpl38YvsKfclpfWqJHsqp3EnhXSpPndN/wDf30R+GNPjm3o+z5NiVw+m/FS91KwguPsmzzf4N9dJpviPU7v5n0+WP5Kn65QL+r1TeTw/pmzZ8myodVj0/wAP6Pe3fnJAlvC77/8A0CsTWfiHaeH0T7XLskf7ib68Y8cfHp7u5/sq7u0ggvnRIbW1/fPMlZ1sZS5PcI9lP+Y+Zvi3JqcHxX8ARaqiajqN3bvDM883yOjzP/c+5XuM+o2Xg7R3u9d1iFE370utQm/490/uI7/Psryj49a5b3WpeDb2WyRLqxvn/fI+zen/ALJXj/xW8W+F4/iLexeJbd9XS0dIdm9/khT50+T/AG682l/tKionHUh7L3+U9x+K/wAetE8K+FbLVtH+w+JUu3fyUd32b0rQj1hNV8GQarey/YkvrFHmggfYif7m+vCfiJYy/Ff4ReHtQ8KeEk0hJXvHfT9PuPOT7/8ABvrtNY8B6x48+G/hDwlZIlrq6JD9oSb5PJ+T599cmLw9uX7OpvDE0Xfngdfo19ZXd/pctlqH221ld38/+D/cr4n1XRdT1vxtq9vpllcXs73b/Jawu/8AHX6AfDn4J6f4D8PaJZarrH9o3Vu7ojwpsR3d9/8Av16Fodj4f0Ob7Po9vY2rv8/7hE+evLw2YfUa8rR5jsrRhiaUY/CfUf7Ommz6X+z58MLK8jktbu28L6XDNBn/AFbraRBl/Agiiuk8GMf+EO0Ln/lwg/8ARa0V9f8A2g+x4Xs0fkn4yk0w/GX4p6XrHkQWWo+OtS8nULuHctpc/aZtj7/7n8H/AAOs39ozwJ/Zs2j3f9t2+t2v2hES9hf5/n/g2f8AAK2fF/hh/FPxZ+M2nw6Vc6pqNp4yv9QRLb55Eh+2Tb5kT+PZv+5XOfEbQ7vxHYR6J4Xt9T1vV3S2mh8ixdH3/wBzZVVYSnW54EOU4x5D6J0DSvP8MeHrJJYbKBLfyZkT9yk38aP/AN8V7po6WngT4FaJ/Zmn2kE9xc/c+T59++vNvgZ8D/GFpoNld/EKWLQYHRHeyd/OuX2J/H/AlejfELWLTVYdL0zStiaXafcd/wDlt/uf/F1wYfC1KdWc5ndh8Pzz5jnU8TOif8eWjP8AP9/7Cnyf7FQ33xClgT/kGaSjp/A9onyVHdf6nej7IE+Te7/c/wBh/wC/WLqVqn8b7ERN+zf86f7aPv8Akrp1PaVGkvsFHXPiprF98/2exfZ9xPs6PvrgNY+KGuwOnlWmmI6fxpYw11c+h+fN5u9J9/8AH/A/+4n9/wD26z7rwWk+93R3RPk+/wDc/wB/+/Wfs0OcKX8p5lrPxi8Wzv8Auru3h/2Et62/gL478V+JvjHoOmaxqHn2Vxv3wImze+yuhn+HMV0+/wAr/vh/v/7f+xWp8OfDlv4H8Yad4g+yJOlu77Nnyb60hCBj757j478P+XYWTomzZNWRBaxWsPmyukCf33+Suh/tnUPFtha3ssXkWU3zwwbPnSuX+M3hyK7+F2vRXGzyHtH+/Wc8PDmLhOXKVfFujPrmg3VpZamlleuiPDOk2zZ/t15fdfC/xrqttPaP4tt7q1lfeiPcfwfwJXASeGdb8MaxDpmt/wCm6XpiWyPqCb9lzYO+9N/+xXUeC4LL7TBqepxRadp2oW9+lv8AP8m/+4lZ+xDnNfSvA/xI0qaDyvFtpPpcLpsge4+dE/39lcp4m8T67Hqr6faeMJZ0u7ua1mtUh+S2+f5E3onyfJXfv8OdNtPGfh7SpXSBL7Tkuru1f++iVxWneH9HukfzZktbrztlpOj/ACfO/wDHS9n7wHef8Ky8cWmj6dFoXiC3tZ7e0hSaFJt6b/43+5/4/WXp3w5+JenWzxW/jCxRE3u8H2vf8/8AG+/ZXqHwW0C7g1LxRFqCbL2J4YZnT+P5Pkry/VfhloWm6l45tP7Qd00m385Heb77unz/APj9a8nuhzm9rPgfxxdTJLZeMLeB3SHzt9wmzfs+f+Cuaex8e2usXVpb+MNP+1Wmy6uLJ5tmxH/29lcpp2h2+pWGtS7Led4rSzmT7Lvf5P43/wB/+/Xa+INH0Sfxnq97cbP+Eau7GZLebZ+5mvPJT/vv/Yqfq4c4v9m+PfEcyanovi20fSLvf9nmR/kt/wC5v/8AQK2tf+HvjPxHZwafFrsP/Hvsu4Eu/wDltv3/ANz+5/HXm1j4V11PDF1cWmyeymuE0+40/wD59n+R4X2V6Z8CN8njm1tHtE+1RaW/26Z9/nTPv+ffV+xDnMjTvCXj3StetftvjOxuoEf/AEiHztj7Nn+5XN+OH13wrf2uq6n4jisoPs8NrNNp83nPNsff8if36u/E3StMj+JetvMlp9lfVIftO+H5/wDb/wDs642PTtM2Wqafb27ul9eeb+5+/C7/ACf+Ob9lHsSJzPpnTr7T77SoLtLuHY6J99//AEP/AG6Zrmj/ALl/krwTTfDL/bINS0WJ5/D13rMNrcWV0n+p2Omx6+o9Ztdlt/uVEsP7pcKoeGND3+ErV0T955L7K8N8P/F/xxO/lXb/AHPkf53/AM/8Ar3LQ9S1PStB81IvtsCfwP8AwVxOleEonv0SLYm99j70/wBTv/v70/8AQ6v2ESIzmegeCk0/WNBS71vT7S6vX/gnT7if7e9Pk/4HWpPoHg/7TBqFx4Kt3nh/4973+yfOdP8AviH5P9+tqC1exs7W32bEhT9ym/Z/wN9n3P8Ax+p4HlkTypbhHR/uI7p87/33+f8A9A2PXZChCJhMpaj4Y8KajMj3vhfTLrf86PNbwvvf+/8AcqCfwB8P76Z7i78FeG553++89jbO7v8A98Vrz2nn73a9f7/zvBMm9/8AY+/8/wDwOntYxHy3ebDw/wDLbf8AOif3E+f/AND3pXVCCh8BHJE4Dxr8PNK8ceCfFHgfRNH07R9UhtPtujPp8SQpv/ufJ/t/+h18J+EvGmu+J/EOiJaS3eqJpLul9pEFp++f+B085Pvpvr9EdZS4j1vS9V0+VHvbH7kCf8tk2fc+/Wpa3elRu6W9lDpF6/754EhSFHf/AG6idGFf4zgr4fn+A+O08W+HIP7O0d4ptkvyPdTO7vC7/wAD12Onarb+H9E0iVLS31G1lTzri1tbhP3Kb9ibH/2//HK9G8Y3fjVN8SeH9MsrL+C68n7Tv/268B8XTy+B7BItV1t00h/3MM877Id/39leF/Z1GE/5ifZ1oan6DfD/AFCLWfAXhvULeCe1gu9Mtp44M/6tWiVgvXsDiiqnwkv9Om+FXgySO7tmjbRbJlbcvIMCYNFe77OJgfnPpGv3Hg79vfxMl5biO+u9YvksXuBgIjzPswn8e/8Av/7dfY76/wCKLS4n2aPbpPcffe1RK+Xv25Nft9K+P2jzWn2dNUtIfO+1I376F/OfZXsujftV+F7uwtf7Q+1wXvko9xshR037Pn/3EpVeWEy8PiIOfJP7JqalBqusXj3F7b3b/P8Awb/n/wBynz6UiWzp/ZV3O/8AHvh+/wD76b6en7SHgqRN/wDac3yf30StjTfjL4c1VPNtJbh0/v8AkpWd6f8AMexCrL7ByF9Y6rdTQbNPuIERNifud+z/AMf+eqqaHqfz+bp9x9//AJ9N6f8Aoddz/wALw8KfPv1DY6ff3oiOlEHxt8KTv8l7Nv8A7nk1l+5/mNJVpnEv4Y1B5vk0y43unzv9kRP++/nqH/hC9T+T/iX3Don3H8n/AOzr0ZPjF4Xf7t6+z/rjUyfFTw4/z/bndP8ArilEPq/85nKczz3/AIQfU0R0fT32fx/J/wDZ/JRP4M1WdE/4l/8ABs37P/s69G/4Wx4fRPnu3/74p8HxR8Pzo7xahv8A9jZWvJT/AJghVkYOy70bwrpFo9kkDxP5O93+/XFa58cLLR7+90y70241H7O+x/ISF0f/AHN712vxD8T2mv8Ah77PElxs3797psT/AHK+WPEfgvxHfeJ7qWy8a6Zp1rcTOiae7/vodmxPn+SvGrV6ntvZwN4csY88j267/aB0SOGD7R4fu3guIf7kP3P7n366/wAJeONP8Y6J9rstMitbVHfYl0iJ86f7CV8sx+C/FE9nGieM7H7U+9IX85HRPufwbP8AbrX/AGd9cvfE3hKeW9u/tV1b6pNbO/ybH2fJXLjcXXwdHn5S6UadaXKfRGo+PLS1vNRuLjRHnurGHf8AJCjv/wAAeuUtfj14XnvHt/8AhHJYJ9n33htk/wDZ6434jXWoaHpt6+lXb2uoSoiQv/Aju/8AHXh2ueFfGXnfYtY8W6Ta/wCnfYnSd9myb7+/7n3KzwGMrYyHOTieTDfEfWGnftH6JfX8FvFo99A926Jvfyf4/wC/89dlPd6UkN08tvaP53zzfuk+evz4Txb4o0D4kP4fvddS9fSdRSG7eFE8mb7j/I9fVSWP27Srp/nf/frnzDM6+DnCHKdGFhSxB2WufGLw14L1h7K40d/tTxb3eG3hTej1keI/jb4P1XR7W0u7S7S1d0uofJSFHR0evmb4haj4g/4WxNo+m6xFa2tvp1tdPDMn999n368/8R+MfGegX/2KXUHuk+z/AGr7Va26OkKP/f8Akr2aNavVpRmvtHBVnThPkP0V8JfEbR/F2lT3un2SQQO+x/OREd9lZ3ir4xaV4OhutQltPMgt9n2ie1RPkSvl/wDZw1zU/Fvgm6u9QvXunS+dN/3KtfFeC4tLa9itX2T3fkww7/uf8Drxf7VrfWvqx6cMPS9lz856nrH7YHhKxe1d9Fu5/tEyQ7/Jhf8A4HV60/ah8L3UyRQ6fKk82/Z+5T+BK+S/E/h+91XSoHe4fTrr79ikEyPC7w/wP/ceq3g7XLjWPhF4o1O4uHe9sX8lLp02P/rkTZX0c51IHkc/PM+r/DH7UOn+J9KS9i8P3drBcW9zewpP5O90hR3d/k/3K6yDxxN4q8PaJqtpE/kanaJdQo/8CP8APXhXwI8HWV9N/ZmoSxWVl/wjs1q90n/LHenzv/3xXrXg3xb8On/sTw54K8W2PiS10m3h0xHS5R3d0T/x/wC5WMKlWt78Tb4D13QLV4NHniS0+1ebDsdKq6B4Zu9K1KCV9Mf9186eTN9yr1j4nTw5C9xd2lxBAif6+o/+F06E83lJepPP/cSZN9eqpw+2R75sPPdyQ7ItMu98vzoj3H8dVft2qxv/AMg+7dP7/wBo+d/9+qP/AAuLRJHREuEd/wDrtDUL/Gnw/vT/AE2JPO+4n2iH56PbUv5jP+4a9pfXf7iW40zUXf7m/em9Kne+vY3/AOQVdo/8Hzw/J/uVy8/xs0K02JLd/v8AZv2ecm96JPjhoT3P2eK7SedE3+TBcI77P7+yj6xSX2g5JnUJd3v/AECrhE/g+eH/AL7f/wBDp8893s2Ppkvyf7afO9cbffHDSrFPNliuPub3+dPkrO1L9pbwlp1nBcXeoJsmfYmybfvf7lHt6c/tClGUDuZINQ3+baRS2s//AF2+SvOfjv8ADzxL8Sfhfe+F4tM0nXpL64R0TV3eGG02f8tt6fx16bHrF7+4823Sye4fZCk9xv3/APfFaj3SQPBFcPvnm+5XRCETKfvm78HfD194H+Efgjw5cXVk0+j6HY6fIyA4LRW6RkjnplaK7PR/+QTZf9cE/wDQRRXeeWfjF/wUe1W7sf2ntat0f5HSF0/8fq14c8VP47tn1XR9H1aOfTNASGaaGHem/Zs3v8/3Hqz+1Lofh/X/AI6+N/8AhKrjVtHuk1O8exmf50uES5f7m/8Ag/2Erf8A2etD8JeDrPxfFqep32owXFi81v8A2e6f3H+R0+/XlYr34+4bYelD2nvHhvjTXJdc+Jet3H2K70/enk/Ynfe9u6fI/wD6A9fb/wAL/A8Vj4VtUtFmgT+OGf7++vkX4/eGbTw/rHgDU7KK48/UNOd9ZfY+yG585/k31+gng670rQ/Den273cs7+Sm9HT7n+5XmVaUZKJ6WHhP2kuQ8RTTtVfWNbS3Telvd7Nm/Z89dJBo2qwWGy30e0h1d5oXR/te/yf79eS/F7xV4rj8Z3SeErK4ntftbzXGz5N/yfc/9Dpmo/tpaFo2jwaZo/h/UbLXrdPI1F9au/Ofzv/Z68meErVP4UjqmlTlzzPpbQLGJ7mdNQuLfToEt980yIn3/APfevn39ozxjoXh+883wvqEqajY/O91NcJsf/cSvAfGv7Tt7rl5PcXGpvPOj/uYU+SFP+AV5LYp4g+LfipNM0LSrjUdRuH+SC1Te/wDvv/crrwOVzoz9rXmcNbERn7tMo+IPF2q6lefur27eeV/n2TP8719Sfsy/sW/E3UvE/h7xh4ou38PaJaXCXqafezO9zcJ/ufwf8Dr6L/Zi/Y+8AfBOztdd8Z3v9t+NXTzvnh/0ax/3E/jf/br6E1Dx54P1GGe00/Urie8+R9iK/wDfr0q2IcpclKwYekzlfjTfJ4S+G91eonzpcJ/yx3/f/wBivH/hRHpnxN8Tz2msahqdlqkUL3Vvapsh85HdN7p8n8GxK948R+PLKx0R7hIprr7O+9LVIfnm+R9if9915L4V8fxar8WvBviDxXaTeF538O36X1k6fJbuk0P8f8dedXpTnU54dj0bThD3z0bSvhRomjW1lbxPcXX2RHRHun+d97o/z/8AfFYnw9/Z+8OfDbTbrT9Mu9QeC4vn1B/tTp99/wDgH3K9Z03VfDWsWEF3p/8AaF7ZTfcmgh3o9VtS1zw5pUkaXTX0Dv8AOiSRbN9eViMJiJw/fT9wdKcOb3DhvEfwk0fxAiJcXF2mx0f9y6fwPvrI8Y/A/wAP+LbZ7S7uLuCB7v7b/osMKP53+/s313+q/EPwFo959n1C9u4JP4H/AIHrFvvjn8JbS2ku7jxHstUfyfPf7m/+5XPh8LVpQ/2eaM61alN8laJ5Rdfsf+Cr7xPqPiCW91x9Rvrv7bN/pCbN/wD3xXo0/gey0rSrpInuH/cu/wA7/wCxXZSeKvCCWcF2z6h9luNnlTbPkff9yqOq+LfBUdhe/a3u0gii3vv/AI/9yscRh6s/400dNHlj/BgfKXjH4Sa7qvxITxVol2lq/wBhS1dHdNj7P76OlcpffAXxbdw/vbu03umx/wDSNn/AP9yvqAfEb4RbPl1DUE/36H+IXwk2O/8Aad9sr0qVapRhCEJxMp4fn+weP/CHwHqHw98Nvpl75W97jf8AI++qnxNvk0e5g1CWLelvcQvs2ffr3L+1fh5fW32i3TU50+/vR6wfEej/AA38VXP2KWy1bUUfZv8Ass1c9PDqeL55SXMVOU/ZcnIfGniD4sWl34w8PaPbxP5H9o+dM/zpsmffsT7+z+OoPDkaJ8KPGsUTum/XER/+BzI9fUGufs4fCq6hutTsvBniH+0YUea3n85/kmRPk/8AQK8b8Fal4X07faa3oUuo+HteTfqjwTbHS5R96On/AI58lfV1ZRmuQ8uEJwO48K3UX/CtP+Eot0leyhS50/Ufk+eGF02b/wDb2V81fsqeDktP2jfDWoRRRTwQ3DzQz79n9/59lfb+h6d4f0r4b+K7Tw1FdppCW9zshvX3v/qa+Yv2cPhl/Y02kfECXT4Z/wByj286XHzp99H+T+/XJgKsIc8JnVVozrThyGf8evAfju7+JfiG7tE1abTrvVJnh2PN5KJv/wC+NlebeMf7Q8P+IbW7t3eBJtR2JPav/tpvR6/SvxprF34t+Fer6Zp6S2uo6jpL2tu7vsRJnT5H3/79fKvxi0OLwP4J+G1w+n28GqaDqNt/azpD8kz7E3v/ALe90elWn7y5DeWHq046xObfwPpmsJBrdxepaz2ksyQo7onnfPv+Te9ZcEHhef4r6Dp908X9qRIn9nQPN/y2d/k+58ldD/wUD8HeIPFWq+AG8OaFqGqJ9km3/wBn2jv990/uV478J/gT8Y9V+JXgPUL3wZrj6do19bfvp7fyfJhSb5/v1lQwU50nUlI86dWMa+kT6Bsf2bfiPqPxIvdY1OWxg0R4XhtIXuN7w73T+BP9yuxuvhRceC/ipomuvLE/27SZtPmeH+B0dHT/ANn/AO+K+mf+Ec1Od9n2d/nryLx/40t57OeK3tHe6sbj77/c+T79eDeuqsXOPke3RjGUeWAeMdH8/wADajcffdLd3Tf/ALletfAzw/ZXXwi8KSvZW/z2KffhR68o+3XHxD8AXVpbxfYvtFvNa73f7m9Nm+vU/h74c1vQ/hF4N0rTNQf7Vp0P2WZ0RNk2xH/v/wC3sr7HL4UjycwhVp+/ynZeINO1Oe2T+x3iSdH/AOWyI6VkT6V4rnRHivbeC6RH++m9Hff8nyf7lYj2PxQ/s3ZFdxfbUTf583k7P4/kf/xytTTrHxtP4f1RNQuJbLVHu4Xt3SWH7m/59nyf3K966+yeFCu/5We46J9v/saw8zyfM+zx7uvXaM0VLpEtx/ZNlugw3kJn5v8AZFFBofk38fPh7pvjT9qXxFo99NfT6Wl7czTT319Lsid3mmdIf7ifcTZXzl4mtPEfw1+IWqeH/wCz5brTrG4e1t7pEf8A49v4HSb5/kr68+LP7PfxA8RfE/4j3kXhqK+tdT1O8fTp/tFumz/SXdH/AL/3K4X/AIY4+It2j/8AEi09H2f8t9RSvnZ4yhRn8Z7GEwPt4+8+U0IPHeseH7mfR/FESavZPabIZ0RJkdP+APXv+nT6nrGlWt3aXFvBa3FujojpXznafsQfEC1mgll0zQXRLiGZ4J9R+R0TfvR/kr6j0PSv7H0e10/7Jb2T28SQ+Ra/6mH/AHK4q+Jo1v4Uz28toypVJRkeRJ/bV9rF7LcXFv8APN/cr4m8caVqGufELxDb2lvvd9RmR38l3+f/AG3r76gtE+3z71/5bPXRfDX9mjwPqOj6R4ruJdRg1u7uHvXdNWeFPtO/+BK3y3n5pFZ1B8kOQ+Kfhz+xT4o1+5gvfEen3H9iuiOiWVwiPcf9919DfDWTTfgmllpmmeD00663zPcXX2uH7Tdp9z55tn8FfT8Hwd8LwPdSw6hqHz/9Rl0Sqv8Awo/wl5L2kWq6tD87u/k6+6ff+/VVcLiq1X3pe4fOe57Ll+2eKvqvji++yxf8IpFe2tvpzu/2rVE+dP7+/ZUHw8u9Vj1XSEiuk2Xdvsf5/ufx/wByvYU+DPhLwzoOr3FvqGoT+VaPvmvdZmm8mvL/AAOif2x4eeL50/gf/Y2Vzzw/sPdPbyi/vc53Gv2OsR2CRf2gmyZ/n/zsrL8GaHZXX7QPhCLUtmozvo2pfuJk3ps/c/8As9dfrm+S2g/36828ceJ/+EO+JHgq9lvf7OR7S/he6RP3yJ+5/wDHPkohP2MjvzCXJQPrq1SKxtkt7eJIIE+5DAmxErxj4/Xb/wDCVeBkR3TfNco//jlcHaftV3Gj22nW97dxXX9nzeTqLzuiXNx/uJ/uVvfErxGni7W/hzqCRPB51xNvgd/uP8nyV52Z4uM8LKB89l9WM6p5f8WLR08TwbJURPsn3H/v18s/EnX7ixSy+0aZssri7ub24SZ9ifImxHT/AG6+s/jLrmlaP42srK7ffdXdj8kGxNmze9fNX7QvjjTLqwg0eyt4nnTZ/pSfwf7FZ5N7tFe6eNj6XPinLmPXdR8R3vibwl4UvZdVi/daX+5tbXfCiJsRN+yur+HMEus/D26T787zTIm968zsX3+FfD39/wDsl0/8cSvYPgnB5ngl96fJ9rf/ANkr5XMpzlOcz9AwkYUaMIxPM9Z+GuseHLmC0u/sPnzS7PkuP43+etSf4NXqaDdanLrGmIkUPnbE3v8AJW1+0RqtvoHiHRLdb23tdUmvkeG1f7/yInz12V3H5/gO92XG+B4dnyJ/B/crHmlTpQny/EbQqOczz34UaVdz2Go6q+oPBZW+yye1+d/Omf7n+5X0D8DLG3TTdblliTelwnz7P9ivn34Uakn9m6jpjy7Ee7hmeD+//BXt3grWItD0fV0f/lrcIn/jldntVSqwqx7HHO8+aJ2usx+IL7W50sook0vyfk33Dpv/AOAJX516dPLY3PiG0S3t9QgtHfzoJn2P999jw/7aV+iMHi6KB55bj9zBDD87u/3K/P8A02x0qO2+I2safL58D3CPD8/3Ed3ff/4/X1uBxXt4SPFqQ5ZnpPw5+O/hLwl8PdRi8Ufa0064+Tfaw+d5yOmzY+z7j0fB21ef4M6D9nuHggeF/J/3N77K8S1/TrS10211i3dP7O1BNl3B/Bv+5vT/AG693/Z+j/4shoP8ezzk/wB/53rolCHs5Th3PUy7m9v7x7X4Lsbi+8MWM1xdzSTomyvFP2j7SW++GPiGyffdXVxMk0Lu+zZ5L7//AECvePAH/IsWv++//odfPX7Xs76V8MZ7iL7/ANu2PUQjPnhynqY2fNSnc3vDn7eumeFfh74XtNbt7e1uktEhd3853d4fkd60bv8Abwt/+JW9v9nR9Zf/AEd0tHdJnf5P79fIum/Cy0+K8L2T6x/Zc+kvv2Im/ej11Vv8GrePXvC+i/2q7/2NClz52xP32ybfXfUxMaXuX1PjaVJy98+p779qvxLaO++4tEeJN+yC3rnb6R/EGmz6hvf/AEt3m+T5Pv18zawf+MkbqD/nrp7v/wCOV9R6HB5nhK1/3P8A2SvKre0ly8x9NlPJzyaNv4UaV5+g3SPcS/JcfJ/3xXt3hz40+B/A+kaf4f1vxLaWWr7H/wBCmV/O2O/yfcSvKPhJH/xLdR+Tf++rR1z4EeD/AB3qtrret6ZfXWr2/wAiTQTbPkr0MFjcLg3zYr8AzmlOceWmeu/8NBfDyf5U8So7/wBz7Jc//EVg+Mfjh4H1KHTvs/iW3gure7S9TzrS52Oiff8A4P8Abriv+FEeF0m83ytb89E+R3u5t/8A6HTE/Z+8L7P+PTWdn+3dv/8AF/7FepLPcqn8Mn9x8XDCYqD5j638LXUd34Y0iezb7VaSWcLwz+Uf3iFAVb8Rg0UeCLOHSvBegWUBl8m20+3hTk/dWNQP0FFdP1ukY2Z47q/hWyu9e1N5k377yV3/AO+6rSeDtPj+f7OldTqyKdV1L/rvL/6HVF9myvyDER/fTPp6VSXs0c9P4S0+6hdHt0rjZLX+zX+yRf6hH2V6e33K82vk36lP/v115bHlqnq4KZ57BB/p7/7717P8GpLSf4b6Jbypp8/kpM/76bZMn76vJYIE+3v/ANdq9k+EHh9L74e6Q6XbwOnnfchT5/31foOXfHIWdfBA7WSNIIX32mnIm/Zs3o9VY7GJP9Vb2LyfcT5EqfUYIvtj7389Hfe+y3h2f8DeqUHyI7vK6bH+/wCTbfPX0PIfFc7Oa+Odjcf8Kf8AFyJpm9H0598EHyO/zpXgnw1gSNPCj7Pn+zw/+gV7B+0Zr8vhz4A/EPU5buad7fQ5k+xPs++6bN+9P9+vJfhlHs0rwhv/AOfS2/8ARNeLj4n0uT7yPUNR/fwon+3Xz1+1V4Z8R+I/EPg238NWlpdaumnak6Q3vyJMmxPkT/br6Mu+kH+/XIeMfEen6H8UfA0t3p6Xs6W+qzQ+e/3NkKVz4eHPI6sd/DPgZ9S13xP/AGjpkv8AwjyahaXb2V887zb5rlEfZsT/AG9j7K9q+GXjTxXB/Z2q+IJYr3S9E1FNJsUg3o77P+W3z/wfJs3/AOxXtH7PH7O9vr/hLT/iFo/iXTvEOo6tfPqdw8MKPbec7vvRH/2N+z/gFdr8Qv2W7i/1uDXtJuIbLVE1H7U+938l/k2P8n8D1piMv+sR5JQPAw/sqPvcx4p8ftDTx34k8G+LZYtTTw1FDMl2+mJvmh2P87/J/Am//cr538VfB3/hI/hXq/jXR9Ym1d4b7ZDapaOn2tHfYmz+5/t1+leg/s/X1pC7pr0UlrcXlzcpB9k2JaJMn+pT/gf/AKHVrwl8K4vCPgCDwI72886W+x7ryf8AXPv3+d/33W+FwMqEOSJFWdGbvynxB4A8MeINV8PfYtV8rTn0SxubbZNC8M29IUdEdH+5/v12X7LPibxA+gyWXiiK4tZ3t01OGF7TYiI77Pkf+Ovs/TvAWmaciWUsVje3UqPvuprdN7u6bH/9Aqrpvwd0/wAK36aqmoXHn2kM0KQvs8l0f++n8bpsriq5NCqpR5fiOr63GHKfHXjb4WTfGL4qT+ILp4r260mXzrHT9nyfZkT5P9999dF8TdD+KV0kH/CL6PpkGnW6W2tPZTb0udRd0dJoU/gSvrfwl4Y0SDUr3U7fTIkurhNjun9z+CseDTYvEfxIure7le1utE2TWiJ/y82z/wAf/AHR0rb+yVThyfEP69H0Ph3w54u/4QvUrrQtV0q7sr2aVEu7bZvudO+fenyf76bN9d/oHj+71+2tZdMe38+7hS6RH37Hffs3/wC59+vbvH/wu0LXPi1Pp/8Abdjper+IbRLr7E//AB+3H2b5Pv8A9ytHR/hB4H0N3uNVd9Rn0m3ey/tPUNiPb22/zvJ+TZ8ib3+/WH9iQn9kX12Hxny/8W/GnjW68H+JdHli0b/SIZkeytXm+0vbJs3zbK8R+Hvgu91zTbqy0y7t9OnextnuPtvz+TDvf59n/AK/QCx+FHhLxhqOn634H1jTykqJ9ovYHS8SaGtuf4beHLrw9PokVraJZfc+1WVuiO+z/brqpZfKjDkhA5fax51V5vdPzH+JUGqz/Cy90q4iR9UtLh0h/s9P9ciTffr6B/Zs/wCSFeHkf5NjzI//AH3XvHir4M+F9fuYLey0JLKeJHR/JT76V4b+zvGifByyT7nlX14n/kZ6wxFD2NLlPYymr7WvKR754Ak2eGIE/wBt681+MXhW38R3Ogpep5+lw6o6Xdq6I/nb02bK9H+HqI/hhH+/++etPSksoLzUbi9t4bqC3R7rZN9xHT+OuCj8cD2sXKPJM/Lz4oadcaB4t1S1e0l07UdPvprKa1dPJdNj/J8n+5sql4Y+FHijxdrf214tQsoLd03zvN8mzf8AP/t1+h37Uf7MsvxX8E+Ddb0y0iTxXFNZ2us3Tp880OxN7v8A33T/ANArQ8M/CTw78MvEnhptH+16hqKb99rM+/zk/jmf+4lfSTpQdP3fjPhKUn7b3/gPi74xfC/xXH8OvttvpiXs+mOkNvqGkWL+d5Lo+/zpv4Nle9/BaeW6+Dnht7h33/ZE3/7dfangnSLTwVH/AGVp9v8A8S67m86bzvnd9/8AA9fP3jCytNP8R65aWVulrZWl86QwImxESvHxcJQpR5z6jKrfWHyfCM+FD+XZ6p/12r3TwzAj6VA/368O+Eif6Nqn/XZK918L/wDIHhr5jFw/dRR6eY/aNH7On92nvBsh+R6m2fJRXl04Q5j56+h6Tov/ACB7D/rhH/6CKKXSQf7Ls/8Arin/AKCKK+wUNDwGeS6xJ/xN71W/5+Zf/Q6qo6Ve1qDOs3v3f9e//odVJNn+5XxtahL2sj3qX8MZdyfI9ec3f/H/AD/79ehvA93C6I6J/v15xfQSwalP9z7/AN+ujAwl7U9jBfEcVYv5d+/++9ew/CS01C++Hulpb/Z/sSXM2/f9/ekz15DHazR386Onz769Q+EmuS2ngO1t4opfPe7uX3om9NnnV9zlvxyMc7l+6gdtqrxT3k6bLeD+/v2Pven/APEv3wI81un8DvsT53/gpmq646X+yJ0R4vnf54fnrR0NJZ7ZLiWVJ9/+wnyV9IfHHmv7QPgd9V+A/j/SvNm1S6vtJdETYiP9/wD3K8e+HL/8S3wgn8aWkKP/AN+a9/8AjprNv4f+EvivU73zfstpYu7+R99K8E+GVjcXdt4a2P8AJFaI7u/+5Xi5n9g+jyf3OY9Tu96eR/v1498evA8XjTUvD1xe3FxDp1paal9r+xO6TeT5Pz7Nn+5XrWqxu9tv3p+5evPfE+ou/wARfBulfZ0d9Qt9V/fv/Bstq5cJ/GPRx0Oagetfsf8Ag608B/AHwbpmi6l/a+kPaPNDe+Ts85Hd337K9J8Rvevc+SkWxEuLbY/99P46y/gnqtprnwx0i709IUtUR4YUhTYiIlcb+0n8cP8AhTXga913yk3xPCib0/jd9if8Ar6vmPjeQ9h/s24js50t7vY+x/J/uVgz2vn6lpF35ux0tNkz/wB+t5L77do+kahFvRLiGGb/AL7TfXy/8CP2iIvFvxd8f/C/UJZn1fRNUv5rR5v+W0PnfcT/AHEqIS98j3T6CurG4fWJ/n2JsTY+/wDjp/jixvf+EPvZdPld7232TbH/AI0R03/+Ob68y+KHxml+Hvxp+G3hd4vPg8UzfZf9z+Pf/wCgV6n4x19PCXgPxXrsqb00/Trm92f39kLvVzn7wpHxd44/a9+IfgT9r1Phfb6Joj6XNfQ2qXV0j+c8M3z70+f+4/8A45Xot5+1L8N5fEP23/hLbaHxl4bvpob6ynheH7RbTPseFN/332bH/wCAV+dEH7RGoeLf2k9H+KXji1luI4XR4bWCFE/0ZN6Q/wC//HXm2sale+NPFuvaraW7zvcTXOpun/PGHf8A/ZpWcISnMmc+WHun37+0RJp/7TvxI8B638PNV1P+1Ib59JtHeF7b7Om/e9zv+/sTZ/wOvfvjFrGmaz4V1fwlFqtxoOo+JHfRdO1q6h2QzXmz/wCw/wDH6+bf2GNZ0LxP4wTR3u0ndNOh1CGFPkTzkf5/+B19U+P/AARcaz4u8PXH2G31fSHS50y5tZ3TZDvmhd5nT/YRKfJOAoS59T5W/Ym/Zo8V+APHmr6x4g1W306exR7K3stP1Hzkmd/k859nyOmz7m+rvxw/bj1v4A/EjVPBWn+HLHV7K0t/kurp3Sbzn/3Pvpvrv/2jPE9l+xx8N01jwJoVu8+oatsmS6lfYm9H+f8A8cr8ufGvjTUvHfiSfWNVl33sz/vvn/262K54cvJE/Vf9ib406n+0LZve6qlppz26XKTfZU+/Mjp/f/2HSvNvgL+4+F08X+s2atfpv/7bPXXf8EwfhRcaH8KE8Z3d3Ns1m4ufs1ls+TZvRN//AJBrhPgnqtpa+ANXiuJUTZrl+iJ/22evm8f8J9Lk3L7U+gfhe/8AxTH/AG8PXkX7WXji7+HvgODVbK9msv8AiY+S/kf8tkdPuV6n8MtS0+PwlBKlwn753n+/XgP7fn9n3fwTukiuPPuotUtpkRP7nz152E/ixPZzCX7qcjsvgf8AE3U/Hn7Lt74w8QeK75NR0l7l/tU8299iJsR3/v15fpX/AAUDi8JeLdbt73wJNq+ovcJa/bft2ya5RPk/ufJ/frgvFPjuf4ef8E+/Anhy0tJ4NR8aX1zeveovyPZwzfc3/wB93T7n+xXzJda/qHiDxImt3Uu+d5ofOmh+5/cT/wBAr6mlSi6h8DOrLlPuLRP+Cg3ijxx8TpvBsvhW0tdF1O4TT7T/AEh/tlpvdNju/wByvU9HunurDV0uHd7q31GaF3d/v/O9fn/4VsZZ/jfpf2fYn2jXLOFNn9/elfoV4x2aH428cWt1/ou3VH8lET+DYlePm1DkkfU5BiOefIbfwhk/5C6f7aV7x4Sf/iVIj/36+dvhBrOmR2Go3H2tN8rp8le/+BJLTUdK81PnTfs318hiI88D3Mz/AJjoZJ6Z56Va8iL+4lVZERNnyVwqlyM+aPTdH/5BNl/1wT/0EUU/SV/4lVn/ANcU/wDQRRX0i2PDe54zrl2IPEmorIr4+1N/6HVN9Sij++9eN/tI6z4l8M/tC3Wn297cJpd7YpqEUcf/AHx/6Gj1VsdN8S6jo89xFK880qb03vXTPK6U5yOuGIsj2G68caPY/uri7SB3+RN7/fry/WX1OfW7p7S7T7L53yfP/wDYV43PJcWvip7jUk3pYp50z/f2V6h4Vun1jRINSTzvIuPnR3T+/XJPLlh5c0D2stxN5y5zl0g1W+169uJdT+/NsT5K+jPgL5qfDG1REff9rufn2f8ATZ68UgsUtNYniT9/8+/7lfGPxw+LHjjwr45m0/RPFevaJpyI/wDotlfTQw797732I9epl8J80jfNqsJ0o2P1yeOX7/2f53/uW9Hn3CfwPs/64/cr8R5Pi38SL7Zv8a+KZ9/3P+Jjcv8A+z0y0+Ifjqd/n8R+IZ/9t76b/wCLr3j47mP1n/ahkl/4Z4+I29Hj2aY//A/uV89fDmCVLDwo9vqFwj3FjCjuj/8ATGvjjQ9V8Uarc3UV7qGrXUEtpc74JrmZ0f5P7lfbHwktEu08KJ86fZ9OR9n+2kKV5ePheMT6HKpxXMdd4t0eX+ykSbU750mmRH/fV87/ALQt2/ge58L3ehXF3a3UqXll9qhuNk0O+FPnSvq3xHaW93pU7vv/AHXz185/E3RrfVfip8NvtunpqOnJNfpceejvCn+jfJv2VxYSHJV5z1MZU56MoH1V+wdfXE/7NOkPqG/f9rvNjv8Axp53368v/b80PXfih8OrrR/ClpNql19otn+xQ/8ALZN7/wD2FeofB34r+AvBfw6tfC9lqdvZf2Hb+T9immd3dPnf7/8At1l+OJ9EvptE36hb3WnfI7z2ULvMnz/30+5X1HtYclz5CEPe5ZHuPge1u9O+FHhey1JHS9sdLtobjf8A30REevkL4Zfst6x8Pf2n/FHxVutYsdQstb1GZLG1tUffD5z/AMf/AACvo+0+NnhTxj9q0LTNTl/0d03v9kmRP/QK81n1y38JeJJ9blsr59Ot3e6uLWy07fNd7PuVh7UIQjaXMeZ/tGQa1qv7e3wbsrKKW6tbf986bPkh/vv/AOgV9QfF66fUvB/jLw+jp5+oaTeWUKP/AH3hdErif+FhaP4m1XSPGtl4avoNU+yeSn9qWLpNDv8Av/8AslaOs+OIrW/TUIdMm1t7uFHmR7d/kf8Auf7FX7UI0on5FXfgDW/EfiTwp4Yu7GbSLm38K74UunR/tKI9y6bP99/kSvY/2Y/2dzrepfHfSvFVve2Wo+HPCb7IIX+dJn/fIj/98JX2FpXw8t9K/aQuvi6+jv8AapdL/syHTE3+TEmzZ/7JXGx+DvGE/wAXfjd4jt9Hl0uy8aaSmn2//TF9mzen+3Ue1uHsif8A4J8+B/D+sfCvw94ruNHhTxDp13eQpqCb0m2V9LTzvPrDonyI+o/J/B/A9fLf7I1149+Ffwx/4Rr/AIQ+41Se0vnutmob7DZv++m9/wDXf8Ar2FIPHcGlapsi/tHUbi4e6tPtWx0sf7mz5P8AbrWVdBSpQMX9oj4Q6f8AtA/avDWty32nWWmXcN7DdWrpvmfY/wD4589fE37YP7KHgr4C+A9B1vwlqGoXt6+o/YtR+23CTeT8m9PkRPk+49fe1qnji7vH1DU9HtE1GaFEuHtfuTOn8dcj+0D8KPEfxp8GJo9p4c0mC6S+S9fzofkuXRNnz7P9h3rKVXnkbypQ5T3r9kvwFL8Ov2cvh5ot5EiXsOlwzXH++/z/APs9fDvwkji/4RLxKjxJ8niLUv8A0dX2DoeseOrHw3pGnvabHtLSGF3Tfv8AkSvn7wJ+zn498K6Dqlld29vdT3eo3N6jo/397768vFwnWgehllWNGrzs3vhDptk/hiffbpvS4evG/wBu6C0g+CGo+Umx/wC0YUTZ/wADr6c8B+APEWh+HktLjTNl1vd3+eofiF+z9/wtvQbrRPEcVxa6Xd7PO+xf67ej70f568/D0Zwnzcp7eLxVKpSlySO1/Zp+GWj337J/w28NeKNE0/V9PbRoZnstQt0mT5/n/j/36/Mb4/eAE+HOt/HXR9M0+3srG38T2H2eCFNnk2yec/yf7HzpX6qeGPD974V8MaXolvqeo3Vrp8KWqedYw79ifcrkNO/Z38P2Gt+L9bi8Py3Wr+J4pkvrqfZ/H/Hs+58le/CryTPjfZH5tfD34Xy+Kvij4Kl0L/Skl1zTXuLqy+fyfkR5ndP9j5K+1PjLL5nj3xQ0qJvlu/n/AO+Er1j9mz4LXH7PXgb+xE0yXW72V982ofuYd+z5ErlvHfwM8Z+KvFWu6vaWsVta6hL5yJJMj7K4ce54k9PLJwws+c83+C0cW/V08pH+5/BX0L4R1my0bR0iuJYrV3d9iO+zfXB/Dn4EeNfDmm3tvd29uk7vvR9+/fUHjH4A+NfFSQebFbvBaPvRPO2P/wAArxfqU5+7ynsY7GwqQ92R7J9uedN6RTOj0ySS42fJF/33Xz7B8GfiLoELpaRazA/8CQXHyf8AodQaVY/F3TdVtbLzdT33EyIjzo77P/HK7KeWw+2fPfWD7j0RZv7GsMkZ+zx5/wC+RRU9tYvDbxR/aXOxQvT0FFet7FHm3OP8efC3w/44urXUtT09Lq9sonhjf+PY/VKwk+GulRpsit32f3PO2V62Rn61zWu2lxbI9xapvT+NB95fpW8o3NITPO4PhJoUe/Zo9v8AP9/f8++r0Hw5soLZIvskXl1d/wCEmf8Av0f8JHK/3HqeQ6CrH8NtP/594ay5/gZ4Svrn7RceH9Mnn/vvYo71vf8ACRy/3qP+Egm/v0AYifAjwej/ACeH9MTZ/csUq7B8HfDUD/Jo+n/+AiVe/wCEgl/57PR/wkEv996YiCP4V+H0+7plp/35Sp4PhlokEyOmn26P9zeiVH/bL/33pv8AbMv996AXOi7J4A0zZ8kWz/gFJH8PNKjT/j3T/vhKpf2y/wDeej+1npFXmTx/DLw5Bc/aE0+08/8A57eSm+rqeDtHT7lvFWX/AGm9H9pP/eqyTb/4RXSo/wDl3Smf8IppP/PFKx/7Sf8AvvR9uagDb/4RzSk+/ElPTRtKj+5FFWD9uamf2i/9+gDpfsOnp/yyi/74p/k2X/PKOuX/ALRf+/Q+ovQB1fl2v9xKEnt9n8Fcp9ub+9R9regDq/Mt/wC+lHn2v+xXJ/bnpftbf36AOrS6t4/46X7db/30rk/tbf36Hu3oA6v+0Lf+/R/atv8A5SuU+1vR9rb+/QSdX/atv/fNH9pW/wDfeuRed/79P+1t/foA6j+1bf8AvPT/AO1bf/brlHu3o85qCDqP7Yi/26JNZi/265fzmo85qOQDpf7Yi/261tEk+2u8vzbF9a5fSNIutXm/uQr96b1rvrW1S1gSKJdka9qOQykWKKKKsgKKKKAMDVvB9hq7+Y6eTP8A89IuDXL33w8nifEN7Gyejx7f5UUUG8G7lf8A4V1qv/Pxa/8Afxv/AIin/wDCvtU/572v/fxv/iKKKgd2H/CvtU/572v/AH8b/wCIo/4V9qn/AD3tf+/jf/EUUUBdj/8AhBdV/wCe1t/38b/4ikHgPUz96W1P/bRv/iKKKZV2OPgbUh92a1H/AANv/iaT/hBtS/57W3/fbf8AxNFFUO47/hB9R/57wf8Afxv/AImj/hB9R/57wf8Afxv/AImiigd2N/4QbUv+e1t/323/AMTS/wDCEan/AM97b/vtv/iaKKAuyf8A4QfU/wDnpa/9/G/+IqL/AIQbVf8Anraf9/G/+Ioopk8zG/8ACEan/wA97b/vtv8A4mj/AIQjU/8Anvbf99t/8TRRSFdkv/CBap/z2tf+/jf/ABFH/CBap/z2tf8Av43/AMRRRTIuH/CBap/z2tf+/jf/ABFH/CBap/z2tf8Av43/AMRRRQFw/wCEC1T/AJ7Wv/fxv/iKP+EC1T/nta/9/G/+IoooC4f8IFqn/Pa1/wC/jf8AxFH/AAgWqf8APa1/7+N/8RRRQFw/4QLVP+e1r/38b/4ij/hAtU/57Wv/AH8b/wCIoooC4f8ACBap/wA9rX/v43/xFH/CDaj/AM97f/v43/xNFFAyWDwTdy9buNP9xTWzY+ELO1l3Sl7l/SQ/L+VFFITOgjREXYq7R7VLRRQYhRRRQB//2Q=="/>
  <p:tag name="MMPROD_15161LOGO" val="/9j/4AAQSkZJRgABAQAAAQABAAD/2wBDAAMCAgMCAgMDAwMEAwMEBQgFBQQEBQoHBwYIDAoMDAsKCwsNDhIQDQ4RDgsLEBYQERMUFRUVDA8XGBYUGBIUFRT/2wBDAQMEBAUEBQkFBQkUDQsNFBQUFBQUFBQUFBQUFBQUFBQUFBQUFBQUFBQUFBQUFBQUFBQUFBQUFBQUFBQUFBQUFBT/wAARCADKAQ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ZQAUUUUAFFFFABRRRQAUUUUAFFFFABRRRQAUUUUAZWu6xBommXV7M2yOCNpGP+7Xz5+zr+2Dpvxq8T6voNxZ/wBlX1vKzWsbP/x8Q/36wv24fjvD4I8GP4a0+YPrOqJsEcb8pF/G9fAHw08S3Xgj4geG9as3ZJrW7TI/vp/HXlYjHww1eFH+Y/ZuHOB5ZrktfH1tJfZ+R+2nWis3Q7gXmnwSjo8SNn8K0S1eqfjc4+zk4sWiiigkKKKKACiiigAooooAKKKKACn0yigB9FFFABTKKKACiiigAooooAKKKKACiiigAooooAKKKSWURISx4oAgM23O7A9DXz3+0x+1Po3wWsBZWUkeo+JLhD5dnG/3f9t/auE/av8A2wrbwLBP4Z8KSrc+IJBseVDvS1+v+17V+e2p6ne61qNxf6ldy6hqFw++a5mfe7vXz+ZZrDCe5D4j924H8O62byhjceuWl2/m/wCAaHivxZq3jnXrvWtaumu9SuW+Zm/5Z/7CVmWaO19axp/rHmRE/wC+6gBxXp37OfgOb4j/ABg0HTo0329vKl5cf7KJXx+ElVx+Mi5n9RZr9WyPKKij7sIxP1k8AW0tr4R0uGb/AFghRW/75rokXGM9RXk9x8c9C8PfGDTPhrcB4NTu7H7TBIf9W2P4a9ZH3cdz3r9QP89MbCoqrqTj8fvIlooooOIKKKKACiiigAooooAKKKKACiiigAp9MooAKKKKACiiigAooooAKKKKACiiigBMda5XT/iHoGq+LtQ8L2+owya7p6JJcWefnRH6V0xOHf8ACvzX+I3j+fwn+3dba3ZPsQ+Tp92Fb76PUynGnG8z6HKMnq5tKrClvCPMfpScBa+Pv2yf2qW8BWkvhPw1Mra5cL+9uF/5d09f96vd/i/8Trb4ZfCrUvEk2wvDb5iT++/8CV+Y3w1+HPiH9pX4l3Uksr4u5vtOpX7f8sl9K4MVVkl7Gj8cj7TgzI8NVnUzLM/4NL8ZHK+DfA/if4qa89podjPquoTP/pE5+4n+2711fxm+CLfBeLTLXVNTW8126G9oUGEVK+/PAWq/Dr4JXdt4A0hUbVorR7qcRJvdET+OZ6/PT49/Eeb4qfFbWdZLsbRJXtbRP7sSV4ONwFPBYaU63vTkftvDXEuPz/OPZ4aHs8NT8t+x50fu1+kf7DHwW/4QTwC3ijUoPL1TVx553/8ALOL+AV8Y/s2fDFvit8VtM0xow9haP9rvM/3VPH61+h/7RPxNtvgd8Ibu4i2R3Ah8i1iz99+iCnkmFjRpPFTPO8TM6q4/E0shwj96TXMfD/7RXxM/tD9q2DXbOXI0O7hto3T/AGfv/wDodfqD4euPtukWs2fvxKTX4p+HLS98VeMNOg3+fqGo3yfO/wDG7vX7UeGoDa6LZwnqsar/AOO17GXYiWJjUn5n514hZZQyqhgsPD4ox1NmiiivWPxMKKKKACiiigAooooAKKKKACiiigAooooAKKKKACiiigAooooAKKKKACiiigDF8S30OjaNeXsr7I4omdnr8ZfHHi2XxT8R9V8RpK6G51PzoZP7ib/kr9Dv26fiufAvwxl0e1n2alrH+jQ7Pv7f43r8zY/3bwf76V83mmI5atOif0v4aZLKOXYrMan2laJ9r/t8+LLi4+H/AIG0CxBmmv5hI6J/FsX5P1rpba40/wDY5/Z3FzMqv4iv0HH8bzP/APEVL49+Ft942+MvwsvXVv7JsbWS5n3/AHPk2PXz1+1F42m+Nfxvg8O2Mrvp9pdJpsCJ9zfv+d69+vCGGaq/bl8J8/l2HWPhDL4S/dQ5pz+/RGp4avdR8C/ArxP8Q9SlafxL4wk8qCeRvn8nfwP/AEOvmz/VpX03+2NrEGjR+EPAtgnk2WkWqTsif98CvF/hL4Hl+IvxI0Lw8F3pd3H73/cT79fK5vOpjMXTw/Y/ZOFPZZblFfM5rl5uZ/JbfgfdX7DvwsX4e/C9/FGqIItS1X/SXZ/4Y/4P0r5V/a2+Ncnxg+JU9vaSt/YWku0MC/wO/wDG9fXf7YHxIT4Q/BmDQ9Jl8nUNQRbOBU++i7fmf8q/N/SdHu9f1Oz02wjea8u5UhiRPvb3rozOXsKcMFS+0fFcGYH+0cViOJ8ftd8tz6O/Ya+EE/jv4kDxRcw40rRj+6Lp/rLj/wCwr9OEIKhQMDpXz34Qbwz+yh8ELZtUuYYEt4g0rt9+WZv7tcn+zd+1L4h+O3xX1y0+x29j4YsbcGKM/NO717ODo08JTjRUtT8p4prY7iTFVszjD9xT91M+t6KKK7j8vCiiigAop9FADKKfTKACiiigAooooAKfRRQAyiiigAooooAKKKKACiiigBmAAKZcSiC3kkboBmnEfMB2FeaftA+O1+Hfwq13Wt3zwWkhj/324X9aJOyudWEoSxNeFGG8mkfnF+198TX+JHxj1BYpN2n6TvtI/wDf/jrxi2gee8tYl/jmRP8Ax+pbe1vNVW6uyHnkYfabh/8AeaobV/JvLWb+5Kj/APj9fm1ac6uNhOp9o/0Ay3AUsvyJ4Oj9mH6H6tfG/wAWr8Pf2fdQ1WPal5HYbLd/7ruAtfCf7GvhX/hKvjXa3dx+/GnQvdyu/wDz0NfQH7cHiLzvgP4Yto5flvLiI/J/HtXNcJ/wT+sFS48cans+eKCNEf8A77r7Gs+fG0qf8p/PuUUPqHDWMxf26k3H8bHiv7S3iH/hI/jh4nnRt8MMgtV/4BXuf/BPDwCL3xJr3iyYb0tVFlB/sN996+T/ABNfS6j4n1u7uH3zy30zv/33X6EfsqRxeAP2WJNdX/Wzwz3rn35rzMCvb5lVrPofa8W1HgOF8NgaPxVOWJ8v/tn/ABFfx18ar21SXdY6Mn2WP/f/AI6xv2bZtK8P+Jr7xnrkqLp+gwb4VPeV+leVanqUus6pfalcNvnu7h5n/wCB1I+qzx6SbIs62+7zWj/vvXnLGwePnVqdPhPvMLkChkFLL+bkjyrm/U674xfGHW/jL4ml1XVp3S2V/wDQ7BPuW6f/ABde3/8ABO7XYNN+LOr2FwfmvLLdF/wB/wD69fNWueHNT8OPaLqdo9o91bpcRI/9yu2/Zx8Yf8IR8a/C985xBLcfY5n/ANh/krPD4iqsfGVc4OIMnwk+GauGwEfd5dOXyP2MoqvaypPbxuv3HFWK/QD+F2raBRRRQSFFFFABRRSbwB1oC9hB9KXiuZ8QePdB8KW/natq9pp8frczKleFeNP+CgHwk8INJCuuPq9wnGzT4Wk/8ervw2XYvFfwqcpfI4KuOw9H4pH03uGKB0rw/wDZu/aa0j9o+w1m80bTbzT7XTbhYN91/wAtfpXuCjArkq0p0J+zqaSOmlVhWhzwFoop9ZmwyiiigAooooAKKKKACiiigBCcGvk7/goZrTWHwbWzRtgvbpIXP+z97+lfWOOc18mf8FDdFa/+D8d7GuRZXaSt/wCgf1rlxN/YT5ex9bwnyf21h/abcyPl39nr4fnxh8JviZcJEjypAIYn/wCAl/6189P88e2vuD/gnddQaj4W8aaLKqsZJlk+qOlfKfxc8GyfD/4meI9Cki8uO3u3eH/ri/3K+VzCl/sVKtD7B/V/D2auefY7La3Wzj6WR6H8ZPiIPHfwM+HcPm757BjFcJ/ton/1q9d/4J+SRr4c8dLuy4kT/wBAr41N1L9ke03t5G/fs/26+sP+CfF6rar4007d88sSSKn/AH3WmAxkcXjYSf8AKcvFuTRyrh6rSp/Dz833yufKWvn/AInGqN/09zf+hvX6H6xPF4V/YiYxfJH/AGQo/wC+xXwB480aXQPGviDTpf8AWwX0yN/33X3Xqkn/AAmX7CxeLvpaH/viujLfcq4iJ4XFzVTD5VP7HNA/PeM/u69p/ZQ+EDfF34pQx3MPm6RpWy4uR/A7/wACV4unCbq/ST/gnz4Fh0D4TPrMiZu9WmaZn/2FOErxsowv1jFuc/sn2XiDnc8oyD9z8c/dR5d/wUN8BPpf/CN67DAqWsLNbTOn8OfuV8XpcPaypcRfI8Tb0r9c/wBqP4fw/EH4O69YsF88WzPA5/hdelfkR/Bsf/gdd2dw9niIVkfN+GWavM8mq4OpvDT7z9nPgp4ni8X/AAt0HVIn3+fbI9d2y7h9DXzv+wpcSz/s+eHxLn90HRM/3d5r6Jdu1fX0p88FI/lXO8OsNmNejH7Mn+Y+iiql5ew2Vu8s8qQxLy7u/wB2tUm9EeLfuTjLKc4/CqOpaxaaRaPcXtzFbwIMvLK+xVr5Y+PH/BQXwb8NEutM8NsnibX0+Ty4H/cRP/tvX59/Ff8AaO+IXxpvD/bWrymyd/k0myXZCn+xs/jr7nJ+EMZmVp1f3dP+aR4GLzenR9yn7x+i3xa/b/8Ahz8OHksbG6l8S6mv/LDTfnRfq9fG3xM/4KF/Enxo81vo81v4Wsv7lqm+b/vt68s+HX7LXxM+KEu7Q/DVxbWTN/x+Xv7mH/x+vqjwB/wS+ISG48beLN5H37XTE+T/AL7ev0OGB4V4ej+/n7Wr954E62LxfofDmt+JNX8UXkl1res3eqTyv/rrq4d6Xw74R1PxVqMOm6HpVxqF1cPsT7NFvr9VfD37MHwG+FWye5sdNe4iHzS6pdbz/wB8sa2rf9oT4C/D9DFYa14esNn8NiEP/oFbT4ztRlRy3BvXrYxjg1/y+qJGx+yX8DpPgb8KNP0e72vqs/8ApV66D+N/4P8AgFe65AFeX/CT4/eDPjY2qJ4U1RdUOmuiXGxGTbvr1AjIr8Gxsqs8ROdde+z7nBwhClGNP4RaKKK5TsCiiigAooooAKKKTePWgLi0Um9fX9aNw9aCeZEcrYA9K86+Ovw/X4k/DXWNFYZae3cJ9f4K9HcrxmmuVIKnvT3VjqwuIlhq0K9L4ou5+W/7GPjuX4VfHGbw7rX+ix35eymR/wCC4T7tev8A/BQH4KPcWNp8QdIh857ceVepGv3of4X/AOAVb/a7/ZS1K/1NvH/gWPZrEH76aCH77svR0/269F/Z2+L+mfH/AOHF34d1mNU16zi+z6jp06/P/vbPSuBYP2lGdCXwn7PiM9jHGYfiHBT97RTj/X9bH5h17l+xt4xHhL45WCSvsttRhe2f/f8A4Kxv2ivghqHwP8bzWTRM+iXbb7Gcf+gV5lpGsXGgavp+q2rbbmyuEuYv99K+FowllmPhz7H9KYuvh+KcgqfV5c3NA98/bc+HzeEfjA+rwxFLDXIfOV/4POT79e+/sfX0fxB/Zw1PwvO6SyW5uLTZ/dDfd/nXR/FvwXaftNfs42etaaFfU4YEu7SRO0n8S186/sL/ABEPgb4rXfhzUm+z2+qL5eyT+C5TqlfWRh7HGuf2ah+FSxM814alhn/Hwktuvu/8A+avEGi3HhzVNU0u4XZPYzPC/wDwCv1x/ZasUs/gX4S2Lt3WELfoK+H/ANvD4S/8If45/wCEqtkI0zV/km2/wTV9o/sha2mvfAfwtJF92OzjiP8AwEYpYHD/AFfEVYo5OOM2WccP4TEU31971seleNhAnhnUWn4QRsW/75r8VrqGXUdUnt7KB557m8dIYk/jd3+Sv1i/aw8ZS+Cfg9q11awTXV9cD7NbwwJud3foK8E/ZB/Y/utEls/GnjSDZqA/e2mnP/yx/wBt/wDbrbG4SWJnTX2TxOCs9o8O5dicVVl789Ix7n0l+zp4Ab4cfCbQdElP7+3t083/AH2+Y/zr1HeFXPYVWnmhsLUtIypEi7iWr4g/ab/b/tvDJvPDnw/Kapq6fJcaj9+C3/3P79fU5bltfH1FRw8D8QzXNIOtOvVfvzbZ9EfHL9pbwh8C9JNxrt8rXrr+50+3+aeX/gFfmp8dv2vPGXx8u306K+m8PaHL/qtM0933zf7+z79Ufhr+z18SP2o/EL6xJJcfYppf9K13VHfY/wDuetfZ3hz4WfBP9izRItW1y5t9Q17Z/wAfd8iS3Ur/APTFP4K/S8PhssyF8ij7fEeWqPi6uIr4z3pz5Inyt8GP2DPHHxGMN5q0P/CKaK+x/OufnmlT/YSvsHw78E/gj+y7pSalr1zZNqC/evtVcPI7/wCwlfNfxy/4KM+JvE32jTPA1j/wj1j9z7fP/wAfLp/sf3K+Uda8Qan4mv5tR1nVrjVb6V9/nTy799fY0shz3P7Txs/Y0v5YnnynRoa0483r/kfefxN/4KaaJpBew8CeH31LZ8gvbz9zD/wBK+W/G/7aHxa8eO8UviJtOgf/AJY6Ynk14s8lv8/m/wDjlbuheAvEHi2XytE0TUtRf/p1t3evs8Fwvw5k8OfEaz/vGU8VWrGbfa1qGvzPLqV7dXt0/wDHNK71VgWO1R2eP569i8Pfsi/FzWYvtNr4OuoEb+C5+SvWPgl/wT/8deI/GNtL42sE0Hw9aS77iPzd8lz/ALCf7Fa4/iPI8vw83h5Q/wAJMMPVq+7yn0Z/wTa+Ft14M+Ft9r+oRNBPr9x58Ubf88U+5X2YDmsfRNIt9C0y2srOJYbWBEiiiXoiLWuOpr+ScwxUsdip4iX2j9EwlL2FGEBaKKK887h9FMooAfTKKKAOD+NEXiW4+GPiFPCE4tfExtH+wTekvavyRl/a7+OsdxPa3/iy7tb2J3SSFo9jo6V+0ssfmDBr5F/aZ/YY0/4t6rN4i8M3cWg+I5f+Pgum+G593H96vueFc0y/A1nHMKMZxl36Hz2aUcRNc1E+FoP22fjLZ7GPi6Z0/wBtUrqNC/4KN/F3SAiTXGn6on/Txb/PXZT/APBMT4h7N/8AbOjy/wCwiOlc9qX/AATr+Llkr+RZaZeov3Nl0iV+1fW+CcSrShBHy/Li4dJfieoeEP8AgqDqW+CPxF4ODq33p7K45/74r6B8C/t9/CzxjNFa3WsHQbx/+WeqL5S/991+cHib9mL4teDo5nvfB+opBF96S1Tzv/QK8z1LR720vvs+pWstq6fwXMWx1rzqnB2QZpeWDrRj6SNKePxdCXvM/e3SvEeleJ7FbjT72C9tZB8skLh1auWHwY8KL43t/Fyaclp4gh4+223yPKP7j/36/F/wh8X/ABp8L76O58K67e6WP+eKPvhf/gFfZ/wX/wCClklpHa2HxH0xVDfJ/amn/wDs6V+f5twDmWAj7XDfvIf3T6LC57aPLU93mPtf4rfCfRPi54WudH1q1SaGVTsfHzq395fevy++On7OviH4IavIl1E99obP+5vwnyj/AH6/U34f/FDw58TNFh1Xw7qdvqNnIu8SQtnb/vVreIfDWl+K9OltdUtIbu2kXY8cyblavyDH5aq14Vocs0fsPCPG2J4fq3pvnpS3j/kfA/7BPxwj0LULrwFrFxi0uz51g7t/F/Glaf7Xf7Nmq+FtdHxL8DxNLNC/2m5s7dPnDr/y2SrXxi/YQ1HQtX/4Sj4ZXX2W6t5ftMWnu2FD/wCw3avpT4B+NtW+IfgBYvFOhXWi65Y/6NeWt1FhHf8Avof4kq8PRkqShV+yfRZvnWGhjP7XyyXu1Pjgcf8AD7V/DP7ZHwIa2vQjNLB9nvIf+W1pPjpXQ/srfC7Xfgz4EufCur3KXsVlcv8AYbpP44W+5XSeFvgj4c8AeNtT8SaBbtpUmppm8tYTiGV/7+z+/XpasM9Tk812e69T85xeYOcZ0KT/AHcnzcvZlC80+31ARme3SYxvvTeudpqn4j8S6Z4M0W51PVLuGxsLVN8s8zbURapfED4g6N8OPDl1rWt3sdjp9uuXldq/MD4mfGfx7+2t8RE8KeF7G6g0GKX9zZJ9wJ/z2mevdy3KqmOl7Sb5acd5HxWNzL2MPZQ96RqftNftneI/jtrH/CG+Aku7XQLl/JXyE/0nUf8ABK7n4A/sMaV4W0lfGfxbuIbdIU85dJml2QQJ/wBNnrstE8JfC/8AYS8JJrWuSRar4yuYtisDvnkf+5Gn8Cf7dfHPx7/ak8XfG/VnOpyPp2hJ/wAe+kWr/Iv+/wD36/V8swWJzOn9TyqHsqK+Kp1kfJzq2lz1vekfS3xw/b/sdHsn8OfCrT0ghg/c/wBrPDshT/rilfEHjzxLrXjHVn1XVtRuNX1OX55Z5m31sfDX4YeLfjNrSab4V0aW/f8Ajfb+5h/4H/BX6AfAn/gnH4d8KmHVPHNwviLVPvfZEG22j/8Aiq+h+s8P8IR9395W+9kQo18XU5z4A+FHwh8Z/Fi6jtvD/h671GNm2favK2W0P/A6+wfhx/wS9l1SWC98ba0bZP49P0z73/fyv0I0Twzpvh2wjtNOs4LK3jXakMKbFFahTjAOBX51nHiDmeYT5aH7uHkfR0Mmgpe0qM8K8A/sY/Cz4ehGsfDNrc3Kf8vF6POk/WvY7HQNP02FY7e0ihReiom2tUe1KQT3r86r47E4p81ao5fM9ulhKNL4YjRCijhRS+WKdRXHe508kQooopFhT6ZRQAUUUUAFFFFADTx34rzD4v8A7Qfgn4IrYr4t1f8Asx77ebdfKdy+3r90V6gwGK+e/wBsf4CQ/HL4Xz2ltGv9vadm606T/pp3T/gfSurBwpVMRCFb4GefjJ1adGUqe5xOs/8ABSn4U6bc+TDPqF9/00gtH2VTT/gp58LHba0WrJ/261+Xt9FcaPeT2l3D5F1bv5M0L/fR6qTXXmV/TWA8NMqx2HjWhOWp8X/auJ7n696V+3r8G9bij3+IVsnk/hurd0/pXUSal8HfjJatFJN4f13zV3lHaMyH/wBmr8XPsby/xmrVoZ9PffFPLFJ/fhfZWGJ8L40FzYSvKMiJZjKX8RKR+nXxI/4J2fD/AMXpJeeGrm58NXjLlFhbzoN3+49fHnxY/Yp+I/wt33EmmJ4i0hP+X3Tl3/8AfaffrkfAn7TnxR+HE6NpHiy7ngX/AJddQfzk/wDH6+qPhP8A8FOobvyrL4geHkt0f5G1DTfmT/gaNXkvA8U8Oa05e2gX/s2I/unxz8PPir4m+DutjUPCmsXGl3qv++s1+4/+w6V+kX7NX7dui/FSGHRvFKQ+HvEv3FDt+5uf9xqq+L/gP8FP2udN/tvw7eWdrq7pv/tDSiqzD/fir4Y+PH7LPj34E3j3GpQtq+iK/wC51ey/9n/uVwVZZTxND2GJh7HE/caQdfB+9SneJ+0sE6TRbk5FSR4IyBivzU/Y/wD267nRLiz8I/EG88yy/wBTaazN/D/sPX6Q6dqEOo20dxBIssMi71ZP4q/Ic2ynE5TX9lWj8z63BY6OJhb7RcIBwMZFch8RfiTonws8M3mu69eJZafapveR+/8AsrV7xl4s07wR4evNZ1W6js9PtImmmmc4AFfmN408YeL/ANvv4tDRNBabTvBVjL/H9yJP+ez/AO3V5Vljxk3Vq+7Tj8TMMfjvYrkh8RH4m8YePf28/isNL0pJdO8H2MvyIf8AU26f89n/AL717P43+KHgb9inwi3hLwLBa6j4znT9+8nzur/89J3/APZK534v/HXw1+yz4P8A+FZ/CyOKfxKF2Xd/nf8AZ3/jeR+718V6Xp2t/EnxLHYafDca34h1CX/fmmf/AG6/XcuyhY6Ea+Ij7PCQ6fzebPipzm58/wBtkPi3xt4h+JviK41XXL+41TU7p/lR/n/4AlfU/wCzR+wRrfj77Nrvj1ZdF0D78Onf8t7n/f8A7iV9B/sp/sJ6X8L47PxF4sVNX8UAb0if54bM/wCx/te9fYUEKRREJx715fEPGkIQ+oZP7lOP2j2sFlU6z562xzHw++GegfDTRYdK8P6Xb6XYRdIoExmuw4Ao20tfjk6k6s+ebPr6VKFGPLAKKKKg2CiiigAooooAKKKKACiin0AMooooAKKKKACiQZFFFAbnwt+2f+xL/wAJ/JP408FW6weIh817YLwl8v8A8XX5x3vhu90++nsrjTb211CF9ksH2d96V/QAI8j5juFZE3hHSbi4eeTTrZ53+87xKWP41+o5Bx/j8kofV378eh8zi8o9pPnhI/BJ9H1CBN72V2n+/bvVF7qa3m2E+S//AE2TZX77v4Q0mYbX061ce8S1yOv/ALOfw78Ub/7S8IaRdM3V5LRDX2+G8WailevQued/YlRdT8Okke6+aVkSibanyun+x8lfqz4w/wCCbvwq15ZH020vNFnb5t9pcfJ/3xXzb8R/+CanjXw3HNdeFNVtNegVOLadPJmP9K+zy/xJyrGy5a/uHm1cuxFH7J8keFvGmreBtSTU/DupXekapF/y3tX2b/8Afr7d+Bf/AAUGtfEFunhn4tWMMkU/7n+1kh/cv/12TtXxv48+HniL4e3v2HxH4evdFuf+nlPkf/gdcy8yxJ/BJD/cr18fkmUcU0lUoWv/ADLc5o1Z0z7j/aJ/YZsdbs5PGPwpmS6s5v8ASZtIR96H/bh/+Iqh+xp+2DefDG//AOEB8c3Mg0WJ3S0v7r79o/8Acf8A2K8Q/Zx/aa8Y/ATWY0tJ31Twqz/6VpEzfIF/vp/cr6V+NPwL8MftWeFD8S/hRJE+vNxd2C/J9pf0dP4Hr8kzXAVcuf8AZ2ce/S+xU7HXGfJL2lCXvHE/Hv4z+Jf2z/ixa/DjwQsv/CLRXHzzr9ybZ96Z/wDYrqPi58SvDv7HXw8/4Vv8PSlz4vu4v9O1P+OL/po/+3/sUtw2j/sIfCEQQrDe/FTxBD87/wDPuv8A8QlfIHhnw14l+M/j5LC0jl1bXtWuPMeR/wC+/wB93/2K0y7L8NXh7aS5MJS/8nl3fkZ1as5zvL4iXwB4A8RfFbxfDpWhRS6rq+oP++kf/wAfd3r9Wf2Yv2TvDv7Pei+dEiaj4kuE/wBL1SYfN/uJ/dSrn7MH7Mek/s++EktItt9rVwu++1Bl+d2/ur/s17vsBUAHAFfDcS8T1cxk8JhXy0V+J9JluW8n72ruSgYFFFFfnp9OFFFFABRRRQAf8BooooAKKKKAD/gNH/AaKKAD/gNFFFABRRRQAUUUUAFFFFABRRRQAUUUUAFGKKKAOV8afDzQPH2kzaZr2j2uq2Uv34bmIODXw58b/wDgmnBsutV+G10LWf7/APZN4/yP/uP/AAV+hYUjvS7Aa93LM8x2Uz58NVa/I83E5fSr7n4D+LPDOv8Ag3XrjRPEGmXGkalF9+2mTY7V2vwK+N2vfArxP9u0efzLeRNlxZTv+5lr9afjd+zx4S+OmgPYa7p6G6Rf9Hv4V2TQt6o9fkz8ffgD4g+AXjD+zNYj8/TZf+PHU0T5LhP/AIuv6ByjizLuJsN9RzSNpnxWMy+rhJXj8JzHjnxr4h+NXxFu9W1Dzb/WNQl8uG1Xt/cRK/UP9jD9ly3+CHhNNV1eCKfxdqC77ibZ/wAe6f8APJPavAP+Cd/7Nianf/8ACyfEFmr28XyaNDMn8f8AHNX6QqgjTAFfnXGWf0pf8JWXe7Rh+J7GV4Ln/fTH0UUV+TH14UUUUAFFFFABRRRQAUUUUAFFFFABRRRQAUUUUAFFPplABRRRQAUbKKKACiiigAooooANlFFFABRRRQAV598Wvg74c+M3habQfE1kLqylIbKHDo3qrdq9BpNtVCc6cueDMqtKFaPLMw/C/hmy8IaHY6Tp0S29lZQpDDGvZFrb7UvFLUylz6scIRhHkiFFFFBoFGyiigB9MoooAKKKKACiiigAooooAKfTKKACn0yn0AFFFFADKKfRQAyin0UAMop9FADKKKKACiiigArMt9c0651GawhvYJL23H723R/nT/gNXP8Alt+FYX/CMaPF4kvtcTSbFNaMAjOpLbILkr/d8zG7HtmmiHNnR7qXfUECLz8o/Kp6Ra1DcKN9FFABRT6ZQAUU+mUAFG+n0ygA30UU+gAplPooAZRT6KACiiigAooooA//2Q=="/>
  <p:tag name="MMPROD_TAG_VCONFIG" val="PD94bWwgdmVyc2lvbj0iMS4wIiBlbmNvZGluZz0idXRmLTgiPz4NCjxjb25maWd1cmF0aW9uPg0KCTxicmFuZGluZz4NCgkJPHVpZm9udCBuYW1lPSJGT05UX05PVEVTX1RFWFQiIHZhbHVlPSJBcmlhbCw5LGZhbHNlLGZhbHNlLGZhbHNlIi8+DQoJPC9icmFuZGluZz4NCgk8Y29sb3JzPg0KCQk8dWljb2xvciBuYW1lPSJwcmltYXJ5IiB2YWx1ZT0iMHhGRkZGRkYiLz4NCgkJPHVpY29sb3IgbmFtZT0iZ2xvdyIgdmFsdWU9IjB4MDAwMDAwIi8+DQoJCTx1aWNvbG9yIG5hbWU9InRleHQiIHZhbHVlPSIweDAwMDA4MCIvPg0KCQk8dWljb2xvciBuYW1lPSJsaWdodCIgdmFsdWU9IjB4RkJFRUM5Ii8+DQoJCTx1aWNvbG9yIG5hbWU9InNoYWRvdyIgdmFsdWU9IjB4MDAwMDAwIi8+DQoJCTx1aWNvbG9yIG5hbWU9ImJhY2tncm91bmQiIHZhbHVlPSIweDAwMzM2Ni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ZmFsc2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mxhdG9fc3VtbWVyXzE5MjB4MTIwMF8wMzYgLSBDb3B5LmpwZy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8.0&quot;&gt;&lt;object type=&quot;1&quot; unique_id=&quot;10001&quot;&gt;&lt;property id=&quot;20141&quot; value=&quot;Bài 56: Sự Phân Hạch&quot;/&gt;&lt;property id=&quot;20144&quot; value=&quot;1&quot;/&gt;&lt;property id=&quot;20146&quot; value=&quot;0&quot;/&gt;&lt;property id=&quot;20147&quot; value=&quot;1&quot;/&gt;&lt;property id=&quot;20148&quot; value=&quot;10&quot;/&gt;&lt;property id=&quot;20180&quot; value=&quot;1&quot;/&gt;&lt;property id=&quot;20181&quot; value=&quot;1&quot;/&gt;&lt;property id=&quot;20183&quot; value=&quot;1&quot;/&gt;&lt;property id=&quot;20184&quot; value=&quot;7&quot;/&gt;&lt;property id=&quot;20193&quot; value=&quot;-1&quot;/&gt;&lt;property id=&quot;20221&quot; value=&quot;C:\Users\Tu\Pictures\&quot;/&gt;&lt;property id=&quot;20224&quot; value=&quot;D:\phan hach\ho_so_day_hoc\giao an&quot;/&gt;&lt;property id=&quot;20226&quot; value=&quot;D:\phan hach\ho_so_day_hoc\giao an\GA dien tu_Su phan hach .pptx&quot;/&gt;&lt;property id=&quot;20250&quot; value=&quot;0&quot;/&gt;&lt;property id=&quot;20251&quot; value=&quot;0&quot;/&gt;&lt;property id=&quot;2025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Chào mừng quý thầy cô và các em học sinh đến tham dự tiết học. &amp;quot;&quot;/&gt;&lt;property id=&quot;20301&quot; value=&quot;Chào mừng&quot;/&gt;&lt;property id=&quot;20302&quot; value=&quot;0&quot;/&gt;&lt;property id=&quot;20303&quot; value=&quot;Trường THPT Nguyễn Thượng Hiền&quot;/&gt;&lt;property id=&quot;20307&quot; value=&quot;487&quot;/&gt;&lt;property id=&quot;20309&quot; value=&quot;15161&quot;/&gt;&lt;property id=&quot;20312&quot; value=&quot;0&quot;/&gt;&lt;/object&gt;&lt;object type=&quot;3&quot; unique_id=&quot;10004&quot;&gt;&lt;property id=&quot;20148&quot; value=&quot;5&quot;/&gt;&lt;property id=&quot;20300&quot; value=&quot;Slide 2&quot;/&gt;&lt;property id=&quot;20301&quot; value=&quot;Chương IX Hạt nhân nguyên tử&quot;/&gt;&lt;property id=&quot;20302&quot; value=&quot;0&quot;/&gt;&lt;property id=&quot;20303&quot; value=&quot;Trường THPT Nguyễn Thượng Hiền&quot;/&gt;&lt;property id=&quot;20307&quot; value=&quot;488&quot;/&gt;&lt;property id=&quot;20309&quot; value=&quot;15161&quot;/&gt;&lt;property id=&quot;20312&quot; value=&quot;0&quot;/&gt;&lt;/object&gt;&lt;object type=&quot;3&quot; unique_id=&quot;10005&quot;&gt;&lt;property id=&quot;20148&quot; value=&quot;5&quot;/&gt;&lt;property id=&quot;20300&quot; value=&quot;Slide 3&quot;/&gt;&lt;property id=&quot;20301&quot; value=&quot;Ôn tập kiến thức cũ &quot;/&gt;&lt;property id=&quot;20302&quot; value=&quot;0&quot;/&gt;&lt;property id=&quot;20303&quot; value=&quot;Trường THPT Nguyễn Thượng Hiền&quot;/&gt;&lt;property id=&quot;20307&quot; value=&quot;494&quot;/&gt;&lt;property id=&quot;20309&quot; value=&quot;15161&quot;/&gt;&lt;property id=&quot;20312&quot; value=&quot;0&quot;/&gt;&lt;/object&gt;&lt;object type=&quot;3&quot; unique_id=&quot;10006&quot;&gt;&lt;property id=&quot;20148&quot; value=&quot;5&quot;/&gt;&lt;property id=&quot;20300&quot; value=&quot;Slide 4&quot;/&gt;&lt;property id=&quot;20301&quot; value=&quot;Ôn tập kiến thức cũ&quot;/&gt;&lt;property id=&quot;20302&quot; value=&quot;0&quot;/&gt;&lt;property id=&quot;20303&quot; value=&quot;Trường THPT Nguyễn Thượng Hiền&quot;/&gt;&lt;property id=&quot;20307&quot; value=&quot;495&quot;/&gt;&lt;property id=&quot;20309&quot; value=&quot;15161&quot;/&gt;&lt;property id=&quot;20312&quot; value=&quot;0&quot;/&gt;&lt;/object&gt;&lt;object type=&quot;3&quot; unique_id=&quot;10007&quot;&gt;&lt;property id=&quot;20148&quot; value=&quot;5&quot;/&gt;&lt;property id=&quot;20300&quot; value=&quot;Slide 5&quot;/&gt;&lt;property id=&quot;20301&quot; value=&quot;Ôn tập kiến thức cũ &quot;/&gt;&lt;property id=&quot;20302&quot; value=&quot;0&quot;/&gt;&lt;property id=&quot;20303&quot; value=&quot;Trường THPT Nguyễn Thượng Hiền&quot;/&gt;&lt;property id=&quot;20307&quot; value=&quot;498&quot;/&gt;&lt;property id=&quot;20309&quot; value=&quot;15161&quot;/&gt;&lt;property id=&quot;20312&quot; value=&quot;0&quot;/&gt;&lt;/object&gt;&lt;object type=&quot;3&quot; unique_id=&quot;10008&quot;&gt;&lt;property id=&quot;20148&quot; value=&quot;5&quot;/&gt;&lt;property id=&quot;20300&quot; value=&quot;Slide 6&quot;/&gt;&lt;property id=&quot;20301&quot; value=&quot;Ôn tập kiến thức cũ &quot;/&gt;&lt;property id=&quot;20302&quot; value=&quot;0&quot;/&gt;&lt;property id=&quot;20303&quot; value=&quot;Trường THPT Nguyễn Thượng Hiền&quot;/&gt;&lt;property id=&quot;20307&quot; value=&quot;496&quot;/&gt;&lt;property id=&quot;20309&quot; value=&quot;15161&quot;/&gt;&lt;property id=&quot;20312&quot; value=&quot;0&quot;/&gt;&lt;/object&gt;&lt;object type=&quot;3&quot; unique_id=&quot;10021&quot;&gt;&lt;property id=&quot;20148&quot; value=&quot;5&quot;/&gt;&lt;property id=&quot;20300&quot; value=&quot;Slide 19&quot;/&gt;&lt;property id=&quot;20301&quot; value=&quot;II. Sự phân hạch dây chuyền&quot;/&gt;&lt;property id=&quot;20302&quot; value=&quot;0&quot;/&gt;&lt;property id=&quot;20303&quot; value=&quot;Trường THPT Nguyễn Thượng Hiền&quot;/&gt;&lt;property id=&quot;20307&quot; value=&quot;530&quot;/&gt;&lt;property id=&quot;20309&quot; value=&quot;15161&quot;/&gt;&lt;property id=&quot;20312&quot; value=&quot;0&quot;/&gt;&lt;/object&gt;&lt;object type=&quot;3&quot; unique_id=&quot;10022&quot;&gt;&lt;property id=&quot;20148&quot; value=&quot;5&quot;/&gt;&lt;property id=&quot;20300&quot; value=&quot;Slide 20&quot;/&gt;&lt;property id=&quot;20301&quot; value=&quot;II.1  Định nghĩa phân hạch dây chuyền&quot;/&gt;&lt;property id=&quot;20302&quot; value=&quot;0&quot;/&gt;&lt;property id=&quot;20303&quot; value=&quot;Trường THPT Nguyễn Thượng Hiền&quot;/&gt;&lt;property id=&quot;20307&quot; value=&quot;531&quot;/&gt;&lt;property id=&quot;20309&quot; value=&quot;15161&quot;/&gt;&lt;property id=&quot;20312&quot; value=&quot;0&quot;/&gt;&lt;/object&gt;&lt;object type=&quot;3&quot; unique_id=&quot;10023&quot;&gt;&lt;property id=&quot;20148&quot; value=&quot;5&quot;/&gt;&lt;property id=&quot;20300&quot; value=&quot;Slide 21&quot;/&gt;&lt;property id=&quot;20301&quot; value=&quot;II.2  Điều kiện phân hạch dây chuyền&quot;/&gt;&lt;property id=&quot;20302&quot; value=&quot;0&quot;/&gt;&lt;property id=&quot;20303&quot; value=&quot;Trường THPT Nguyễn Thượng Hiền&quot;/&gt;&lt;property id=&quot;20307&quot; value=&quot;525&quot;/&gt;&lt;property id=&quot;20309&quot; value=&quot;15161&quot;/&gt;&lt;property id=&quot;20312&quot; value=&quot;0&quot;/&gt;&lt;/object&gt;&lt;object type=&quot;3&quot; unique_id=&quot;10024&quot;&gt;&lt;property id=&quot;20148&quot; value=&quot;5&quot;/&gt;&lt;property id=&quot;20300&quot; value=&quot;Slide 22&quot;/&gt;&lt;property id=&quot;20301&quot; value=&quot;II.2  Điều kiện phân hạch dây chuyền&quot;/&gt;&lt;property id=&quot;20302&quot; value=&quot;0&quot;/&gt;&lt;property id=&quot;20303&quot; value=&quot;Trường THPT Nguyễn Thượng Hiền&quot;/&gt;&lt;property id=&quot;20307&quot; value=&quot;532&quot;/&gt;&lt;property id=&quot;20309&quot; value=&quot;15161&quot;/&gt;&lt;property id=&quot;20312&quot; value=&quot;0&quot;/&gt;&lt;/object&gt;&lt;object type=&quot;3&quot; unique_id=&quot;10026&quot;&gt;&lt;property id=&quot;20148&quot; value=&quot;5&quot;/&gt;&lt;property id=&quot;20300&quot; value=&quot;Slide 24&quot;/&gt;&lt;property id=&quot;20301&quot; value=&quot;II.3  Khối lượng tới hạn&quot;/&gt;&lt;property id=&quot;20302&quot; value=&quot;0&quot;/&gt;&lt;property id=&quot;20303&quot; value=&quot;Trường THPT Nguyễn Thượng Hiền&quot;/&gt;&lt;property id=&quot;20307&quot; value=&quot;533&quot;/&gt;&lt;property id=&quot;20309&quot; value=&quot;15161&quot;/&gt;&lt;property id=&quot;20312&quot; value=&quot;0&quot;/&gt;&lt;/object&gt;&lt;object type=&quot;3&quot; unique_id=&quot;10027&quot;&gt;&lt;property id=&quot;20148&quot; value=&quot;5&quot;/&gt;&lt;property id=&quot;20300&quot; value=&quot;Slide 25&quot;/&gt;&lt;property id=&quot;20301&quot; value=&quot;II.3  Khối lượng tới hạn&quot;/&gt;&lt;property id=&quot;20302&quot; value=&quot;0&quot;/&gt;&lt;property id=&quot;20303&quot; value=&quot;Trường THPT Nguyễn Thượng Hiền&quot;/&gt;&lt;property id=&quot;20307&quot; value=&quot;534&quot;/&gt;&lt;property id=&quot;20309&quot; value=&quot;15161&quot;/&gt;&lt;property id=&quot;20312&quot; value=&quot;0&quot;/&gt;&lt;/object&gt;&lt;object type=&quot;3&quot; unique_id=&quot;10029&quot;&gt;&lt;property id=&quot;20148&quot; value=&quot;5&quot;/&gt;&lt;property id=&quot;20300&quot; value=&quot;Slide 30&quot;/&gt;&lt;property id=&quot;20301&quot; value=&quot;28) II - Tác hại của vũ khí hạt nhân&quot;/&gt;&lt;property id=&quot;20302&quot; value=&quot;0&quot;/&gt;&lt;property id=&quot;20303&quot; value=&quot;Trường THPT Nguyễn Thượng Hiền&quot;/&gt;&lt;property id=&quot;20307&quot; value=&quot;538&quot;/&gt;&lt;property id=&quot;20309&quot; value=&quot;15161&quot;/&gt;&lt;property id=&quot;20312&quot; value=&quot;0&quot;/&gt;&lt;/object&gt;&lt;object type=&quot;3&quot; unique_id=&quot;10030&quot;&gt;&lt;property id=&quot;20148&quot; value=&quot;5&quot;/&gt;&lt;property id=&quot;20300&quot; value=&quot;Slide 32&quot;/&gt;&lt;property id=&quot;20301&quot; value=&quot;II - Tác hại của vũ khí hạt nhân&quot;/&gt;&lt;property id=&quot;20302&quot; value=&quot;0&quot;/&gt;&lt;property id=&quot;20303&quot; value=&quot;Trường THPT Nguyễn Thượng Hiền&quot;/&gt;&lt;property id=&quot;20307&quot; value=&quot;560&quot;/&gt;&lt;property id=&quot;20309&quot; value=&quot;15161&quot;/&gt;&lt;property id=&quot;20312&quot; value=&quot;0&quot;/&gt;&lt;/object&gt;&lt;object type=&quot;3&quot; unique_id=&quot;10031&quot;&gt;&lt;property id=&quot;20148&quot; value=&quot;5&quot;/&gt;&lt;property id=&quot;20300&quot; value=&quot;Slide 36&quot;/&gt;&lt;property id=&quot;20301&quot; value=&quot;Bài 56 - Tiết 95 - Sự phân hạc&quot;/&gt;&lt;property id=&quot;20302&quot; value=&quot;0&quot;/&gt;&lt;property id=&quot;20303&quot; value=&quot;Trường THPT Nguyễn Thượng Hiền&quot;/&gt;&lt;property id=&quot;20307&quot; value=&quot;541&quot;/&gt;&lt;property id=&quot;20309&quot; value=&quot;15161&quot;/&gt;&lt;property id=&quot;20312&quot; value=&quot;0&quot;/&gt;&lt;/object&gt;&lt;object type=&quot;3&quot; unique_id=&quot;10032&quot;&gt;&lt;property id=&quot;20148&quot; value=&quot;5&quot;/&gt;&lt;property id=&quot;20300&quot; value=&quot;Slide 37 - &amp;quot;III. Lò phản ứng hạt nhân &amp;quot;&quot;/&gt;&lt;property id=&quot;20301&quot; value=&quot;III. Lò phản ứng hạt nhân&quot;/&gt;&lt;property id=&quot;20302&quot; value=&quot;0&quot;/&gt;&lt;property id=&quot;20303&quot; value=&quot;Trường THPT Nguyễn Thượng Hiền&quot;/&gt;&lt;property id=&quot;20307&quot; value=&quot;540&quot;/&gt;&lt;property id=&quot;20309&quot; value=&quot;15161&quot;/&gt;&lt;property id=&quot;20312&quot; value=&quot;0&quot;/&gt;&lt;/object&gt;&lt;object type=&quot;3&quot; unique_id=&quot;10034&quot;&gt;&lt;property id=&quot;20148&quot; value=&quot;5&quot;/&gt;&lt;property id=&quot;20300&quot; value=&quot;Slide 39&quot;/&gt;&lt;property id=&quot;20301&quot; value=&quot;III. Lò phản ứng hạt nhân &quot;/&gt;&lt;property id=&quot;20302&quot; value=&quot;0&quot;/&gt;&lt;property id=&quot;20303&quot; value=&quot;Trường THPT Nguyễn Thượng Hiền&quot;/&gt;&lt;property id=&quot;20307&quot; value=&quot;546&quot;/&gt;&lt;property id=&quot;20309&quot; value=&quot;15161&quot;/&gt;&lt;property id=&quot;20312&quot; value=&quot;0&quot;/&gt;&lt;/object&gt;&lt;object type=&quot;3&quot; unique_id=&quot;10035&quot;&gt;&lt;property id=&quot;20148&quot; value=&quot;5&quot;/&gt;&lt;property id=&quot;20300&quot; value=&quot;Slide 40&quot;/&gt;&lt;property id=&quot;20301&quot; value=&quot;III. Lò phản ứng hạt nhân &quot;/&gt;&lt;property id=&quot;20302&quot; value=&quot;0&quot;/&gt;&lt;property id=&quot;20303&quot; value=&quot;Trường THPT Nguyễn Thượng Hiền&quot;/&gt;&lt;property id=&quot;20307&quot; value=&quot;544&quot;/&gt;&lt;property id=&quot;20309&quot; value=&quot;15161&quot;/&gt;&lt;property id=&quot;20312&quot; value=&quot;0&quot;/&gt;&lt;/object&gt;&lt;object type=&quot;3&quot; unique_id=&quot;10036&quot;&gt;&lt;property id=&quot;20148&quot; value=&quot;5&quot;/&gt;&lt;property id=&quot;20300&quot; value=&quot;Slide 41&quot;/&gt;&lt;property id=&quot;20301&quot; value=&quot; III.1 Thanh nhiên liệu&quot;/&gt;&lt;property id=&quot;20302&quot; value=&quot;0&quot;/&gt;&lt;property id=&quot;20303&quot; value=&quot;Trường THPT Nguyễn Thượng Hiền&quot;/&gt;&lt;property id=&quot;20307&quot; value=&quot;561&quot;/&gt;&lt;property id=&quot;20309&quot; value=&quot;15161&quot;/&gt;&lt;property id=&quot;20312&quot; value=&quot;0&quot;/&gt;&lt;/object&gt;&lt;object type=&quot;3&quot; unique_id=&quot;10037&quot;&gt;&lt;property id=&quot;20148&quot; value=&quot;5&quot;/&gt;&lt;property id=&quot;20300&quot; value=&quot;Slide 42&quot;/&gt;&lt;property id=&quot;20301&quot; value=&quot; III.2 Thanh điều khiển&quot;/&gt;&lt;property id=&quot;20302&quot; value=&quot;0&quot;/&gt;&lt;property id=&quot;20303&quot; value=&quot;Trường THPT Nguyễn Thượng Hiền&quot;/&gt;&lt;property id=&quot;20307&quot; value=&quot;550&quot;/&gt;&lt;property id=&quot;20309&quot; value=&quot;15161&quot;/&gt;&lt;property id=&quot;20312&quot; value=&quot;0&quot;/&gt;&lt;/object&gt;&lt;object type=&quot;3&quot; unique_id=&quot;10038&quot;&gt;&lt;property id=&quot;20148&quot; value=&quot;5&quot;/&gt;&lt;property id=&quot;20300&quot; value=&quot;Slide 43&quot;/&gt;&lt;property id=&quot;20301&quot; value=&quot;III.3 Tải nhiệt&quot;/&gt;&lt;property id=&quot;20302&quot; value=&quot;0&quot;/&gt;&lt;property id=&quot;20303&quot; value=&quot;Trường THPT Nguyễn Thượng Hiền&quot;/&gt;&lt;property id=&quot;20307&quot; value=&quot;551&quot;/&gt;&lt;property id=&quot;20309&quot; value=&quot;15161&quot;/&gt;&lt;property id=&quot;20312&quot; value=&quot;0&quot;/&gt;&lt;/object&gt;&lt;object type=&quot;3&quot; unique_id=&quot;10039&quot;&gt;&lt;property id=&quot;20148&quot; value=&quot;5&quot;/&gt;&lt;property id=&quot;20300&quot; value=&quot;Slide 45&quot;/&gt;&lt;property id=&quot;20301&quot; value=&quot;IV. Nhà máy điện hạt nhân&quot;/&gt;&lt;property id=&quot;20302&quot; value=&quot;0&quot;/&gt;&lt;property id=&quot;20303&quot; value=&quot;Trường THPT Nguyễn Thượng Hiền&quot;/&gt;&lt;property id=&quot;20307&quot; value=&quot;552&quot;/&gt;&lt;property id=&quot;20309&quot; value=&quot;15161&quot;/&gt;&lt;property id=&quot;20312&quot; value=&quot;0&quot;/&gt;&lt;/object&gt;&lt;object type=&quot;3&quot; unique_id=&quot;10040&quot;&gt;&lt;property id=&quot;20148&quot; value=&quot;5&quot;/&gt;&lt;property id=&quot;20300&quot; value=&quot;Slide 48&quot;/&gt;&lt;property id=&quot;20301&quot; value=&quot;IV. Nhà máy điện hạt nhân&quot;/&gt;&lt;property id=&quot;20302&quot; value=&quot;0&quot;/&gt;&lt;property id=&quot;20303&quot; value=&quot;Trường THPT Nguyễn Thượng Hiền&quot;/&gt;&lt;property id=&quot;20307&quot; value=&quot;547&quot;/&gt;&lt;property id=&quot;20309&quot; value=&quot;15161&quot;/&gt;&lt;property id=&quot;20312&quot; value=&quot;0&quot;/&gt;&lt;/object&gt;&lt;object type=&quot;3&quot; unique_id=&quot;10041&quot;&gt;&lt;property id=&quot;20148&quot; value=&quot;5&quot;/&gt;&lt;property id=&quot;20300&quot; value=&quot;Slide 49&quot;/&gt;&lt;property id=&quot;20301&quot; value=&quot;IV. Nhà máy điện hạt nhân&quot;/&gt;&lt;property id=&quot;20302&quot; value=&quot;0&quot;/&gt;&lt;property id=&quot;20303&quot; value=&quot;Trường THPT Nguyễn Thượng Hiền&quot;/&gt;&lt;property id=&quot;20307&quot; value=&quot;553&quot;/&gt;&lt;property id=&quot;20309&quot; value=&quot;15161&quot;/&gt;&lt;property id=&quot;20312&quot; value=&quot;0&quot;/&gt;&lt;/object&gt;&lt;object type=&quot;3&quot; unique_id=&quot;10042&quot;&gt;&lt;property id=&quot;20148&quot; value=&quot;5&quot;/&gt;&lt;property id=&quot;20300&quot; value=&quot;Slide 50&quot;/&gt;&lt;property id=&quot;20301&quot; value=&quot;IV. Nhà máy điện hạt nhân&quot;/&gt;&lt;property id=&quot;20302&quot; value=&quot;0&quot;/&gt;&lt;property id=&quot;20303&quot; value=&quot;Trường THPT Nguyễn Thượng Hiền&quot;/&gt;&lt;property id=&quot;20307&quot; value=&quot;554&quot;/&gt;&lt;property id=&quot;20309&quot; value=&quot;15161&quot;/&gt;&lt;property id=&quot;20312&quot; value=&quot;0&quot;/&gt;&lt;/object&gt;&lt;object type=&quot;3&quot; unique_id=&quot;10043&quot;&gt;&lt;property id=&quot;20148&quot; value=&quot;5&quot;/&gt;&lt;property id=&quot;20300&quot; value=&quot;Slide 52&quot;/&gt;&lt;property id=&quot;20301&quot; value=&quot;IV. Nhà máy điện hạt nhân&quot;/&gt;&lt;property id=&quot;20302&quot; value=&quot;0&quot;/&gt;&lt;property id=&quot;20303&quot; value=&quot;Trường THPT Nguyễn Thượng Hiền&quot;/&gt;&lt;property id=&quot;20307&quot; value=&quot;556&quot;/&gt;&lt;property id=&quot;20309&quot; value=&quot;15161&quot;/&gt;&lt;property id=&quot;20312&quot; value=&quot;0&quot;/&gt;&lt;/object&gt;&lt;object type=&quot;3&quot; unique_id=&quot;10044&quot;&gt;&lt;property id=&quot;20148&quot; value=&quot;5&quot;/&gt;&lt;property id=&quot;20300&quot; value=&quot;Slide 55&quot;/&gt;&lt;property id=&quot;20301&quot; value=&quot;IV. Nhà máy điện hạt nhân&quot;/&gt;&lt;property id=&quot;20302&quot; value=&quot;0&quot;/&gt;&lt;property id=&quot;20303&quot; value=&quot;Trường THPT Nguyễn Thượng Hiền&quot;/&gt;&lt;property id=&quot;20307&quot; value=&quot;557&quot;/&gt;&lt;property id=&quot;20309&quot; value=&quot;15161&quot;/&gt;&lt;property id=&quot;20312&quot; value=&quot;0&quot;/&gt;&lt;/object&gt;&lt;object type=&quot;3&quot; unique_id=&quot;10045&quot;&gt;&lt;property id=&quot;20148&quot; value=&quot;5&quot;/&gt;&lt;property id=&quot;20300&quot; value=&quot;Slide 57 - &amp;quot;Cảm ơn sự lắng nghe của quý thầy cô và các em học sinh!&amp;quot;&quot;/&gt;&lt;property id=&quot;20301&quot; value=&quot;Cảm ơn&quot;/&gt;&lt;property id=&quot;20302&quot; value=&quot;0&quot;/&gt;&lt;property id=&quot;20303&quot; value=&quot;Trường THPT Nguyễn Thượng Hiền&quot;/&gt;&lt;property id=&quot;20307&quot; value=&quot;564&quot;/&gt;&lt;property id=&quot;20309&quot; value=&quot;15161&quot;/&gt;&lt;property id=&quot;20312&quot; value=&quot;0&quot;/&gt;&lt;/object&gt;&lt;object type=&quot;3&quot; unique_id=&quot;11419&quot;&gt;&lt;property id=&quot;20148&quot; value=&quot;5&quot;/&gt;&lt;property id=&quot;20300&quot; value=&quot;Slide 28&quot;/&gt;&lt;property id=&quot;20301&quot; value=&quot;II - Tác hại của vũ khí hạt nhân&quot;/&gt;&lt;property id=&quot;20302&quot; value=&quot;0&quot;/&gt;&lt;property id=&quot;20303&quot; value=&quot;Trường THPT Nguyễn Thượng Hiền&quot;/&gt;&lt;property id=&quot;20307&quot; value=&quot;567&quot;/&gt;&lt;property id=&quot;20309&quot; value=&quot;15161&quot;/&gt;&lt;property id=&quot;20312&quot; value=&quot;0&quot;/&gt;&lt;/object&gt;&lt;object type=&quot;3&quot; unique_id=&quot;12958&quot;&gt;&lt;property id=&quot;20148&quot; value=&quot;5&quot;/&gt;&lt;property id=&quot;20300&quot; value=&quot;Slide 51&quot;/&gt;&lt;property id=&quot;20302&quot; value=&quot;0&quot;/&gt;&lt;property id=&quot;20303&quot; value=&quot;Trường THPT Nguyễn Thượng Hiền&quot;/&gt;&lt;property id=&quot;20307&quot; value=&quot;575&quot;/&gt;&lt;property id=&quot;20309&quot; value=&quot;15161&quot;/&gt;&lt;property id=&quot;20312&quot; value=&quot;0&quot;/&gt;&lt;/object&gt;&lt;object type=&quot;3&quot; unique_id=&quot;13950&quot;&gt;&lt;property id=&quot;20148&quot; value=&quot;5&quot;/&gt;&lt;property id=&quot;20300&quot; value=&quot;Slide 7&quot;/&gt;&lt;property id=&quot;20301&quot; value=&quot;Ôn tập kiến thức cũ &quot;/&gt;&lt;property id=&quot;20302&quot; value=&quot;0&quot;/&gt;&lt;property id=&quot;20303&quot; value=&quot;Trường THPT Nguyễn Thượng Hiền&quot;/&gt;&lt;property id=&quot;20307&quot; value=&quot;591&quot;/&gt;&lt;property id=&quot;20309&quot; value=&quot;15161&quot;/&gt;&lt;property id=&quot;20312&quot; value=&quot;0&quot;/&gt;&lt;/object&gt;&lt;object type=&quot;3&quot; unique_id=&quot;13951&quot;&gt;&lt;property id=&quot;20148&quot; value=&quot;5&quot;/&gt;&lt;property id=&quot;20300&quot; value=&quot;Slide 8&quot;/&gt;&lt;property id=&quot;20301&quot; value=&quot;Bài  56. Sự phân hạch&quot;/&gt;&lt;property id=&quot;20302&quot; value=&quot;0&quot;/&gt;&lt;property id=&quot;20303&quot; value=&quot;Trường THPT Nguyễn Thượng Hiền&quot;/&gt;&lt;property id=&quot;20307&quot; value=&quot;579&quot;/&gt;&lt;property id=&quot;20309&quot; value=&quot;15161&quot;/&gt;&lt;property id=&quot;20312&quot; value=&quot;0&quot;/&gt;&lt;/object&gt;&lt;object type=&quot;3&quot; unique_id=&quot;13952&quot;&gt;&lt;property id=&quot;20148&quot; value=&quot;5&quot;/&gt;&lt;property id=&quot;20300&quot; value=&quot;Slide 9&quot;/&gt;&lt;property id=&quot;20301&quot; value=&quot;I. Sự phân hạch&quot;/&gt;&lt;property id=&quot;20302&quot; value=&quot;0&quot;/&gt;&lt;property id=&quot;20303&quot; value=&quot;Trường THPT Nguyễn Thượng Hiền&quot;/&gt;&lt;property id=&quot;20307&quot; value=&quot;580&quot;/&gt;&lt;property id=&quot;20309&quot; value=&quot;15161&quot;/&gt;&lt;property id=&quot;20312&quot; value=&quot;0&quot;/&gt;&lt;/object&gt;&lt;object type=&quot;3&quot; unique_id=&quot;13953&quot;&gt;&lt;property id=&quot;20148&quot; value=&quot;5&quot;/&gt;&lt;property id=&quot;20300&quot; value=&quot;Slide 10&quot;/&gt;&lt;property id=&quot;20301&quot; value=&quot;I. Sự phân hạch&quot;/&gt;&lt;property id=&quot;20302&quot; value=&quot;0&quot;/&gt;&lt;property id=&quot;20303&quot; value=&quot;Trường THPT Nguyễn Thượng Hiền&quot;/&gt;&lt;property id=&quot;20307&quot; value=&quot;581&quot;/&gt;&lt;property id=&quot;20309&quot; value=&quot;15161&quot;/&gt;&lt;property id=&quot;20312&quot; value=&quot;0&quot;/&gt;&lt;/object&gt;&lt;object type=&quot;3&quot; unique_id=&quot;13954&quot;&gt;&lt;property id=&quot;20148&quot; value=&quot;5&quot;/&gt;&lt;property id=&quot;20300&quot; value=&quot;Slide 11&quot;/&gt;&lt;property id=&quot;20301&quot; value=&quot;I.1 Sự phân hạch của Uranium&quot;/&gt;&lt;property id=&quot;20302&quot; value=&quot;0&quot;/&gt;&lt;property id=&quot;20303&quot; value=&quot;Trường THPT Nguyễn Thượng Hiền&quot;/&gt;&lt;property id=&quot;20307&quot; value=&quot;582&quot;/&gt;&lt;property id=&quot;20309&quot; value=&quot;15161&quot;/&gt;&lt;property id=&quot;20312&quot; value=&quot;0&quot;/&gt;&lt;/object&gt;&lt;object type=&quot;3&quot; unique_id=&quot;13955&quot;&gt;&lt;property id=&quot;20148&quot; value=&quot;5&quot;/&gt;&lt;property id=&quot;20300&quot; value=&quot;Slide 12&quot;/&gt;&lt;property id=&quot;20301&quot; value=&quot;I.2 Đặc điểm chung của phản ứng phân hạch&quot;/&gt;&lt;property id=&quot;20302&quot; value=&quot;0&quot;/&gt;&lt;property id=&quot;20303&quot; value=&quot;Trường THPT Nguyễn Thượng Hiền&quot;/&gt;&lt;property id=&quot;20307&quot; value=&quot;583&quot;/&gt;&lt;property id=&quot;20309&quot; value=&quot;15161&quot;/&gt;&lt;property id=&quot;20312&quot; value=&quot;0&quot;/&gt;&lt;/object&gt;&lt;object type=&quot;3&quot; unique_id=&quot;13956&quot;&gt;&lt;property id=&quot;20148&quot; value=&quot;5&quot;/&gt;&lt;property id=&quot;20300&quot; value=&quot;Slide 13&quot;/&gt;&lt;property id=&quot;20301&quot; value=&quot;Vấn đề 1&quot;/&gt;&lt;property id=&quot;20302&quot; value=&quot;0&quot;/&gt;&lt;property id=&quot;20303&quot; value=&quot;Trường THPT Nguyễn Thượng Hiền&quot;/&gt;&lt;property id=&quot;20307&quot; value=&quot;584&quot;/&gt;&lt;property id=&quot;20309&quot; value=&quot;15161&quot;/&gt;&lt;property id=&quot;20312&quot; value=&quot;0&quot;/&gt;&lt;/object&gt;&lt;object type=&quot;3&quot; unique_id=&quot;13957&quot;&gt;&lt;property id=&quot;20148&quot; value=&quot;5&quot;/&gt;&lt;property id=&quot;20300&quot; value=&quot;Slide 14&quot;/&gt;&lt;property id=&quot;20301&quot; value=&quot;Vấn đề 2&quot;/&gt;&lt;property id=&quot;20302&quot; value=&quot;0&quot;/&gt;&lt;property id=&quot;20303&quot; value=&quot;Trường THPT Nguyễn Thượng Hiền&quot;/&gt;&lt;property id=&quot;20307&quot; value=&quot;585&quot;/&gt;&lt;property id=&quot;20309&quot; value=&quot;15161&quot;/&gt;&lt;property id=&quot;20312&quot; value=&quot;0&quot;/&gt;&lt;/object&gt;&lt;object type=&quot;3&quot; unique_id=&quot;13958&quot;&gt;&lt;property id=&quot;20148&quot; value=&quot;5&quot;/&gt;&lt;property id=&quot;20300&quot; value=&quot;Slide 15&quot;/&gt;&lt;property id=&quot;20301&quot; value=&quot;Vấn đề 3&quot;/&gt;&lt;property id=&quot;20302&quot; value=&quot;0&quot;/&gt;&lt;property id=&quot;20303&quot; value=&quot;Trường THPT Nguyễn Thượng Hiền&quot;/&gt;&lt;property id=&quot;20307&quot; value=&quot;586&quot;/&gt;&lt;property id=&quot;20309&quot; value=&quot;15161&quot;/&gt;&lt;property id=&quot;20312&quot; value=&quot;0&quot;/&gt;&lt;/object&gt;&lt;object type=&quot;3&quot; unique_id=&quot;13959&quot;&gt;&lt;property id=&quot;20148&quot; value=&quot;5&quot;/&gt;&lt;property id=&quot;20300&quot; value=&quot;Slide 16&quot;/&gt;&lt;property id=&quot;20301&quot; value=&quot;Vấn đề 4&quot;/&gt;&lt;property id=&quot;20302&quot; value=&quot;0&quot;/&gt;&lt;property id=&quot;20303&quot; value=&quot;Trường THPT Nguyễn Thượng Hiền&quot;/&gt;&lt;property id=&quot;20307&quot; value=&quot;587&quot;/&gt;&lt;property id=&quot;20309&quot; value=&quot;15161&quot;/&gt;&lt;property id=&quot;20312&quot; value=&quot;0&quot;/&gt;&lt;/object&gt;&lt;object type=&quot;3&quot; unique_id=&quot;13960&quot;&gt;&lt;property id=&quot;20148&quot; value=&quot;5&quot;/&gt;&lt;property id=&quot;20300&quot; value=&quot;Slide 17&quot;/&gt;&lt;property id=&quot;20301&quot; value=&quot;Vấn đề 5&quot;/&gt;&lt;property id=&quot;20302&quot; value=&quot;0&quot;/&gt;&lt;property id=&quot;20303&quot; value=&quot;Trường THPT Nguyễn Thượng Hiền&quot;/&gt;&lt;property id=&quot;20307&quot; value=&quot;588&quot;/&gt;&lt;property id=&quot;20309&quot; value=&quot;15161&quot;/&gt;&lt;property id=&quot;20312&quot; value=&quot;0&quot;/&gt;&lt;/object&gt;&lt;object type=&quot;3&quot; unique_id=&quot;13961&quot;&gt;&lt;property id=&quot;20148&quot; value=&quot;5&quot;/&gt;&lt;property id=&quot;20300&quot; value=&quot;Slide 18&quot;/&gt;&lt;property id=&quot;20301&quot; value=&quot;Câu hỏi mở đầu&quot;/&gt;&lt;property id=&quot;20302&quot; value=&quot;0&quot;/&gt;&lt;property id=&quot;20303&quot; value=&quot;Trường THPT Nguyễn Thượng Hiền&quot;/&gt;&lt;property id=&quot;20307&quot; value=&quot;589&quot;/&gt;&lt;property id=&quot;20309&quot; value=&quot;15161&quot;/&gt;&lt;property id=&quot;20312&quot; value=&quot;0&quot;/&gt;&lt;/object&gt;&lt;object type=&quot;3&quot; unique_id=&quot;13962&quot;&gt;&lt;property id=&quot;20148&quot; value=&quot;5&quot;/&gt;&lt;property id=&quot;20300&quot; value=&quot;Slide 23&quot;/&gt;&lt;property id=&quot;20301&quot; value=&quot;II.2  Điều kiện phân hạch dây chuyền&quot;/&gt;&lt;property id=&quot;20302&quot; value=&quot;0&quot;/&gt;&lt;property id=&quot;20303&quot; value=&quot;Trường THPT Nguyễn Thượng Hiền&quot;/&gt;&lt;property id=&quot;20307&quot; value=&quot;590&quot;/&gt;&lt;property id=&quot;20309&quot; value=&quot;15161&quot;/&gt;&lt;property id=&quot;20312&quot; value=&quot;0&quot;/&gt;&lt;/object&gt;&lt;object type=&quot;3&quot; unique_id=&quot;14228&quot;&gt;&lt;property id=&quot;20148&quot; value=&quot;5&quot;/&gt;&lt;property id=&quot;20300&quot; value=&quot;Slide 27&quot;/&gt;&lt;property id=&quot;20301&quot; value=&quot;II - Tác hại của vũ khí hạt nhân&quot;/&gt;&lt;property id=&quot;20302&quot; value=&quot;0&quot;/&gt;&lt;property id=&quot;20303&quot; value=&quot;Trường THPT Nguyễn Thượng Hiền&quot;/&gt;&lt;property id=&quot;20307&quot; value=&quot;593&quot;/&gt;&lt;property id=&quot;20309&quot; value=&quot;15161&quot;/&gt;&lt;property id=&quot;20312&quot; value=&quot;0&quot;/&gt;&lt;/object&gt;&lt;object type=&quot;3&quot; unique_id=&quot;15445&quot;&gt;&lt;property id=&quot;20148&quot; value=&quot;5&quot;/&gt;&lt;property id=&quot;20300&quot; value=&quot;Slide 38 - &amp;quot;III. Lò phản ứng hạt nhân &amp;quot;&quot;/&gt;&lt;property id=&quot;20303&quot; value=&quot;Trường THPT Nguyễn Thượng Hiền&quot;/&gt;&lt;property id=&quot;20307&quot; value=&quot;597&quot;/&gt;&lt;property id=&quot;20309&quot; value=&quot;15161&quot;/&gt;&lt;/object&gt;&lt;object type=&quot;3&quot; unique_id=&quot;15733&quot;&gt;&lt;property id=&quot;20148&quot; value=&quot;5&quot;/&gt;&lt;property id=&quot;20300&quot; value=&quot;Slide 44&quot;/&gt;&lt;property id=&quot;20303&quot; value=&quot;Trường THPT Nguyễn Thượng Hiền&quot;/&gt;&lt;property id=&quot;20307&quot; value=&quot;600&quot;/&gt;&lt;property id=&quot;20309&quot; value=&quot;15161&quot;/&gt;&lt;/object&gt;&lt;object type=&quot;3&quot; unique_id=&quot;16209&quot;&gt;&lt;property id=&quot;20148&quot; value=&quot;5&quot;/&gt;&lt;property id=&quot;20300&quot; value=&quot;Slide 34&quot;/&gt;&lt;property id=&quot;20307&quot; value=&quot;602&quot;/&gt;&lt;property id=&quot;20309&quot; value=&quot;-1&quot;/&gt;&lt;/object&gt;&lt;object type=&quot;3&quot; unique_id=&quot;16393&quot;&gt;&lt;property id=&quot;20148&quot; value=&quot;5&quot;/&gt;&lt;property id=&quot;20300&quot; value=&quot;Slide 53&quot;/&gt;&lt;property id=&quot;20307&quot; value=&quot;603&quot;/&gt;&lt;property id=&quot;20309&quot; value=&quot;-1&quot;/&gt;&lt;/object&gt;&lt;object type=&quot;3&quot; unique_id=&quot;16874&quot;&gt;&lt;property id=&quot;20148&quot; value=&quot;5&quot;/&gt;&lt;property id=&quot;20300&quot; value=&quot;Slide 54&quot;/&gt;&lt;property id=&quot;20307&quot; value=&quot;606&quot;/&gt;&lt;property id=&quot;20309&quot; value=&quot;-1&quot;/&gt;&lt;/object&gt;&lt;object type=&quot;3&quot; unique_id=&quot;17119&quot;&gt;&lt;property id=&quot;20148&quot; value=&quot;5&quot;/&gt;&lt;property id=&quot;20300&quot; value=&quot;Slide 26&quot;/&gt;&lt;property id=&quot;20307&quot; value=&quot;607&quot;/&gt;&lt;property id=&quot;20309&quot; value=&quot;-1&quot;/&gt;&lt;/object&gt;&lt;object type=&quot;3&quot; unique_id=&quot;17120&quot;&gt;&lt;property id=&quot;20148&quot; value=&quot;5&quot;/&gt;&lt;property id=&quot;20300&quot; value=&quot;Slide 29&quot;/&gt;&lt;property id=&quot;20307&quot; value=&quot;608&quot;/&gt;&lt;property id=&quot;20309&quot; value=&quot;-1&quot;/&gt;&lt;/object&gt;&lt;object type=&quot;3&quot; unique_id=&quot;17375&quot;&gt;&lt;property id=&quot;20148&quot; value=&quot;5&quot;/&gt;&lt;property id=&quot;20300&quot; value=&quot;Slide 31&quot;/&gt;&lt;property id=&quot;20307&quot; value=&quot;609&quot;/&gt;&lt;property id=&quot;20309&quot; value=&quot;-1&quot;/&gt;&lt;/object&gt;&lt;object type=&quot;3&quot; unique_id=&quot;17376&quot;&gt;&lt;property id=&quot;20148&quot; value=&quot;5&quot;/&gt;&lt;property id=&quot;20300&quot; value=&quot;Slide 33&quot;/&gt;&lt;property id=&quot;20307&quot; value=&quot;610&quot;/&gt;&lt;property id=&quot;20309&quot; value=&quot;-1&quot;/&gt;&lt;/object&gt;&lt;object type=&quot;3&quot; unique_id=&quot;17757&quot;&gt;&lt;property id=&quot;20148&quot; value=&quot;5&quot;/&gt;&lt;property id=&quot;20300&quot; value=&quot;Slide 46&quot;/&gt;&lt;property id=&quot;20307&quot; value=&quot;611&quot;/&gt;&lt;property id=&quot;20309&quot; value=&quot;-1&quot;/&gt;&lt;/object&gt;&lt;object type=&quot;3&quot; unique_id=&quot;17950&quot;&gt;&lt;property id=&quot;20148&quot; value=&quot;5&quot;/&gt;&lt;property id=&quot;20300&quot; value=&quot;Slide 47&quot;/&gt;&lt;property id=&quot;20307&quot; value=&quot;612&quot;/&gt;&lt;property id=&quot;20309&quot; value=&quot;-1&quot;/&gt;&lt;/object&gt;&lt;object type=&quot;3&quot; unique_id=&quot;18607&quot;&gt;&lt;property id=&quot;20148&quot; value=&quot;5&quot;/&gt;&lt;property id=&quot;20300&quot; value=&quot;Slide 35 - &amp;quot;Tóm tắt tiết 94&amp;quot;&quot;/&gt;&lt;property id=&quot;20307&quot; value=&quot;613&quot;/&gt;&lt;property id=&quot;20309&quot; value=&quot;-1&quot;/&gt;&lt;/object&gt;&lt;object type=&quot;3&quot; unique_id=&quot;19004&quot;&gt;&lt;property id=&quot;20148&quot; value=&quot;5&quot;/&gt;&lt;property id=&quot;20300&quot; value=&quot;Slide 56 - &amp;quot;Tóm tắt tiết 95&amp;quot;&quot;/&gt;&lt;property id=&quot;20307&quot; value=&quot;614&quot;/&gt;&lt;property id=&quot;20309&quot; value=&quot;-1&quot;/&gt;&lt;/object&gt;&lt;/object&gt;&lt;object type=&quot;8&quot; unique_id=&quot;10096&quot;&gt;&lt;/object&gt;&lt;object type=&quot;4&quot; unique_id=&quot;11620&quot;&gt;&lt;object type=&quot;5&quot; unique_id=&quot;15161&quot;&gt;&lt;property id=&quot;20000&quot; value=&quot;0&quot;/&gt;&lt;property id=&quot;20149&quot; value=&quot;Trường THPT Nguyễn Thượng Hiền&quot;/&gt;&lt;property id=&quot;20150&quot; value=&quot;Tổ Vật lý&quot;/&gt;&lt;property id=&quot;20151&quot; value=&quot;Picture1123.jpg&quot;/&gt;&lt;property id=&quot;20155&quot; value=&quot;544, Cách mạng tháng 8, phường 4, quận Tân Bình, Tp Hồ Chí Minh &amp;#x0D;&amp;#x0A;&quot;/&gt;&lt;property id=&quot;20159&quot; value=&quot;Picture1wqe.jpg&quot;/&gt;&lt;/object&gt;&lt;/object&gt;&lt;object type=&quot;10&quot; unique_id=&quot;11621&quot;&gt;&lt;object type=&quot;11&quot; unique_id=&quot;11622&quot;&gt;&lt;property id=&quot;20180&quot; value=&quot;1&quot;/&gt;&lt;property id=&quot;20181&quot; value=&quot;1&quot;/&gt;&lt;property id=&quot;20183&quot; value=&quot;1&quot;/&gt;&lt;/object&gt;&lt;object type=&quot;12&quot; unique_id=&quot;14936&quot;&gt;&lt;/object&gt;&lt;/object&gt;&lt;/object&gt;&lt;/database&gt;"/>
  <p:tag name="SECTOMILLISECCONVERTED"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21534</TotalTime>
  <Words>1600</Words>
  <Application>Microsoft Office PowerPoint</Application>
  <PresentationFormat>Trình chiếu Trên màn hình (4:3)</PresentationFormat>
  <Paragraphs>209</Paragraphs>
  <Slides>26</Slides>
  <Notes>2</Notes>
  <HiddenSlides>0</HiddenSlides>
  <MMClips>0</MMClips>
  <ScaleCrop>false</ScaleCrop>
  <HeadingPairs>
    <vt:vector size="8" baseType="variant">
      <vt:variant>
        <vt:lpstr>Phông được Dùng</vt:lpstr>
      </vt:variant>
      <vt:variant>
        <vt:i4>8</vt:i4>
      </vt:variant>
      <vt:variant>
        <vt:lpstr>Chủ đề</vt:lpstr>
      </vt:variant>
      <vt:variant>
        <vt:i4>1</vt:i4>
      </vt:variant>
      <vt:variant>
        <vt:lpstr>Máy chủ nhúng OLE</vt:lpstr>
      </vt:variant>
      <vt:variant>
        <vt:i4>1</vt:i4>
      </vt:variant>
      <vt:variant>
        <vt:lpstr>Tiêu đề Bản chiếu</vt:lpstr>
      </vt:variant>
      <vt:variant>
        <vt:i4>26</vt:i4>
      </vt:variant>
    </vt:vector>
  </HeadingPairs>
  <TitlesOfParts>
    <vt:vector size="36" baseType="lpstr">
      <vt:lpstr>Arial </vt:lpstr>
      <vt:lpstr>Arial</vt:lpstr>
      <vt:lpstr>Cambria Math</vt:lpstr>
      <vt:lpstr>Gill Sans MT</vt:lpstr>
      <vt:lpstr>Impact</vt:lpstr>
      <vt:lpstr>Tahoma</vt:lpstr>
      <vt:lpstr>Times New Roman</vt:lpstr>
      <vt:lpstr>VNI-Times</vt:lpstr>
      <vt:lpstr>Badge</vt:lpstr>
      <vt:lpstr>Equation</vt:lpstr>
      <vt:lpstr>Bài 3  Điện trường  Và  cường độ điện trường.  Đường sức điện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 DUNG PHAN XA</dc:title>
  <dc:creator>RIVERSIDE</dc:creator>
  <dc:description>PresentationLoad.com</dc:description>
  <cp:lastModifiedBy>Doanh</cp:lastModifiedBy>
  <cp:revision>1538</cp:revision>
  <dcterms:created xsi:type="dcterms:W3CDTF">2007-11-27T23:54:21Z</dcterms:created>
  <dcterms:modified xsi:type="dcterms:W3CDTF">2021-09-14T01:34:05Z</dcterms:modified>
</cp:coreProperties>
</file>